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notesSlides/notesSlide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5.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6.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7.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8.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19.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56" r:id="rId2"/>
    <p:sldId id="263" r:id="rId3"/>
    <p:sldId id="257" r:id="rId4"/>
    <p:sldId id="258" r:id="rId5"/>
    <p:sldId id="270" r:id="rId6"/>
    <p:sldId id="274" r:id="rId7"/>
    <p:sldId id="284" r:id="rId8"/>
    <p:sldId id="283" r:id="rId9"/>
    <p:sldId id="285" r:id="rId10"/>
    <p:sldId id="286" r:id="rId11"/>
    <p:sldId id="287" r:id="rId12"/>
    <p:sldId id="288" r:id="rId13"/>
    <p:sldId id="289" r:id="rId14"/>
    <p:sldId id="300" r:id="rId15"/>
    <p:sldId id="290" r:id="rId16"/>
    <p:sldId id="268" r:id="rId17"/>
    <p:sldId id="275" r:id="rId18"/>
    <p:sldId id="291" r:id="rId19"/>
    <p:sldId id="292" r:id="rId20"/>
    <p:sldId id="279" r:id="rId21"/>
    <p:sldId id="301" r:id="rId22"/>
    <p:sldId id="294" r:id="rId23"/>
    <p:sldId id="295" r:id="rId24"/>
    <p:sldId id="298" r:id="rId25"/>
    <p:sldId id="276" r:id="rId26"/>
    <p:sldId id="277" r:id="rId27"/>
    <p:sldId id="278" r:id="rId28"/>
    <p:sldId id="280" r:id="rId29"/>
    <p:sldId id="281" r:id="rId30"/>
    <p:sldId id="282" r:id="rId31"/>
    <p:sldId id="302" r:id="rId32"/>
    <p:sldId id="266" r:id="rId33"/>
    <p:sldId id="267" r:id="rId34"/>
    <p:sldId id="269" r:id="rId35"/>
    <p:sldId id="272" r:id="rId36"/>
    <p:sldId id="271" r:id="rId37"/>
    <p:sldId id="293" r:id="rId38"/>
    <p:sldId id="273" r:id="rId39"/>
    <p:sldId id="299"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6473"/>
    <a:srgbClr val="263A43"/>
    <a:srgbClr val="23353F"/>
    <a:srgbClr val="E4B55F"/>
    <a:srgbClr val="0E0E0D"/>
    <a:srgbClr val="FAE79B"/>
    <a:srgbClr val="E6B662"/>
    <a:srgbClr val="1616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18" autoAdjust="0"/>
    <p:restoredTop sz="88889" autoAdjust="0"/>
  </p:normalViewPr>
  <p:slideViewPr>
    <p:cSldViewPr snapToGrid="0">
      <p:cViewPr>
        <p:scale>
          <a:sx n="48" d="100"/>
          <a:sy n="48" d="100"/>
        </p:scale>
        <p:origin x="-1998" y="-768"/>
      </p:cViewPr>
      <p:guideLst>
        <p:guide orient="horz" pos="2160"/>
        <p:guide pos="3840"/>
      </p:guideLst>
    </p:cSldViewPr>
  </p:slideViewPr>
  <p:notesTextViewPr>
    <p:cViewPr>
      <p:scale>
        <a:sx n="1" d="1"/>
        <a:sy n="1" d="1"/>
      </p:scale>
      <p:origin x="0" y="0"/>
    </p:cViewPr>
  </p:notesTextViewPr>
  <p:sorterViewPr>
    <p:cViewPr>
      <p:scale>
        <a:sx n="39" d="100"/>
        <a:sy n="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CD5037-F53A-410A-8B42-EF99F1360E21}" type="datetimeFigureOut">
              <a:rPr lang="zh-CN" altLang="en-US" smtClean="0"/>
              <a:t>2018/2/11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DA4012-DA9B-4647-BE38-755905931A22}" type="slidenum">
              <a:rPr lang="zh-CN" altLang="en-US" smtClean="0"/>
              <a:t>‹#›</a:t>
            </a:fld>
            <a:endParaRPr lang="zh-CN" altLang="en-US"/>
          </a:p>
        </p:txBody>
      </p:sp>
    </p:spTree>
    <p:extLst>
      <p:ext uri="{BB962C8B-B14F-4D97-AF65-F5344CB8AC3E}">
        <p14:creationId xmlns:p14="http://schemas.microsoft.com/office/powerpoint/2010/main" val="1101675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F7D6CD-A187-4476-AD7D-58C44BB48257}"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t>8</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t>16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smtClean="0"/>
              <a:t>模板来自于 </a:t>
            </a:r>
            <a:r>
              <a:rPr lang="en-US" altLang="zh-CN" smtClean="0"/>
              <a:t>http://meihua.docer.com/</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fld id="{8626F150-43CC-41C2-BFBE-F7AC240D5B23}" type="slidenum">
              <a:rPr lang="zh-CN" altLang="en-US">
                <a:latin typeface="Calibri" panose="020F0502020204030204" pitchFamily="34" charset="0"/>
                <a:ea typeface="宋体" panose="02010600030101010101" pitchFamily="2" charset="-122"/>
              </a:rPr>
              <a:t>17</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t>20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t>25</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t>26</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t>27</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t>28</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t>29</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t>30</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t>32</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t>33</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DBBC58-3C8A-4C23-944B-4AC8A1852895}" type="slidenum">
              <a:rPr lang="zh-CN" altLang="en-US" smtClean="0"/>
              <a:t>34</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t>35</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t>36</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332BAFF-BACF-4942-9147-3B08F851C65B}" type="slidenum">
              <a:rPr lang="zh-CN" altLang="en-US">
                <a:latin typeface="Calibri" panose="020F0502020204030204" pitchFamily="34" charset="0"/>
              </a:rPr>
              <a:t>38</a:t>
            </a:fld>
            <a:endParaRPr lang="zh-CN"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22812" y="215498"/>
            <a:ext cx="10515600" cy="449522"/>
          </a:xfrm>
        </p:spPr>
        <p:txBody>
          <a:bodyPr>
            <a:normAutofit/>
          </a:bodyPr>
          <a:lstStyle>
            <a:lvl1pPr>
              <a:defRPr sz="2800" b="1">
                <a:solidFill>
                  <a:schemeClr val="bg1"/>
                </a:solidFill>
              </a:defRPr>
            </a:lvl1pPr>
          </a:lstStyle>
          <a:p>
            <a:r>
              <a:rPr lang="zh-CN" altLang="en-US" smtClean="0"/>
              <a:t>单击此处编辑母版标题样式</a:t>
            </a:r>
            <a:endParaRPr lang="zh-CN" altLang="en-US"/>
          </a:p>
        </p:txBody>
      </p:sp>
      <p:sp>
        <p:nvSpPr>
          <p:cNvPr id="6" name="矩形 5"/>
          <p:cNvSpPr/>
          <p:nvPr userDrawn="1"/>
        </p:nvSpPr>
        <p:spPr>
          <a:xfrm>
            <a:off x="0" y="714894"/>
            <a:ext cx="12192000" cy="61431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bg>
      <p:bgPr>
        <a:solidFill>
          <a:srgbClr val="FCFBF9"/>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22000" r="-2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xml"/><Relationship Id="rId7" Type="http://schemas.openxmlformats.org/officeDocument/2006/relationships/tags" Target="../tags/tag5.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4.xml"/><Relationship Id="rId5" Type="http://schemas.openxmlformats.org/officeDocument/2006/relationships/audio" Target="../media/media1.mp3"/><Relationship Id="rId10" Type="http://schemas.openxmlformats.org/officeDocument/2006/relationships/image" Target="../media/image2.png"/><Relationship Id="rId4" Type="http://schemas.microsoft.com/office/2007/relationships/media" Target="../media/media1.mp3"/><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13.xml"/><Relationship Id="rId3" Type="http://schemas.openxmlformats.org/officeDocument/2006/relationships/tags" Target="../tags/tag8.xml"/><Relationship Id="rId7" Type="http://schemas.openxmlformats.org/officeDocument/2006/relationships/tags" Target="../tags/tag12.xml"/><Relationship Id="rId12" Type="http://schemas.microsoft.com/office/2007/relationships/hdphoto" Target="../media/hdphoto1.wdp"/><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image" Target="../media/image3.jpeg"/><Relationship Id="rId5" Type="http://schemas.openxmlformats.org/officeDocument/2006/relationships/tags" Target="../tags/tag10.xml"/><Relationship Id="rId10" Type="http://schemas.openxmlformats.org/officeDocument/2006/relationships/notesSlide" Target="../notesSlides/notesSlide2.xml"/><Relationship Id="rId4" Type="http://schemas.openxmlformats.org/officeDocument/2006/relationships/tags" Target="../tags/tag9.xml"/><Relationship Id="rId9"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notesSlide" Target="../notesSlides/notesSlide3.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slideLayout" Target="../slideLayouts/slideLayout6.xml"/><Relationship Id="rId5" Type="http://schemas.openxmlformats.org/officeDocument/2006/relationships/tags" Target="../tags/tag1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slideLayout" Target="../slideLayouts/slideLayout6.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tags" Target="../tags/tag43.xml"/><Relationship Id="rId18" Type="http://schemas.openxmlformats.org/officeDocument/2006/relationships/image" Target="../media/image7.pn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notesSlide" Target="../notesSlides/notesSlide6.xml"/><Relationship Id="rId2" Type="http://schemas.openxmlformats.org/officeDocument/2006/relationships/tags" Target="../tags/tag32.xml"/><Relationship Id="rId16" Type="http://schemas.openxmlformats.org/officeDocument/2006/relationships/slideLayout" Target="../slideLayouts/slideLayout6.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5" Type="http://schemas.openxmlformats.org/officeDocument/2006/relationships/tags" Target="../tags/tag45.xml"/><Relationship Id="rId10" Type="http://schemas.openxmlformats.org/officeDocument/2006/relationships/tags" Target="../tags/tag40.xml"/><Relationship Id="rId19" Type="http://schemas.openxmlformats.org/officeDocument/2006/relationships/image" Target="../media/image8.jpeg"/><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tags" Target="../tags/tag4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tags" Target="../tags/tag53.xml"/><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notesSlide" Target="../notesSlides/notesSlide8.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slideLayout" Target="../slideLayouts/slideLayout6.xml"/><Relationship Id="rId5" Type="http://schemas.openxmlformats.org/officeDocument/2006/relationships/tags" Target="../tags/tag50.xml"/><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5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slideLayout" Target="../slideLayouts/slideLayout6.xml"/><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tags" Target="../tags/tag68.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tags" Target="../tags/tag67.xml"/><Relationship Id="rId5" Type="http://schemas.openxmlformats.org/officeDocument/2006/relationships/tags" Target="../tags/tag61.xml"/><Relationship Id="rId10" Type="http://schemas.openxmlformats.org/officeDocument/2006/relationships/tags" Target="../tags/tag66.xml"/><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notesSlide" Target="../notesSlides/notesSlide16.xml"/></Relationships>
</file>

<file path=ppt/slides/_rels/slide35.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notesSlide" Target="../notesSlides/notesSlide17.xml"/><Relationship Id="rId5" Type="http://schemas.openxmlformats.org/officeDocument/2006/relationships/slideLayout" Target="../slideLayouts/slideLayout6.xml"/><Relationship Id="rId4" Type="http://schemas.openxmlformats.org/officeDocument/2006/relationships/tags" Target="../tags/tag72.xml"/></Relationships>
</file>

<file path=ppt/slides/_rels/slide36.xml.rels><?xml version="1.0" encoding="UTF-8" standalone="yes"?>
<Relationships xmlns="http://schemas.openxmlformats.org/package/2006/relationships"><Relationship Id="rId8" Type="http://schemas.openxmlformats.org/officeDocument/2006/relationships/tags" Target="../tags/tag80.xml"/><Relationship Id="rId13" Type="http://schemas.openxmlformats.org/officeDocument/2006/relationships/tags" Target="../tags/tag85.xml"/><Relationship Id="rId18" Type="http://schemas.openxmlformats.org/officeDocument/2006/relationships/tags" Target="../tags/tag90.xml"/><Relationship Id="rId3" Type="http://schemas.openxmlformats.org/officeDocument/2006/relationships/tags" Target="../tags/tag75.xml"/><Relationship Id="rId21" Type="http://schemas.openxmlformats.org/officeDocument/2006/relationships/notesSlide" Target="../notesSlides/notesSlide18.xml"/><Relationship Id="rId7" Type="http://schemas.openxmlformats.org/officeDocument/2006/relationships/tags" Target="../tags/tag79.xml"/><Relationship Id="rId12" Type="http://schemas.openxmlformats.org/officeDocument/2006/relationships/tags" Target="../tags/tag84.xml"/><Relationship Id="rId17" Type="http://schemas.openxmlformats.org/officeDocument/2006/relationships/tags" Target="../tags/tag89.xml"/><Relationship Id="rId2" Type="http://schemas.openxmlformats.org/officeDocument/2006/relationships/tags" Target="../tags/tag74.xml"/><Relationship Id="rId16" Type="http://schemas.openxmlformats.org/officeDocument/2006/relationships/tags" Target="../tags/tag88.xml"/><Relationship Id="rId20" Type="http://schemas.openxmlformats.org/officeDocument/2006/relationships/slideLayout" Target="../slideLayouts/slideLayout6.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tags" Target="../tags/tag83.xml"/><Relationship Id="rId5" Type="http://schemas.openxmlformats.org/officeDocument/2006/relationships/tags" Target="../tags/tag77.xml"/><Relationship Id="rId15" Type="http://schemas.openxmlformats.org/officeDocument/2006/relationships/tags" Target="../tags/tag87.xml"/><Relationship Id="rId10" Type="http://schemas.openxmlformats.org/officeDocument/2006/relationships/tags" Target="../tags/tag82.xml"/><Relationship Id="rId19" Type="http://schemas.openxmlformats.org/officeDocument/2006/relationships/tags" Target="../tags/tag91.xml"/><Relationship Id="rId4" Type="http://schemas.openxmlformats.org/officeDocument/2006/relationships/tags" Target="../tags/tag76.xml"/><Relationship Id="rId9" Type="http://schemas.openxmlformats.org/officeDocument/2006/relationships/tags" Target="../tags/tag81.xml"/><Relationship Id="rId14" Type="http://schemas.openxmlformats.org/officeDocument/2006/relationships/tags" Target="../tags/tag86.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2.jpeg"/></Relationships>
</file>

<file path=ppt/slides/_rels/slide38.xml.rels><?xml version="1.0" encoding="UTF-8" standalone="yes"?>
<Relationships xmlns="http://schemas.openxmlformats.org/package/2006/relationships"><Relationship Id="rId8" Type="http://schemas.openxmlformats.org/officeDocument/2006/relationships/tags" Target="../tags/tag99.xml"/><Relationship Id="rId3" Type="http://schemas.openxmlformats.org/officeDocument/2006/relationships/tags" Target="../tags/tag94.xml"/><Relationship Id="rId7" Type="http://schemas.openxmlformats.org/officeDocument/2006/relationships/tags" Target="../tags/tag98.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notesSlide" Target="../notesSlides/notesSlide19.xml"/><Relationship Id="rId5" Type="http://schemas.openxmlformats.org/officeDocument/2006/relationships/tags" Target="../tags/tag96.xml"/><Relationship Id="rId10" Type="http://schemas.openxmlformats.org/officeDocument/2006/relationships/slideLayout" Target="../slideLayouts/slideLayout6.xml"/><Relationship Id="rId4" Type="http://schemas.openxmlformats.org/officeDocument/2006/relationships/tags" Target="../tags/tag95.xml"/><Relationship Id="rId9" Type="http://schemas.openxmlformats.org/officeDocument/2006/relationships/tags" Target="../tags/tag100.xml"/></Relationships>
</file>

<file path=ppt/slides/_rels/slide39.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1"/>
          <p:cNvGrpSpPr/>
          <p:nvPr>
            <p:custDataLst>
              <p:tags r:id="rId1"/>
            </p:custDataLst>
          </p:nvPr>
        </p:nvGrpSpPr>
        <p:grpSpPr>
          <a:xfrm>
            <a:off x="5300118" y="4707401"/>
            <a:ext cx="1702611" cy="287020"/>
            <a:chOff x="5210780" y="4657526"/>
            <a:chExt cx="1702611" cy="287020"/>
          </a:xfrm>
        </p:grpSpPr>
        <p:sp>
          <p:nvSpPr>
            <p:cNvPr id="3" name="PA_圆角矩形 34"/>
            <p:cNvSpPr/>
            <p:nvPr>
              <p:custDataLst>
                <p:tags r:id="rId6"/>
              </p:custDataLst>
            </p:nvPr>
          </p:nvSpPr>
          <p:spPr>
            <a:xfrm>
              <a:off x="5404388" y="4669071"/>
              <a:ext cx="1381125" cy="253907"/>
            </a:xfrm>
            <a:prstGeom prst="roundRect">
              <a:avLst>
                <a:gd name="adj" fmla="val 50000"/>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endParaRPr>
            </a:p>
          </p:txBody>
        </p:sp>
        <p:sp>
          <p:nvSpPr>
            <p:cNvPr id="4" name="PA_矩形 259"/>
            <p:cNvSpPr>
              <a:spLocks noChangeArrowheads="1"/>
            </p:cNvSpPr>
            <p:nvPr>
              <p:custDataLst>
                <p:tags r:id="rId7"/>
              </p:custDataLst>
            </p:nvPr>
          </p:nvSpPr>
          <p:spPr bwMode="auto">
            <a:xfrm>
              <a:off x="5210780" y="4657526"/>
              <a:ext cx="1702611" cy="28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200" b="1" cap="all"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汇报人</a:t>
              </a:r>
              <a:r>
                <a:rPr lang="zh-CN" altLang="en-US" sz="1200" b="1" cap="all"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altLang="zh-CN" sz="1200" b="1" cap="all"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xxx</a:t>
              </a:r>
              <a:endParaRPr lang="zh-CN" altLang="en-US" sz="1200" b="1" cap="all"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5" name="PA_矩形 8"/>
          <p:cNvSpPr>
            <a:spLocks noChangeArrowheads="1"/>
          </p:cNvSpPr>
          <p:nvPr>
            <p:custDataLst>
              <p:tags r:id="rId2"/>
            </p:custDataLst>
          </p:nvPr>
        </p:nvSpPr>
        <p:spPr bwMode="auto">
          <a:xfrm>
            <a:off x="4827734" y="1315437"/>
            <a:ext cx="2647379"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9700" b="0" i="0" u="none" strike="noStrike" cap="none" normalizeH="0" baseline="0" dirty="0" smtClean="0">
                <a:ln>
                  <a:noFill/>
                </a:ln>
                <a:solidFill>
                  <a:schemeClr val="bg1"/>
                </a:solidFill>
                <a:effectLst>
                  <a:outerShdw blurRad="38100" dist="38100" dir="2700000" algn="tl">
                    <a:srgbClr val="000000">
                      <a:alpha val="84000"/>
                    </a:srgbClr>
                  </a:outerShdw>
                </a:effectLst>
                <a:latin typeface="Impact" panose="020B0806030902050204" pitchFamily="34" charset="0"/>
                <a:ea typeface="宋体" panose="02010600030101010101" pitchFamily="2" charset="-122"/>
                <a:cs typeface="宋体" panose="02010600030101010101" pitchFamily="2" charset="-122"/>
              </a:rPr>
              <a:t>201</a:t>
            </a:r>
            <a:r>
              <a:rPr lang="en-US" altLang="zh-CN" sz="9700" dirty="0">
                <a:solidFill>
                  <a:schemeClr val="bg1"/>
                </a:solidFill>
                <a:effectLst>
                  <a:outerShdw blurRad="38100" dist="38100" dir="2700000" algn="tl">
                    <a:srgbClr val="000000">
                      <a:alpha val="84000"/>
                    </a:srgbClr>
                  </a:outerShdw>
                </a:effectLst>
                <a:latin typeface="Impact" panose="020B0806030902050204" pitchFamily="34" charset="0"/>
              </a:rPr>
              <a:t>8</a:t>
            </a:r>
            <a:endParaRPr kumimoji="0" lang="zh-CN" altLang="zh-CN" sz="1800" b="0" i="0" u="none" strike="noStrike" cap="none" normalizeH="0" baseline="0" dirty="0" smtClean="0">
              <a:ln>
                <a:noFill/>
              </a:ln>
              <a:solidFill>
                <a:schemeClr val="bg1"/>
              </a:solidFill>
              <a:effectLst>
                <a:outerShdw blurRad="38100" dist="38100" dir="2700000" algn="tl">
                  <a:srgbClr val="000000">
                    <a:alpha val="84000"/>
                  </a:srgbClr>
                </a:outerShdw>
              </a:effectLst>
              <a:ea typeface="宋体" panose="02010600030101010101" pitchFamily="2" charset="-122"/>
              <a:cs typeface="宋体" panose="02010600030101010101" pitchFamily="2" charset="-122"/>
            </a:endParaRPr>
          </a:p>
        </p:txBody>
      </p:sp>
      <p:sp>
        <p:nvSpPr>
          <p:cNvPr id="8" name="PA_矩形 26"/>
          <p:cNvSpPr>
            <a:spLocks noChangeArrowheads="1"/>
          </p:cNvSpPr>
          <p:nvPr>
            <p:custDataLst>
              <p:tags r:id="rId3"/>
            </p:custDataLst>
          </p:nvPr>
        </p:nvSpPr>
        <p:spPr bwMode="auto">
          <a:xfrm>
            <a:off x="2348822" y="2756621"/>
            <a:ext cx="760520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6000" b="1" i="0" u="none" strike="noStrike" cap="none" normalizeH="0" baseline="0" dirty="0" smtClean="0">
                <a:ln>
                  <a:noFill/>
                </a:ln>
                <a:solidFill>
                  <a:schemeClr val="bg1"/>
                </a:solidFill>
                <a:effectLst>
                  <a:outerShdw blurRad="38100" dist="38100" dir="2700000" algn="tl">
                    <a:srgbClr val="000000">
                      <a:alpha val="84000"/>
                    </a:srgbClr>
                  </a:outerShdw>
                </a:effectLst>
                <a:latin typeface="微软雅黑" panose="020B0503020204020204" pitchFamily="34" charset="-122"/>
                <a:ea typeface="微软雅黑" panose="020B0503020204020204" pitchFamily="34" charset="-122"/>
                <a:cs typeface="宋体" panose="02010600030101010101" pitchFamily="2" charset="-122"/>
              </a:rPr>
              <a:t>创意时尚工作</a:t>
            </a:r>
            <a:r>
              <a:rPr kumimoji="0" lang="en-US" altLang="zh-CN" sz="6000" b="1" i="0" u="none" strike="noStrike" cap="none" normalizeH="0" baseline="0" dirty="0" smtClean="0">
                <a:ln>
                  <a:noFill/>
                </a:ln>
                <a:solidFill>
                  <a:schemeClr val="bg1"/>
                </a:solidFill>
                <a:effectLst>
                  <a:outerShdw blurRad="38100" dist="38100" dir="2700000" algn="tl">
                    <a:srgbClr val="000000">
                      <a:alpha val="84000"/>
                    </a:srgbClr>
                  </a:outerShdw>
                </a:effectLst>
                <a:latin typeface="微软雅黑" panose="020B0503020204020204" pitchFamily="34" charset="-122"/>
                <a:ea typeface="微软雅黑" panose="020B0503020204020204" pitchFamily="34" charset="-122"/>
                <a:cs typeface="宋体" panose="02010600030101010101" pitchFamily="2" charset="-122"/>
              </a:rPr>
              <a:t>PPT</a:t>
            </a:r>
            <a:r>
              <a:rPr kumimoji="0" lang="zh-CN" altLang="zh-CN" sz="6000" b="1" i="0" u="none" strike="noStrike" cap="none" normalizeH="0" baseline="0" dirty="0" smtClean="0">
                <a:ln>
                  <a:noFill/>
                </a:ln>
                <a:solidFill>
                  <a:schemeClr val="bg1"/>
                </a:solidFill>
                <a:effectLst>
                  <a:outerShdw blurRad="38100" dist="38100" dir="2700000" algn="tl">
                    <a:srgbClr val="000000">
                      <a:alpha val="84000"/>
                    </a:srgbClr>
                  </a:outerShdw>
                </a:effectLst>
                <a:latin typeface="微软雅黑" panose="020B0503020204020204" pitchFamily="34" charset="-122"/>
                <a:ea typeface="微软雅黑" panose="020B0503020204020204" pitchFamily="34" charset="-122"/>
                <a:cs typeface="宋体" panose="02010600030101010101" pitchFamily="2" charset="-122"/>
              </a:rPr>
              <a:t>模板</a:t>
            </a:r>
            <a:endParaRPr kumimoji="0" lang="zh-CN" altLang="zh-CN" sz="4000" b="0" i="0" u="none" strike="noStrike" cap="none" normalizeH="0" baseline="0" dirty="0" smtClean="0">
              <a:ln>
                <a:noFill/>
              </a:ln>
              <a:solidFill>
                <a:schemeClr val="bg1"/>
              </a:solidFill>
              <a:effectLst>
                <a:outerShdw blurRad="38100" dist="38100" dir="2700000" algn="tl">
                  <a:srgbClr val="000000">
                    <a:alpha val="84000"/>
                  </a:srgbClr>
                </a:outerShdw>
              </a:effectLst>
              <a:cs typeface="宋体" panose="02010600030101010101" pitchFamily="2" charset="-122"/>
            </a:endParaRPr>
          </a:p>
        </p:txBody>
      </p:sp>
      <p:pic>
        <p:nvPicPr>
          <p:cNvPr id="9" name="PA_震撼呐喊节奏空旷.mp3">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0"/>
          <a:stretch>
            <a:fillRect/>
          </a:stretch>
        </p:blipFill>
        <p:spPr>
          <a:xfrm>
            <a:off x="9137140" y="-2180778"/>
            <a:ext cx="609600" cy="609600"/>
          </a:xfrm>
          <a:prstGeom prst="rect">
            <a:avLst/>
          </a:prstGeom>
        </p:spPr>
      </p:pic>
      <p:sp>
        <p:nvSpPr>
          <p:cNvPr id="10" name="TextBox 7"/>
          <p:cNvSpPr txBox="1"/>
          <p:nvPr/>
        </p:nvSpPr>
        <p:spPr>
          <a:xfrm>
            <a:off x="3415119" y="3715217"/>
            <a:ext cx="5472608" cy="553998"/>
          </a:xfrm>
          <a:prstGeom prst="rect">
            <a:avLst/>
          </a:prstGeom>
          <a:noFill/>
          <a:effectLst/>
        </p:spPr>
        <p:txBody>
          <a:bodyPr wrap="square" rtlCol="0">
            <a:spAutoFit/>
          </a:bodyPr>
          <a:lstStyle/>
          <a:p>
            <a:pPr algn="ctr"/>
            <a:r>
              <a:rPr lang="en-US" altLang="zh-CN" sz="1000" dirty="0">
                <a:solidFill>
                  <a:schemeClr val="bg1">
                    <a:lumMod val="75000"/>
                  </a:schemeClr>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lumMod val="75000"/>
                  </a:schemeClr>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lumMod val="75000"/>
                  </a:schemeClr>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2" presetClass="entr" presetSubtype="1" fill="hold" grpId="0" nodeType="afterEffect" p14:presetBounceEnd="60000">
                                      <p:stCondLst>
                                        <p:cond delay="0"/>
                                      </p:stCondLst>
                                      <p:iterate type="lt">
                                        <p:tmPct val="10000"/>
                                      </p:iterate>
                                      <p:childTnLst>
                                        <p:set>
                                          <p:cBhvr>
                                            <p:cTn id="9" dur="1" fill="hold">
                                              <p:stCondLst>
                                                <p:cond delay="0"/>
                                              </p:stCondLst>
                                            </p:cTn>
                                            <p:tgtEl>
                                              <p:spTgt spid="5"/>
                                            </p:tgtEl>
                                            <p:attrNameLst>
                                              <p:attrName>style.visibility</p:attrName>
                                            </p:attrNameLst>
                                          </p:cBhvr>
                                          <p:to>
                                            <p:strVal val="visible"/>
                                          </p:to>
                                        </p:set>
                                        <p:anim calcmode="lin" valueType="num" p14:bounceEnd="60000">
                                          <p:cBhvr additive="base">
                                            <p:cTn id="10" dur="75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11" dur="750" fill="hold"/>
                                            <p:tgtEl>
                                              <p:spTgt spid="5"/>
                                            </p:tgtEl>
                                            <p:attrNameLst>
                                              <p:attrName>ppt_y</p:attrName>
                                            </p:attrNameLst>
                                          </p:cBhvr>
                                          <p:tavLst>
                                            <p:tav tm="0">
                                              <p:val>
                                                <p:strVal val="0-#ppt_h/2"/>
                                              </p:val>
                                            </p:tav>
                                            <p:tav tm="100000">
                                              <p:val>
                                                <p:strVal val="#ppt_y"/>
                                              </p:val>
                                            </p:tav>
                                          </p:tavLst>
                                        </p:anim>
                                      </p:childTnLst>
                                    </p:cTn>
                                  </p:par>
                                </p:childTnLst>
                              </p:cTn>
                            </p:par>
                            <p:par>
                              <p:cTn id="12" fill="hold">
                                <p:stCondLst>
                                  <p:cond delay="975"/>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975"/>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1400"/>
                                            <p:tgtEl>
                                              <p:spTgt spid="10"/>
                                            </p:tgtEl>
                                          </p:cBhvr>
                                        </p:animEffect>
                                      </p:childTnLst>
                                    </p:cTn>
                                  </p:par>
                                </p:childTnLst>
                              </p:cTn>
                            </p:par>
                            <p:par>
                              <p:cTn id="24" fill="hold">
                                <p:stCondLst>
                                  <p:cond delay="3375"/>
                                </p:stCondLst>
                                <p:childTnLst>
                                  <p:par>
                                    <p:cTn id="25" presetID="53" presetClass="entr" presetSubtype="16"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9"/>
                    </p:tgtEl>
                  </p:cMediaNode>
                </p:audio>
              </p:childTnLst>
            </p:cTn>
          </p:par>
        </p:tnLst>
        <p:bldLst>
          <p:bldP spid="5" grpId="0"/>
          <p:bldP spid="8"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2" presetClass="entr" presetSubtype="1" fill="hold" grpId="0" nodeType="afterEffect">
                                      <p:stCondLst>
                                        <p:cond delay="0"/>
                                      </p:stCondLst>
                                      <p:iterate type="lt">
                                        <p:tmPct val="10000"/>
                                      </p:iterate>
                                      <p:childTnLst>
                                        <p:set>
                                          <p:cBhvr>
                                            <p:cTn id="9" dur="1" fill="hold">
                                              <p:stCondLst>
                                                <p:cond delay="0"/>
                                              </p:stCondLst>
                                            </p:cTn>
                                            <p:tgtEl>
                                              <p:spTgt spid="5"/>
                                            </p:tgtEl>
                                            <p:attrNameLst>
                                              <p:attrName>style.visibility</p:attrName>
                                            </p:attrNameLst>
                                          </p:cBhvr>
                                          <p:to>
                                            <p:strVal val="visible"/>
                                          </p:to>
                                        </p:set>
                                        <p:anim calcmode="lin" valueType="num">
                                          <p:cBhvr additive="base">
                                            <p:cTn id="10" dur="750" fill="hold"/>
                                            <p:tgtEl>
                                              <p:spTgt spid="5"/>
                                            </p:tgtEl>
                                            <p:attrNameLst>
                                              <p:attrName>ppt_x</p:attrName>
                                            </p:attrNameLst>
                                          </p:cBhvr>
                                          <p:tavLst>
                                            <p:tav tm="0">
                                              <p:val>
                                                <p:strVal val="#ppt_x"/>
                                              </p:val>
                                            </p:tav>
                                            <p:tav tm="100000">
                                              <p:val>
                                                <p:strVal val="#ppt_x"/>
                                              </p:val>
                                            </p:tav>
                                          </p:tavLst>
                                        </p:anim>
                                        <p:anim calcmode="lin" valueType="num">
                                          <p:cBhvr additive="base">
                                            <p:cTn id="11" dur="750" fill="hold"/>
                                            <p:tgtEl>
                                              <p:spTgt spid="5"/>
                                            </p:tgtEl>
                                            <p:attrNameLst>
                                              <p:attrName>ppt_y</p:attrName>
                                            </p:attrNameLst>
                                          </p:cBhvr>
                                          <p:tavLst>
                                            <p:tav tm="0">
                                              <p:val>
                                                <p:strVal val="0-#ppt_h/2"/>
                                              </p:val>
                                            </p:tav>
                                            <p:tav tm="100000">
                                              <p:val>
                                                <p:strVal val="#ppt_y"/>
                                              </p:val>
                                            </p:tav>
                                          </p:tavLst>
                                        </p:anim>
                                      </p:childTnLst>
                                    </p:cTn>
                                  </p:par>
                                </p:childTnLst>
                              </p:cTn>
                            </p:par>
                            <p:par>
                              <p:cTn id="12" fill="hold">
                                <p:stCondLst>
                                  <p:cond delay="975"/>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975"/>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1400"/>
                                            <p:tgtEl>
                                              <p:spTgt spid="10"/>
                                            </p:tgtEl>
                                          </p:cBhvr>
                                        </p:animEffect>
                                      </p:childTnLst>
                                    </p:cTn>
                                  </p:par>
                                </p:childTnLst>
                              </p:cTn>
                            </p:par>
                            <p:par>
                              <p:cTn id="24" fill="hold">
                                <p:stCondLst>
                                  <p:cond delay="3375"/>
                                </p:stCondLst>
                                <p:childTnLst>
                                  <p:par>
                                    <p:cTn id="25" presetID="53" presetClass="entr" presetSubtype="16"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9"/>
                    </p:tgtEl>
                  </p:cMediaNode>
                </p:audio>
              </p:childTnLst>
            </p:cTn>
          </p:par>
        </p:tnLst>
        <p:bldLst>
          <p:bldP spid="5" grpId="0"/>
          <p:bldP spid="8" grpId="0"/>
          <p:bldP spid="1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2089333" y="2586576"/>
            <a:ext cx="1723549" cy="1015663"/>
          </a:xfrm>
          <a:prstGeom prst="rect">
            <a:avLst/>
          </a:prstGeom>
          <a:noFill/>
          <a:effectLst/>
        </p:spPr>
        <p:txBody>
          <a:bodyPr wrap="none" rtlCol="0">
            <a:spAutoFit/>
          </a:bodyPr>
          <a:lstStyle/>
          <a:p>
            <a:pPr algn="ctr"/>
            <a:r>
              <a:rPr lang="zh-CN" altLang="en-US" sz="6000" b="1" dirty="0" smtClean="0">
                <a:solidFill>
                  <a:schemeClr val="bg1"/>
                </a:solidFill>
                <a:latin typeface="微软雅黑" panose="020B0503020204020204" pitchFamily="34" charset="-122"/>
                <a:ea typeface="微软雅黑" panose="020B0503020204020204" pitchFamily="34" charset="-122"/>
              </a:rPr>
              <a:t>序言</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777748" y="3613888"/>
            <a:ext cx="2346719" cy="523220"/>
          </a:xfrm>
          <a:prstGeom prst="rect">
            <a:avLst/>
          </a:prstGeom>
          <a:noFill/>
        </p:spPr>
        <p:txBody>
          <a:bodyPr wrap="square" rtlCol="0">
            <a:spAutoFit/>
          </a:bodyPr>
          <a:lstStyle/>
          <a:p>
            <a:pPr algn="ctr"/>
            <a:r>
              <a:rPr lang="en-US" altLang="zh-CN" sz="2800"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PREFACE</a:t>
            </a:r>
          </a:p>
        </p:txBody>
      </p:sp>
      <p:sp>
        <p:nvSpPr>
          <p:cNvPr id="29" name="文本框 28"/>
          <p:cNvSpPr txBox="1"/>
          <p:nvPr/>
        </p:nvSpPr>
        <p:spPr>
          <a:xfrm>
            <a:off x="5334874" y="1237005"/>
            <a:ext cx="5014337" cy="4662815"/>
          </a:xfrm>
          <a:prstGeom prst="rect">
            <a:avLst/>
          </a:prstGeom>
          <a:noFill/>
        </p:spPr>
        <p:txBody>
          <a:bodyPr wrap="square" rtlCol="0">
            <a:spAutoFit/>
          </a:bodyPr>
          <a:lstStyle/>
          <a:p>
            <a:pPr algn="just">
              <a:lnSpc>
                <a:spcPct val="150000"/>
              </a:lnSpc>
            </a:pPr>
            <a:r>
              <a:rPr lang="en-US" altLang="zh-CN" b="1" dirty="0" smtClean="0">
                <a:solidFill>
                  <a:schemeClr val="bg1"/>
                </a:solidFill>
                <a:latin typeface="微软雅黑" panose="020B0503020204020204" pitchFamily="34" charset="-122"/>
                <a:ea typeface="微软雅黑" panose="020B0503020204020204" pitchFamily="34" charset="-122"/>
              </a:rPr>
              <a:t>       2017</a:t>
            </a:r>
            <a:r>
              <a:rPr lang="zh-CN" altLang="en-US" b="1" dirty="0" smtClean="0">
                <a:solidFill>
                  <a:schemeClr val="bg1"/>
                </a:solidFill>
                <a:latin typeface="微软雅黑" panose="020B0503020204020204" pitchFamily="34" charset="-122"/>
                <a:ea typeface="微软雅黑" panose="020B0503020204020204" pitchFamily="34" charset="-122"/>
              </a:rPr>
              <a:t>年，在</a:t>
            </a:r>
            <a:r>
              <a:rPr lang="zh-CN" altLang="en-US" b="1" dirty="0">
                <a:solidFill>
                  <a:schemeClr val="bg1"/>
                </a:solidFill>
                <a:latin typeface="微软雅黑" panose="020B0503020204020204" pitchFamily="34" charset="-122"/>
                <a:ea typeface="微软雅黑" panose="020B0503020204020204" pitchFamily="34" charset="-122"/>
              </a:rPr>
              <a:t>全体同事的共同努力下，在公司领导的全面支持、关心下，本着一切为客户服务的宗旨，围绕优化服务、</a:t>
            </a:r>
            <a:r>
              <a:rPr lang="zh-CN" altLang="en-US" b="1" dirty="0" smtClean="0">
                <a:solidFill>
                  <a:schemeClr val="bg1"/>
                </a:solidFill>
                <a:latin typeface="微软雅黑" panose="020B0503020204020204" pitchFamily="34" charset="-122"/>
                <a:ea typeface="微软雅黑" panose="020B0503020204020204" pitchFamily="34" charset="-122"/>
              </a:rPr>
              <a:t>拓展销售和产品优化三个方面，我们激流勇进，</a:t>
            </a:r>
            <a:r>
              <a:rPr lang="zh-CN" altLang="en-US" b="1" dirty="0">
                <a:solidFill>
                  <a:schemeClr val="bg1"/>
                </a:solidFill>
                <a:latin typeface="微软雅黑" panose="020B0503020204020204" pitchFamily="34" charset="-122"/>
                <a:ea typeface="微软雅黑" panose="020B0503020204020204" pitchFamily="34" charset="-122"/>
              </a:rPr>
              <a:t>圆满地完成了工作</a:t>
            </a:r>
            <a:r>
              <a:rPr lang="zh-CN" altLang="en-US" b="1" dirty="0" smtClean="0">
                <a:solidFill>
                  <a:schemeClr val="bg1"/>
                </a:solidFill>
                <a:latin typeface="微软雅黑" panose="020B0503020204020204" pitchFamily="34" charset="-122"/>
                <a:ea typeface="微软雅黑" panose="020B0503020204020204" pitchFamily="34" charset="-122"/>
              </a:rPr>
              <a:t>任务，同时也提高了企业</a:t>
            </a:r>
            <a:r>
              <a:rPr lang="zh-CN" altLang="en-US" b="1" dirty="0">
                <a:solidFill>
                  <a:schemeClr val="bg1"/>
                </a:solidFill>
                <a:latin typeface="微软雅黑" panose="020B0503020204020204" pitchFamily="34" charset="-122"/>
                <a:ea typeface="微软雅黑" panose="020B0503020204020204" pitchFamily="34" charset="-122"/>
              </a:rPr>
              <a:t>的</a:t>
            </a:r>
            <a:r>
              <a:rPr lang="zh-CN" altLang="en-US" b="1" dirty="0" smtClean="0">
                <a:solidFill>
                  <a:schemeClr val="bg1"/>
                </a:solidFill>
                <a:latin typeface="微软雅黑" panose="020B0503020204020204" pitchFamily="34" charset="-122"/>
                <a:ea typeface="微软雅黑" panose="020B0503020204020204" pitchFamily="34" charset="-122"/>
              </a:rPr>
              <a:t>知名度，实现了公司利益最大化</a:t>
            </a:r>
            <a:r>
              <a:rPr lang="zh-CN" altLang="en-US" b="1" dirty="0">
                <a:solidFill>
                  <a:schemeClr val="bg1"/>
                </a:solidFill>
                <a:latin typeface="微软雅黑" panose="020B0503020204020204" pitchFamily="34" charset="-122"/>
                <a:ea typeface="微软雅黑" panose="020B0503020204020204" pitchFamily="34" charset="-122"/>
              </a:rPr>
              <a:t>。</a:t>
            </a:r>
          </a:p>
          <a:p>
            <a:pPr algn="just">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       在不断前行的路上，我们也查找到工作</a:t>
            </a:r>
            <a:r>
              <a:rPr lang="zh-CN" altLang="en-US" b="1" dirty="0">
                <a:solidFill>
                  <a:schemeClr val="bg1"/>
                </a:solidFill>
                <a:latin typeface="微软雅黑" panose="020B0503020204020204" pitchFamily="34" charset="-122"/>
                <a:ea typeface="微软雅黑" panose="020B0503020204020204" pitchFamily="34" charset="-122"/>
              </a:rPr>
              <a:t>中的不足和问题，主要反映</a:t>
            </a:r>
            <a:r>
              <a:rPr lang="zh-CN" altLang="en-US" b="1" dirty="0" smtClean="0">
                <a:solidFill>
                  <a:schemeClr val="bg1"/>
                </a:solidFill>
                <a:latin typeface="微软雅黑" panose="020B0503020204020204" pitchFamily="34" charset="-122"/>
                <a:ea typeface="微软雅黑" panose="020B0503020204020204" pitchFamily="34" charset="-122"/>
              </a:rPr>
              <a:t>于产品的</a:t>
            </a:r>
            <a:r>
              <a:rPr lang="zh-CN" altLang="en-US" b="1" dirty="0">
                <a:solidFill>
                  <a:schemeClr val="bg1"/>
                </a:solidFill>
                <a:latin typeface="微软雅黑" panose="020B0503020204020204" pitchFamily="34" charset="-122"/>
                <a:ea typeface="微软雅黑" panose="020B0503020204020204" pitchFamily="34" charset="-122"/>
              </a:rPr>
              <a:t>风格、定型还有待进一步探索，尤其</a:t>
            </a:r>
            <a:r>
              <a:rPr lang="zh-CN" altLang="en-US" b="1" dirty="0" smtClean="0">
                <a:solidFill>
                  <a:schemeClr val="bg1"/>
                </a:solidFill>
                <a:latin typeface="微软雅黑" panose="020B0503020204020204" pitchFamily="34" charset="-122"/>
                <a:ea typeface="微软雅黑" panose="020B0503020204020204" pitchFamily="34" charset="-122"/>
              </a:rPr>
              <a:t>是线上销售的产品，还有很大的改进和完善空间。展望</a:t>
            </a:r>
            <a:r>
              <a:rPr lang="zh-CN" altLang="en-US" b="1" dirty="0">
                <a:solidFill>
                  <a:schemeClr val="bg1"/>
                </a:solidFill>
                <a:latin typeface="微软雅黑" panose="020B0503020204020204" pitchFamily="34" charset="-122"/>
                <a:ea typeface="微软雅黑" panose="020B0503020204020204" pitchFamily="34" charset="-122"/>
              </a:rPr>
              <a:t>新的一年，我们将继续努力，力争各项工作更上一个新台阶。</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400"/>
                                  </p:stCondLst>
                                  <p:childTnLst>
                                    <p:set>
                                      <p:cBhvr>
                                        <p:cTn id="6" dur="1" fill="hold">
                                          <p:stCondLst>
                                            <p:cond delay="0"/>
                                          </p:stCondLst>
                                        </p:cTn>
                                        <p:tgtEl>
                                          <p:spTgt spid="27"/>
                                        </p:tgtEl>
                                        <p:attrNameLst>
                                          <p:attrName>style.visibility</p:attrName>
                                        </p:attrNameLst>
                                      </p:cBhvr>
                                      <p:to>
                                        <p:strVal val="visible"/>
                                      </p:to>
                                    </p:set>
                                    <p:anim calcmode="lin" valueType="num">
                                      <p:cBhvr>
                                        <p:cTn id="7" dur="250" fill="hold"/>
                                        <p:tgtEl>
                                          <p:spTgt spid="27"/>
                                        </p:tgtEl>
                                        <p:attrNameLst>
                                          <p:attrName>ppt_w</p:attrName>
                                        </p:attrNameLst>
                                      </p:cBhvr>
                                      <p:tavLst>
                                        <p:tav tm="0">
                                          <p:val>
                                            <p:fltVal val="0"/>
                                          </p:val>
                                        </p:tav>
                                        <p:tav tm="100000">
                                          <p:val>
                                            <p:strVal val="#ppt_w"/>
                                          </p:val>
                                        </p:tav>
                                      </p:tavLst>
                                    </p:anim>
                                    <p:anim calcmode="lin" valueType="num">
                                      <p:cBhvr>
                                        <p:cTn id="8" dur="250" fill="hold"/>
                                        <p:tgtEl>
                                          <p:spTgt spid="27"/>
                                        </p:tgtEl>
                                        <p:attrNameLst>
                                          <p:attrName>ppt_h</p:attrName>
                                        </p:attrNameLst>
                                      </p:cBhvr>
                                      <p:tavLst>
                                        <p:tav tm="0">
                                          <p:val>
                                            <p:fltVal val="0"/>
                                          </p:val>
                                        </p:tav>
                                        <p:tav tm="100000">
                                          <p:val>
                                            <p:strVal val="#ppt_h"/>
                                          </p:val>
                                        </p:tav>
                                      </p:tavLst>
                                    </p:anim>
                                    <p:animEffect transition="in" filter="fade">
                                      <p:cBhvr>
                                        <p:cTn id="9" dur="250"/>
                                        <p:tgtEl>
                                          <p:spTgt spid="27"/>
                                        </p:tgtEl>
                                      </p:cBhvr>
                                    </p:animEffect>
                                  </p:childTnLst>
                                </p:cTn>
                              </p:par>
                              <p:par>
                                <p:cTn id="10" presetID="6" presetClass="emph" presetSubtype="0" decel="100000" fill="hold" grpId="1" nodeType="withEffect">
                                  <p:stCondLst>
                                    <p:cond delay="600"/>
                                  </p:stCondLst>
                                  <p:childTnLst>
                                    <p:animScale>
                                      <p:cBhvr>
                                        <p:cTn id="11" dur="250" fill="hold"/>
                                        <p:tgtEl>
                                          <p:spTgt spid="27"/>
                                        </p:tgtEl>
                                      </p:cBhvr>
                                      <p:by x="120000" y="120000"/>
                                    </p:animScale>
                                  </p:childTnLst>
                                </p:cTn>
                              </p:par>
                              <p:par>
                                <p:cTn id="12" presetID="6" presetClass="emph" presetSubtype="0" decel="100000" fill="hold" grpId="2" nodeType="withEffect">
                                  <p:stCondLst>
                                    <p:cond delay="800"/>
                                  </p:stCondLst>
                                  <p:childTnLst>
                                    <p:animScale>
                                      <p:cBhvr>
                                        <p:cTn id="13" dur="250" fill="hold"/>
                                        <p:tgtEl>
                                          <p:spTgt spid="27"/>
                                        </p:tgtEl>
                                      </p:cBhvr>
                                      <p:by x="83000" y="83000"/>
                                    </p:animScale>
                                  </p:childTnLst>
                                </p:cTn>
                              </p:par>
                              <p:par>
                                <p:cTn id="14" presetID="53" presetClass="entr" presetSubtype="16" fill="hold" grpId="0" nodeType="withEffect">
                                  <p:stCondLst>
                                    <p:cond delay="600"/>
                                  </p:stCondLst>
                                  <p:childTnLst>
                                    <p:set>
                                      <p:cBhvr>
                                        <p:cTn id="15" dur="1" fill="hold">
                                          <p:stCondLst>
                                            <p:cond delay="0"/>
                                          </p:stCondLst>
                                        </p:cTn>
                                        <p:tgtEl>
                                          <p:spTgt spid="28"/>
                                        </p:tgtEl>
                                        <p:attrNameLst>
                                          <p:attrName>style.visibility</p:attrName>
                                        </p:attrNameLst>
                                      </p:cBhvr>
                                      <p:to>
                                        <p:strVal val="visible"/>
                                      </p:to>
                                    </p:set>
                                    <p:anim calcmode="lin" valueType="num">
                                      <p:cBhvr>
                                        <p:cTn id="16" dur="250" fill="hold"/>
                                        <p:tgtEl>
                                          <p:spTgt spid="28"/>
                                        </p:tgtEl>
                                        <p:attrNameLst>
                                          <p:attrName>ppt_w</p:attrName>
                                        </p:attrNameLst>
                                      </p:cBhvr>
                                      <p:tavLst>
                                        <p:tav tm="0">
                                          <p:val>
                                            <p:fltVal val="0"/>
                                          </p:val>
                                        </p:tav>
                                        <p:tav tm="100000">
                                          <p:val>
                                            <p:strVal val="#ppt_w"/>
                                          </p:val>
                                        </p:tav>
                                      </p:tavLst>
                                    </p:anim>
                                    <p:anim calcmode="lin" valueType="num">
                                      <p:cBhvr>
                                        <p:cTn id="17" dur="250" fill="hold"/>
                                        <p:tgtEl>
                                          <p:spTgt spid="28"/>
                                        </p:tgtEl>
                                        <p:attrNameLst>
                                          <p:attrName>ppt_h</p:attrName>
                                        </p:attrNameLst>
                                      </p:cBhvr>
                                      <p:tavLst>
                                        <p:tav tm="0">
                                          <p:val>
                                            <p:fltVal val="0"/>
                                          </p:val>
                                        </p:tav>
                                        <p:tav tm="100000">
                                          <p:val>
                                            <p:strVal val="#ppt_h"/>
                                          </p:val>
                                        </p:tav>
                                      </p:tavLst>
                                    </p:anim>
                                    <p:animEffect transition="in" filter="fade">
                                      <p:cBhvr>
                                        <p:cTn id="18" dur="250"/>
                                        <p:tgtEl>
                                          <p:spTgt spid="28"/>
                                        </p:tgtEl>
                                      </p:cBhvr>
                                    </p:animEffect>
                                  </p:childTnLst>
                                </p:cTn>
                              </p:par>
                              <p:par>
                                <p:cTn id="19" presetID="6" presetClass="emph" presetSubtype="0" decel="100000" fill="hold" grpId="1" nodeType="withEffect">
                                  <p:stCondLst>
                                    <p:cond delay="800"/>
                                  </p:stCondLst>
                                  <p:childTnLst>
                                    <p:animScale>
                                      <p:cBhvr>
                                        <p:cTn id="20" dur="250" fill="hold"/>
                                        <p:tgtEl>
                                          <p:spTgt spid="28"/>
                                        </p:tgtEl>
                                      </p:cBhvr>
                                      <p:by x="120000" y="120000"/>
                                    </p:animScale>
                                  </p:childTnLst>
                                </p:cTn>
                              </p:par>
                              <p:par>
                                <p:cTn id="21" presetID="6" presetClass="emph" presetSubtype="0" decel="100000" fill="hold" grpId="2" nodeType="withEffect">
                                  <p:stCondLst>
                                    <p:cond delay="1000"/>
                                  </p:stCondLst>
                                  <p:childTnLst>
                                    <p:animScale>
                                      <p:cBhvr>
                                        <p:cTn id="22" dur="250" fill="hold"/>
                                        <p:tgtEl>
                                          <p:spTgt spid="28"/>
                                        </p:tgtEl>
                                      </p:cBhvr>
                                      <p:by x="83000" y="83000"/>
                                    </p:animScale>
                                  </p:childTnLst>
                                </p:cTn>
                              </p:par>
                            </p:childTnLst>
                          </p:cTn>
                        </p:par>
                        <p:par>
                          <p:cTn id="23" fill="hold">
                            <p:stCondLst>
                              <p:cond delay="9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9"/>
                                        </p:tgtEl>
                                        <p:attrNameLst>
                                          <p:attrName>style.visibility</p:attrName>
                                        </p:attrNameLst>
                                      </p:cBhvr>
                                      <p:to>
                                        <p:strVal val="visible"/>
                                      </p:to>
                                    </p:set>
                                    <p:anim calcmode="lin" valueType="num">
                                      <p:cBhvr>
                                        <p:cTn id="26" dur="250" fill="hold"/>
                                        <p:tgtEl>
                                          <p:spTgt spid="29"/>
                                        </p:tgtEl>
                                        <p:attrNameLst>
                                          <p:attrName>ppt_w</p:attrName>
                                        </p:attrNameLst>
                                      </p:cBhvr>
                                      <p:tavLst>
                                        <p:tav tm="0">
                                          <p:val>
                                            <p:fltVal val="0"/>
                                          </p:val>
                                        </p:tav>
                                        <p:tav tm="100000">
                                          <p:val>
                                            <p:strVal val="#ppt_w"/>
                                          </p:val>
                                        </p:tav>
                                      </p:tavLst>
                                    </p:anim>
                                    <p:anim calcmode="lin" valueType="num">
                                      <p:cBhvr>
                                        <p:cTn id="27" dur="250" fill="hold"/>
                                        <p:tgtEl>
                                          <p:spTgt spid="29"/>
                                        </p:tgtEl>
                                        <p:attrNameLst>
                                          <p:attrName>ppt_h</p:attrName>
                                        </p:attrNameLst>
                                      </p:cBhvr>
                                      <p:tavLst>
                                        <p:tav tm="0">
                                          <p:val>
                                            <p:fltVal val="0"/>
                                          </p:val>
                                        </p:tav>
                                        <p:tav tm="100000">
                                          <p:val>
                                            <p:strVal val="#ppt_h"/>
                                          </p:val>
                                        </p:tav>
                                      </p:tavLst>
                                    </p:anim>
                                    <p:animEffect transition="in" filter="fade">
                                      <p:cBhvr>
                                        <p:cTn id="28"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27" grpId="2"/>
      <p:bldP spid="28" grpId="0"/>
      <p:bldP spid="28" grpId="1"/>
      <p:bldP spid="28" grpId="2"/>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椭圆 47"/>
          <p:cNvSpPr/>
          <p:nvPr/>
        </p:nvSpPr>
        <p:spPr>
          <a:xfrm>
            <a:off x="3437103" y="769757"/>
            <a:ext cx="5317797" cy="5318489"/>
          </a:xfrm>
          <a:prstGeom prst="ellipse">
            <a:avLst/>
          </a:prstGeom>
          <a:noFill/>
          <a:ln w="2222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49" name="组合 48"/>
          <p:cNvGrpSpPr/>
          <p:nvPr/>
        </p:nvGrpSpPr>
        <p:grpSpPr>
          <a:xfrm>
            <a:off x="796" y="2768182"/>
            <a:ext cx="3347231" cy="1315983"/>
            <a:chOff x="1" y="2768181"/>
            <a:chExt cx="3347231" cy="1315983"/>
          </a:xfrm>
        </p:grpSpPr>
        <p:cxnSp>
          <p:nvCxnSpPr>
            <p:cNvPr id="50" name="直接连接符 49"/>
            <p:cNvCxnSpPr/>
            <p:nvPr/>
          </p:nvCxnSpPr>
          <p:spPr>
            <a:xfrm>
              <a:off x="1" y="3429000"/>
              <a:ext cx="302583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任意多边形 50"/>
            <p:cNvSpPr/>
            <p:nvPr/>
          </p:nvSpPr>
          <p:spPr>
            <a:xfrm rot="20556922">
              <a:off x="2937042" y="2768181"/>
              <a:ext cx="410190" cy="1315983"/>
            </a:xfrm>
            <a:custGeom>
              <a:avLst/>
              <a:gdLst>
                <a:gd name="connsiteX0" fmla="*/ 410243 w 948638"/>
                <a:gd name="connsiteY0" fmla="*/ 0 h 1315983"/>
                <a:gd name="connsiteX1" fmla="*/ 948638 w 948638"/>
                <a:gd name="connsiteY1" fmla="*/ 367345 h 1315983"/>
                <a:gd name="connsiteX2" fmla="*/ 0 w 948638"/>
                <a:gd name="connsiteY2" fmla="*/ 1315983 h 1315983"/>
                <a:gd name="connsiteX3" fmla="*/ 396269 w 948638"/>
                <a:gd name="connsiteY3" fmla="*/ 18687 h 1315983"/>
                <a:gd name="connsiteX0-1" fmla="*/ 948638 w 1040078"/>
                <a:gd name="connsiteY0-2" fmla="*/ 367345 h 1315983"/>
                <a:gd name="connsiteX1-3" fmla="*/ 0 w 1040078"/>
                <a:gd name="connsiteY1-4" fmla="*/ 1315983 h 1315983"/>
                <a:gd name="connsiteX2-5" fmla="*/ 396269 w 1040078"/>
                <a:gd name="connsiteY2-6" fmla="*/ 18687 h 1315983"/>
                <a:gd name="connsiteX3-7" fmla="*/ 410243 w 1040078"/>
                <a:gd name="connsiteY3-8" fmla="*/ 0 h 1315983"/>
                <a:gd name="connsiteX4" fmla="*/ 1040078 w 1040078"/>
                <a:gd name="connsiteY4" fmla="*/ 458785 h 1315983"/>
                <a:gd name="connsiteX0-9" fmla="*/ 948638 w 948638"/>
                <a:gd name="connsiteY0-10" fmla="*/ 367345 h 1315983"/>
                <a:gd name="connsiteX1-11" fmla="*/ 0 w 948638"/>
                <a:gd name="connsiteY1-12" fmla="*/ 1315983 h 1315983"/>
                <a:gd name="connsiteX2-13" fmla="*/ 396269 w 948638"/>
                <a:gd name="connsiteY2-14" fmla="*/ 18687 h 1315983"/>
                <a:gd name="connsiteX3-15" fmla="*/ 410243 w 948638"/>
                <a:gd name="connsiteY3-16" fmla="*/ 0 h 1315983"/>
                <a:gd name="connsiteX0-17" fmla="*/ 0 w 410243"/>
                <a:gd name="connsiteY0-18" fmla="*/ 1315983 h 1315983"/>
                <a:gd name="connsiteX1-19" fmla="*/ 396269 w 410243"/>
                <a:gd name="connsiteY1-20" fmla="*/ 18687 h 1315983"/>
                <a:gd name="connsiteX2-21" fmla="*/ 410243 w 410243"/>
                <a:gd name="connsiteY2-22" fmla="*/ 0 h 1315983"/>
              </a:gdLst>
              <a:ahLst/>
              <a:cxnLst>
                <a:cxn ang="0">
                  <a:pos x="connsiteX0-1" y="connsiteY0-2"/>
                </a:cxn>
                <a:cxn ang="0">
                  <a:pos x="connsiteX1-3" y="connsiteY1-4"/>
                </a:cxn>
                <a:cxn ang="0">
                  <a:pos x="connsiteX2-5" y="connsiteY2-6"/>
                </a:cxn>
              </a:cxnLst>
              <a:rect l="l" t="t" r="r" b="b"/>
              <a:pathLst>
                <a:path w="410243" h="1315983">
                  <a:moveTo>
                    <a:pt x="0" y="1315983"/>
                  </a:moveTo>
                  <a:cubicBezTo>
                    <a:pt x="0" y="835435"/>
                    <a:pt x="146086" y="389008"/>
                    <a:pt x="396269" y="18687"/>
                  </a:cubicBezTo>
                  <a:lnTo>
                    <a:pt x="410243" y="0"/>
                  </a:lnTo>
                </a:path>
              </a:pathLst>
            </a:custGeom>
            <a:noFill/>
            <a:ln w="6032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52" name="组合 51"/>
          <p:cNvGrpSpPr/>
          <p:nvPr/>
        </p:nvGrpSpPr>
        <p:grpSpPr>
          <a:xfrm>
            <a:off x="8876745" y="2754017"/>
            <a:ext cx="3314463" cy="1315983"/>
            <a:chOff x="8877106" y="2754015"/>
            <a:chExt cx="3314894" cy="1315983"/>
          </a:xfrm>
        </p:grpSpPr>
        <p:cxnSp>
          <p:nvCxnSpPr>
            <p:cNvPr id="53" name="直接连接符 52"/>
            <p:cNvCxnSpPr/>
            <p:nvPr/>
          </p:nvCxnSpPr>
          <p:spPr>
            <a:xfrm>
              <a:off x="9187543" y="3429000"/>
              <a:ext cx="300445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任意多边形 53"/>
            <p:cNvSpPr/>
            <p:nvPr/>
          </p:nvSpPr>
          <p:spPr>
            <a:xfrm rot="1043078" flipH="1">
              <a:off x="8877106" y="2754015"/>
              <a:ext cx="410243" cy="1315983"/>
            </a:xfrm>
            <a:custGeom>
              <a:avLst/>
              <a:gdLst>
                <a:gd name="connsiteX0" fmla="*/ 410243 w 948638"/>
                <a:gd name="connsiteY0" fmla="*/ 0 h 1315983"/>
                <a:gd name="connsiteX1" fmla="*/ 948638 w 948638"/>
                <a:gd name="connsiteY1" fmla="*/ 367345 h 1315983"/>
                <a:gd name="connsiteX2" fmla="*/ 0 w 948638"/>
                <a:gd name="connsiteY2" fmla="*/ 1315983 h 1315983"/>
                <a:gd name="connsiteX3" fmla="*/ 396269 w 948638"/>
                <a:gd name="connsiteY3" fmla="*/ 18687 h 1315983"/>
                <a:gd name="connsiteX0-1" fmla="*/ 948638 w 1040078"/>
                <a:gd name="connsiteY0-2" fmla="*/ 367345 h 1315983"/>
                <a:gd name="connsiteX1-3" fmla="*/ 0 w 1040078"/>
                <a:gd name="connsiteY1-4" fmla="*/ 1315983 h 1315983"/>
                <a:gd name="connsiteX2-5" fmla="*/ 396269 w 1040078"/>
                <a:gd name="connsiteY2-6" fmla="*/ 18687 h 1315983"/>
                <a:gd name="connsiteX3-7" fmla="*/ 410243 w 1040078"/>
                <a:gd name="connsiteY3-8" fmla="*/ 0 h 1315983"/>
                <a:gd name="connsiteX4" fmla="*/ 1040078 w 1040078"/>
                <a:gd name="connsiteY4" fmla="*/ 458785 h 1315983"/>
                <a:gd name="connsiteX0-9" fmla="*/ 948638 w 948638"/>
                <a:gd name="connsiteY0-10" fmla="*/ 367345 h 1315983"/>
                <a:gd name="connsiteX1-11" fmla="*/ 0 w 948638"/>
                <a:gd name="connsiteY1-12" fmla="*/ 1315983 h 1315983"/>
                <a:gd name="connsiteX2-13" fmla="*/ 396269 w 948638"/>
                <a:gd name="connsiteY2-14" fmla="*/ 18687 h 1315983"/>
                <a:gd name="connsiteX3-15" fmla="*/ 410243 w 948638"/>
                <a:gd name="connsiteY3-16" fmla="*/ 0 h 1315983"/>
                <a:gd name="connsiteX0-17" fmla="*/ 0 w 410243"/>
                <a:gd name="connsiteY0-18" fmla="*/ 1315983 h 1315983"/>
                <a:gd name="connsiteX1-19" fmla="*/ 396269 w 410243"/>
                <a:gd name="connsiteY1-20" fmla="*/ 18687 h 1315983"/>
                <a:gd name="connsiteX2-21" fmla="*/ 410243 w 410243"/>
                <a:gd name="connsiteY2-22" fmla="*/ 0 h 1315983"/>
              </a:gdLst>
              <a:ahLst/>
              <a:cxnLst>
                <a:cxn ang="0">
                  <a:pos x="connsiteX0-1" y="connsiteY0-2"/>
                </a:cxn>
                <a:cxn ang="0">
                  <a:pos x="connsiteX1-3" y="connsiteY1-4"/>
                </a:cxn>
                <a:cxn ang="0">
                  <a:pos x="connsiteX2-5" y="connsiteY2-6"/>
                </a:cxn>
              </a:cxnLst>
              <a:rect l="l" t="t" r="r" b="b"/>
              <a:pathLst>
                <a:path w="410243" h="1315983">
                  <a:moveTo>
                    <a:pt x="0" y="1315983"/>
                  </a:moveTo>
                  <a:cubicBezTo>
                    <a:pt x="0" y="835435"/>
                    <a:pt x="146086" y="389008"/>
                    <a:pt x="396269" y="18687"/>
                  </a:cubicBezTo>
                  <a:lnTo>
                    <a:pt x="410243" y="0"/>
                  </a:lnTo>
                </a:path>
              </a:pathLst>
            </a:custGeom>
            <a:noFill/>
            <a:ln w="6032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5" name="椭圆 54"/>
          <p:cNvSpPr/>
          <p:nvPr/>
        </p:nvSpPr>
        <p:spPr>
          <a:xfrm>
            <a:off x="4146147" y="1478894"/>
            <a:ext cx="3899707" cy="3900215"/>
          </a:xfrm>
          <a:prstGeom prst="ellipse">
            <a:avLst/>
          </a:prstGeom>
          <a:noFill/>
          <a:ln w="31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文本框 55"/>
          <p:cNvSpPr txBox="1"/>
          <p:nvPr/>
        </p:nvSpPr>
        <p:spPr>
          <a:xfrm>
            <a:off x="875932" y="3479812"/>
            <a:ext cx="1841931"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rPr>
              <a:t>CONTENTS</a:t>
            </a:r>
            <a:endParaRPr lang="zh-CN" altLang="en-US" sz="3200" dirty="0">
              <a:solidFill>
                <a:schemeClr val="bg1"/>
              </a:solidFill>
              <a:latin typeface="Impact" panose="020B0806030902050204" pitchFamily="34" charset="0"/>
            </a:endParaRPr>
          </a:p>
        </p:txBody>
      </p:sp>
      <p:sp>
        <p:nvSpPr>
          <p:cNvPr id="57" name="文本框 56"/>
          <p:cNvSpPr txBox="1"/>
          <p:nvPr/>
        </p:nvSpPr>
        <p:spPr>
          <a:xfrm>
            <a:off x="1145746" y="2608752"/>
            <a:ext cx="1313009" cy="769441"/>
          </a:xfrm>
          <a:prstGeom prst="rect">
            <a:avLst/>
          </a:prstGeom>
          <a:noFill/>
        </p:spPr>
        <p:txBody>
          <a:bodyPr wrap="none" rtlCol="0">
            <a:spAutoFit/>
          </a:bodyPr>
          <a:lstStyle/>
          <a:p>
            <a:pPr algn="just"/>
            <a:r>
              <a:rPr lang="zh-CN" altLang="en-US" sz="4400" b="1" dirty="0">
                <a:solidFill>
                  <a:schemeClr val="bg1"/>
                </a:solidFill>
                <a:latin typeface="微软雅黑" panose="020B0503020204020204" pitchFamily="34" charset="-122"/>
                <a:ea typeface="微软雅黑" panose="020B0503020204020204" pitchFamily="34" charset="-122"/>
              </a:rPr>
              <a:t>目录</a:t>
            </a:r>
          </a:p>
        </p:txBody>
      </p:sp>
      <p:grpSp>
        <p:nvGrpSpPr>
          <p:cNvPr id="58" name="组合 57"/>
          <p:cNvGrpSpPr/>
          <p:nvPr/>
        </p:nvGrpSpPr>
        <p:grpSpPr>
          <a:xfrm>
            <a:off x="4853837" y="1463016"/>
            <a:ext cx="595702" cy="451855"/>
            <a:chOff x="4839561" y="1463014"/>
            <a:chExt cx="595780" cy="451855"/>
          </a:xfrm>
        </p:grpSpPr>
        <p:sp>
          <p:nvSpPr>
            <p:cNvPr id="59" name="椭圆 58"/>
            <p:cNvSpPr/>
            <p:nvPr/>
          </p:nvSpPr>
          <p:spPr>
            <a:xfrm>
              <a:off x="4994945" y="1468743"/>
              <a:ext cx="440396" cy="44039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椭圆 59"/>
            <p:cNvSpPr/>
            <p:nvPr/>
          </p:nvSpPr>
          <p:spPr>
            <a:xfrm>
              <a:off x="4893258" y="1468743"/>
              <a:ext cx="440396" cy="440396"/>
            </a:xfrm>
            <a:prstGeom prst="ellipse">
              <a:avLst/>
            </a:prstGeom>
            <a:noFill/>
            <a:ln w="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1" name="椭圆 60"/>
            <p:cNvSpPr/>
            <p:nvPr/>
          </p:nvSpPr>
          <p:spPr>
            <a:xfrm>
              <a:off x="4839561" y="1501150"/>
              <a:ext cx="375582" cy="37558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2" name="文本框 61"/>
            <p:cNvSpPr txBox="1"/>
            <p:nvPr/>
          </p:nvSpPr>
          <p:spPr>
            <a:xfrm>
              <a:off x="4873189" y="1463014"/>
              <a:ext cx="272868" cy="451855"/>
            </a:xfrm>
            <a:prstGeom prst="rect">
              <a:avLst/>
            </a:prstGeom>
            <a:noFill/>
          </p:spPr>
          <p:txBody>
            <a:bodyPr wrap="none" rtlCol="0" anchor="ctr">
              <a:spAutoFit/>
            </a:bodyPr>
            <a:lstStyle/>
            <a:p>
              <a:pPr algn="just">
                <a:lnSpc>
                  <a:spcPct val="150000"/>
                </a:lnSpc>
              </a:pPr>
              <a:r>
                <a:rPr lang="en-US" altLang="zh-CN" dirty="0">
                  <a:solidFill>
                    <a:schemeClr val="bg1"/>
                  </a:solidFill>
                  <a:latin typeface="Impact" panose="020B0806030902050204" pitchFamily="34" charset="0"/>
                  <a:ea typeface="微软雅黑" panose="020B0503020204020204" pitchFamily="34" charset="-122"/>
                </a:rPr>
                <a:t>1</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63" name="组合 62"/>
          <p:cNvGrpSpPr/>
          <p:nvPr/>
        </p:nvGrpSpPr>
        <p:grpSpPr>
          <a:xfrm>
            <a:off x="4044396" y="2513629"/>
            <a:ext cx="595702" cy="451855"/>
            <a:chOff x="4839561" y="1463014"/>
            <a:chExt cx="595780" cy="451855"/>
          </a:xfrm>
        </p:grpSpPr>
        <p:sp>
          <p:nvSpPr>
            <p:cNvPr id="64" name="椭圆 63"/>
            <p:cNvSpPr/>
            <p:nvPr/>
          </p:nvSpPr>
          <p:spPr>
            <a:xfrm>
              <a:off x="4994945" y="1468743"/>
              <a:ext cx="440396" cy="44039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5" name="椭圆 64"/>
            <p:cNvSpPr/>
            <p:nvPr/>
          </p:nvSpPr>
          <p:spPr>
            <a:xfrm>
              <a:off x="4893258" y="1468743"/>
              <a:ext cx="440396" cy="440396"/>
            </a:xfrm>
            <a:prstGeom prst="ellipse">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6" name="椭圆 65"/>
            <p:cNvSpPr/>
            <p:nvPr/>
          </p:nvSpPr>
          <p:spPr>
            <a:xfrm>
              <a:off x="4839561" y="1501150"/>
              <a:ext cx="375582" cy="3755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7" name="文本框 66"/>
            <p:cNvSpPr txBox="1"/>
            <p:nvPr/>
          </p:nvSpPr>
          <p:spPr>
            <a:xfrm>
              <a:off x="4859563" y="1463014"/>
              <a:ext cx="300121" cy="451855"/>
            </a:xfrm>
            <a:prstGeom prst="rect">
              <a:avLst/>
            </a:prstGeom>
            <a:noFill/>
          </p:spPr>
          <p:txBody>
            <a:bodyPr wrap="none" rtlCol="0" anchor="ctr">
              <a:spAutoFit/>
            </a:bodyPr>
            <a:lstStyle/>
            <a:p>
              <a:pPr algn="just">
                <a:lnSpc>
                  <a:spcPct val="150000"/>
                </a:lnSpc>
              </a:pPr>
              <a:r>
                <a:rPr lang="en-US" altLang="zh-CN" dirty="0">
                  <a:solidFill>
                    <a:schemeClr val="bg1"/>
                  </a:solidFill>
                  <a:latin typeface="Impact" panose="020B0806030902050204" pitchFamily="34" charset="0"/>
                  <a:ea typeface="微软雅黑" panose="020B0503020204020204" pitchFamily="34" charset="-122"/>
                </a:rPr>
                <a:t>2</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68" name="组合 67"/>
          <p:cNvGrpSpPr/>
          <p:nvPr/>
        </p:nvGrpSpPr>
        <p:grpSpPr>
          <a:xfrm>
            <a:off x="4044396" y="3847812"/>
            <a:ext cx="595702" cy="451855"/>
            <a:chOff x="4839561" y="1463014"/>
            <a:chExt cx="595780" cy="451855"/>
          </a:xfrm>
        </p:grpSpPr>
        <p:sp>
          <p:nvSpPr>
            <p:cNvPr id="69" name="椭圆 68"/>
            <p:cNvSpPr/>
            <p:nvPr/>
          </p:nvSpPr>
          <p:spPr>
            <a:xfrm>
              <a:off x="4994945" y="1468743"/>
              <a:ext cx="440396" cy="44039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椭圆 69"/>
            <p:cNvSpPr/>
            <p:nvPr/>
          </p:nvSpPr>
          <p:spPr>
            <a:xfrm>
              <a:off x="4893258" y="1468743"/>
              <a:ext cx="440396" cy="440396"/>
            </a:xfrm>
            <a:prstGeom prst="ellipse">
              <a:avLst/>
            </a:prstGeom>
            <a:noFill/>
            <a:ln w="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1" name="椭圆 70"/>
            <p:cNvSpPr/>
            <p:nvPr/>
          </p:nvSpPr>
          <p:spPr>
            <a:xfrm>
              <a:off x="4839561" y="1501150"/>
              <a:ext cx="375582" cy="3755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2" name="文本框 71"/>
            <p:cNvSpPr txBox="1"/>
            <p:nvPr/>
          </p:nvSpPr>
          <p:spPr>
            <a:xfrm>
              <a:off x="4856356" y="1463014"/>
              <a:ext cx="306534" cy="451855"/>
            </a:xfrm>
            <a:prstGeom prst="rect">
              <a:avLst/>
            </a:prstGeom>
            <a:noFill/>
          </p:spPr>
          <p:txBody>
            <a:bodyPr wrap="none" rtlCol="0" anchor="ctr">
              <a:spAutoFit/>
            </a:bodyPr>
            <a:lstStyle/>
            <a:p>
              <a:pPr algn="just">
                <a:lnSpc>
                  <a:spcPct val="150000"/>
                </a:lnSpc>
              </a:pPr>
              <a:r>
                <a:rPr lang="en-US" altLang="zh-CN" dirty="0">
                  <a:solidFill>
                    <a:schemeClr val="bg1"/>
                  </a:solidFill>
                  <a:latin typeface="Impact" panose="020B0806030902050204" pitchFamily="34" charset="0"/>
                  <a:ea typeface="微软雅黑" panose="020B0503020204020204" pitchFamily="34" charset="-122"/>
                </a:rPr>
                <a:t>3</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73" name="组合 72"/>
          <p:cNvGrpSpPr/>
          <p:nvPr/>
        </p:nvGrpSpPr>
        <p:grpSpPr>
          <a:xfrm>
            <a:off x="4853837" y="4821453"/>
            <a:ext cx="595702" cy="451855"/>
            <a:chOff x="4839561" y="1463014"/>
            <a:chExt cx="595780" cy="451855"/>
          </a:xfrm>
        </p:grpSpPr>
        <p:sp>
          <p:nvSpPr>
            <p:cNvPr id="74" name="椭圆 73"/>
            <p:cNvSpPr/>
            <p:nvPr/>
          </p:nvSpPr>
          <p:spPr>
            <a:xfrm>
              <a:off x="4994945" y="1468743"/>
              <a:ext cx="440396" cy="44039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椭圆 74"/>
            <p:cNvSpPr/>
            <p:nvPr/>
          </p:nvSpPr>
          <p:spPr>
            <a:xfrm>
              <a:off x="4893258" y="1468743"/>
              <a:ext cx="440396" cy="440396"/>
            </a:xfrm>
            <a:prstGeom prst="ellipse">
              <a:avLst/>
            </a:prstGeom>
            <a:noFill/>
            <a:ln w="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椭圆 75"/>
            <p:cNvSpPr/>
            <p:nvPr/>
          </p:nvSpPr>
          <p:spPr>
            <a:xfrm>
              <a:off x="4839561" y="1501150"/>
              <a:ext cx="375582" cy="3755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文本框 76"/>
            <p:cNvSpPr txBox="1"/>
            <p:nvPr/>
          </p:nvSpPr>
          <p:spPr>
            <a:xfrm>
              <a:off x="4859563" y="1463014"/>
              <a:ext cx="300121" cy="451855"/>
            </a:xfrm>
            <a:prstGeom prst="rect">
              <a:avLst/>
            </a:prstGeom>
            <a:noFill/>
          </p:spPr>
          <p:txBody>
            <a:bodyPr wrap="none" rtlCol="0" anchor="ctr">
              <a:spAutoFit/>
            </a:bodyPr>
            <a:lstStyle/>
            <a:p>
              <a:pPr algn="just">
                <a:lnSpc>
                  <a:spcPct val="150000"/>
                </a:lnSpc>
              </a:pPr>
              <a:r>
                <a:rPr lang="en-US" altLang="zh-CN" dirty="0">
                  <a:solidFill>
                    <a:schemeClr val="bg1"/>
                  </a:solidFill>
                  <a:latin typeface="Impact" panose="020B0806030902050204" pitchFamily="34" charset="0"/>
                  <a:ea typeface="微软雅黑" panose="020B0503020204020204" pitchFamily="34" charset="-122"/>
                </a:rPr>
                <a:t>4</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78" name="组合 77"/>
          <p:cNvGrpSpPr/>
          <p:nvPr/>
        </p:nvGrpSpPr>
        <p:grpSpPr>
          <a:xfrm>
            <a:off x="5480414" y="1199327"/>
            <a:ext cx="1723549" cy="737000"/>
            <a:chOff x="5480332" y="1199326"/>
            <a:chExt cx="1723773" cy="737000"/>
          </a:xfrm>
        </p:grpSpPr>
        <p:sp>
          <p:nvSpPr>
            <p:cNvPr id="79" name="文本框 78"/>
            <p:cNvSpPr txBox="1"/>
            <p:nvPr/>
          </p:nvSpPr>
          <p:spPr>
            <a:xfrm>
              <a:off x="5480332" y="1382328"/>
              <a:ext cx="1723773" cy="553998"/>
            </a:xfrm>
            <a:prstGeom prst="rect">
              <a:avLst/>
            </a:prstGeom>
            <a:noFill/>
          </p:spPr>
          <p:txBody>
            <a:bodyPr wrap="none" rtlCol="0" anchor="ctr">
              <a:spAutoFit/>
            </a:bodyPr>
            <a:lstStyle/>
            <a:p>
              <a:pPr algn="just">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基本情况概述</a:t>
              </a:r>
            </a:p>
          </p:txBody>
        </p:sp>
        <p:sp>
          <p:nvSpPr>
            <p:cNvPr id="80" name="文本框 79"/>
            <p:cNvSpPr txBox="1"/>
            <p:nvPr/>
          </p:nvSpPr>
          <p:spPr>
            <a:xfrm>
              <a:off x="5698337" y="1199326"/>
              <a:ext cx="1287764" cy="376513"/>
            </a:xfrm>
            <a:prstGeom prst="rect">
              <a:avLst/>
            </a:prstGeom>
            <a:noFill/>
          </p:spPr>
          <p:txBody>
            <a:bodyPr wrap="none" rtlCol="0" anchor="ctr">
              <a:spAutoFit/>
            </a:bodyPr>
            <a:lstStyle/>
            <a:p>
              <a:pPr algn="just">
                <a:lnSpc>
                  <a:spcPct val="150000"/>
                </a:lnSpc>
              </a:pPr>
              <a:r>
                <a:rPr lang="en-US" altLang="zh-CN" sz="1400" dirty="0">
                  <a:solidFill>
                    <a:schemeClr val="bg1"/>
                  </a:solidFill>
                  <a:latin typeface="Broadway" panose="04040905080B02020502" pitchFamily="82" charset="0"/>
                  <a:ea typeface="微软雅黑" panose="020B0503020204020204" pitchFamily="34" charset="-122"/>
                </a:rPr>
                <a:t>Description</a:t>
              </a:r>
              <a:endParaRPr lang="zh-CN" altLang="en-US" sz="1400" dirty="0">
                <a:solidFill>
                  <a:schemeClr val="bg1"/>
                </a:solidFill>
                <a:latin typeface="Broadway" panose="04040905080B02020502" pitchFamily="82" charset="0"/>
                <a:ea typeface="微软雅黑" panose="020B0503020204020204" pitchFamily="34" charset="-122"/>
              </a:endParaRPr>
            </a:p>
          </p:txBody>
        </p:sp>
      </p:grpSp>
      <p:grpSp>
        <p:nvGrpSpPr>
          <p:cNvPr id="81" name="组合 80"/>
          <p:cNvGrpSpPr/>
          <p:nvPr/>
        </p:nvGrpSpPr>
        <p:grpSpPr>
          <a:xfrm>
            <a:off x="4654998" y="2274633"/>
            <a:ext cx="1723549" cy="737000"/>
            <a:chOff x="4654809" y="2274632"/>
            <a:chExt cx="1723773" cy="737000"/>
          </a:xfrm>
        </p:grpSpPr>
        <p:sp>
          <p:nvSpPr>
            <p:cNvPr id="82" name="文本框 81"/>
            <p:cNvSpPr txBox="1"/>
            <p:nvPr/>
          </p:nvSpPr>
          <p:spPr>
            <a:xfrm>
              <a:off x="4654809" y="2457634"/>
              <a:ext cx="1723773" cy="553998"/>
            </a:xfrm>
            <a:prstGeom prst="rect">
              <a:avLst/>
            </a:prstGeom>
            <a:noFill/>
          </p:spPr>
          <p:txBody>
            <a:bodyPr wrap="none" rtlCol="0" anchor="ctr">
              <a:spAutoFit/>
            </a:bodyPr>
            <a:lstStyle/>
            <a:p>
              <a:pPr algn="just">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取得突出成绩</a:t>
              </a:r>
            </a:p>
          </p:txBody>
        </p:sp>
        <p:sp>
          <p:nvSpPr>
            <p:cNvPr id="83" name="文本框 82"/>
            <p:cNvSpPr txBox="1"/>
            <p:nvPr/>
          </p:nvSpPr>
          <p:spPr>
            <a:xfrm>
              <a:off x="4785567" y="2274632"/>
              <a:ext cx="1462257" cy="376513"/>
            </a:xfrm>
            <a:prstGeom prst="rect">
              <a:avLst/>
            </a:prstGeom>
            <a:noFill/>
          </p:spPr>
          <p:txBody>
            <a:bodyPr wrap="none" rtlCol="0" anchor="ctr">
              <a:spAutoFit/>
            </a:bodyPr>
            <a:lstStyle/>
            <a:p>
              <a:pPr algn="just">
                <a:lnSpc>
                  <a:spcPct val="150000"/>
                </a:lnSpc>
              </a:pPr>
              <a:r>
                <a:rPr lang="en-US" altLang="zh-CN" sz="1400" dirty="0">
                  <a:solidFill>
                    <a:schemeClr val="bg1"/>
                  </a:solidFill>
                  <a:latin typeface="Broadway" panose="04040905080B02020502" pitchFamily="82" charset="0"/>
                  <a:ea typeface="微软雅黑" panose="020B0503020204020204" pitchFamily="34" charset="-122"/>
                </a:rPr>
                <a:t>Achievement</a:t>
              </a:r>
              <a:endParaRPr lang="zh-CN" altLang="en-US" sz="1400" dirty="0">
                <a:solidFill>
                  <a:schemeClr val="bg1"/>
                </a:solidFill>
                <a:latin typeface="Broadway" panose="04040905080B02020502" pitchFamily="82" charset="0"/>
                <a:ea typeface="微软雅黑" panose="020B0503020204020204" pitchFamily="34" charset="-122"/>
              </a:endParaRPr>
            </a:p>
          </p:txBody>
        </p:sp>
      </p:grpSp>
      <p:grpSp>
        <p:nvGrpSpPr>
          <p:cNvPr id="84" name="组合 83"/>
          <p:cNvGrpSpPr/>
          <p:nvPr/>
        </p:nvGrpSpPr>
        <p:grpSpPr>
          <a:xfrm>
            <a:off x="4682355" y="3604585"/>
            <a:ext cx="1723549" cy="737000"/>
            <a:chOff x="4682169" y="3604584"/>
            <a:chExt cx="1723773" cy="737000"/>
          </a:xfrm>
        </p:grpSpPr>
        <p:sp>
          <p:nvSpPr>
            <p:cNvPr id="85" name="文本框 84"/>
            <p:cNvSpPr txBox="1"/>
            <p:nvPr/>
          </p:nvSpPr>
          <p:spPr>
            <a:xfrm>
              <a:off x="4682169" y="3787586"/>
              <a:ext cx="1723773" cy="553998"/>
            </a:xfrm>
            <a:prstGeom prst="rect">
              <a:avLst/>
            </a:prstGeom>
            <a:noFill/>
          </p:spPr>
          <p:txBody>
            <a:bodyPr wrap="none" rtlCol="0" anchor="ctr">
              <a:spAutoFit/>
            </a:bodyPr>
            <a:lstStyle/>
            <a:p>
              <a:pPr algn="just">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存在问题不足</a:t>
              </a:r>
            </a:p>
          </p:txBody>
        </p:sp>
        <p:sp>
          <p:nvSpPr>
            <p:cNvPr id="86" name="文本框 85"/>
            <p:cNvSpPr txBox="1"/>
            <p:nvPr/>
          </p:nvSpPr>
          <p:spPr>
            <a:xfrm>
              <a:off x="4985112" y="3604584"/>
              <a:ext cx="1117887" cy="376513"/>
            </a:xfrm>
            <a:prstGeom prst="rect">
              <a:avLst/>
            </a:prstGeom>
            <a:noFill/>
          </p:spPr>
          <p:txBody>
            <a:bodyPr wrap="none" rtlCol="0" anchor="ctr">
              <a:spAutoFit/>
            </a:bodyPr>
            <a:lstStyle/>
            <a:p>
              <a:pPr algn="just">
                <a:lnSpc>
                  <a:spcPct val="150000"/>
                </a:lnSpc>
              </a:pPr>
              <a:r>
                <a:rPr lang="en-US" altLang="zh-CN" sz="1400" dirty="0">
                  <a:solidFill>
                    <a:schemeClr val="bg1"/>
                  </a:solidFill>
                  <a:latin typeface="Broadway" panose="04040905080B02020502" pitchFamily="82" charset="0"/>
                  <a:ea typeface="微软雅黑" panose="020B0503020204020204" pitchFamily="34" charset="-122"/>
                </a:rPr>
                <a:t>Problems</a:t>
              </a:r>
              <a:endParaRPr lang="zh-CN" altLang="en-US" sz="1400" dirty="0">
                <a:solidFill>
                  <a:schemeClr val="bg1"/>
                </a:solidFill>
                <a:latin typeface="Broadway" panose="04040905080B02020502" pitchFamily="82" charset="0"/>
                <a:ea typeface="微软雅黑" panose="020B0503020204020204" pitchFamily="34" charset="-122"/>
              </a:endParaRPr>
            </a:p>
          </p:txBody>
        </p:sp>
      </p:grpSp>
      <p:grpSp>
        <p:nvGrpSpPr>
          <p:cNvPr id="87" name="组合 86"/>
          <p:cNvGrpSpPr/>
          <p:nvPr/>
        </p:nvGrpSpPr>
        <p:grpSpPr>
          <a:xfrm>
            <a:off x="5480413" y="4546275"/>
            <a:ext cx="1723549" cy="709813"/>
            <a:chOff x="5480331" y="4546275"/>
            <a:chExt cx="1723773" cy="709813"/>
          </a:xfrm>
        </p:grpSpPr>
        <p:sp>
          <p:nvSpPr>
            <p:cNvPr id="88" name="文本框 87"/>
            <p:cNvSpPr txBox="1"/>
            <p:nvPr/>
          </p:nvSpPr>
          <p:spPr>
            <a:xfrm>
              <a:off x="5480331" y="4756464"/>
              <a:ext cx="1723773" cy="499624"/>
            </a:xfrm>
            <a:prstGeom prst="rect">
              <a:avLst/>
            </a:prstGeom>
            <a:noFill/>
          </p:spPr>
          <p:txBody>
            <a:bodyPr wrap="none" rtlCol="0" anchor="ctr">
              <a:spAutoFit/>
            </a:bodyPr>
            <a:lstStyle/>
            <a:p>
              <a:pPr algn="just">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下步工作计划</a:t>
              </a:r>
            </a:p>
          </p:txBody>
        </p:sp>
        <p:sp>
          <p:nvSpPr>
            <p:cNvPr id="89" name="文本框 88"/>
            <p:cNvSpPr txBox="1"/>
            <p:nvPr/>
          </p:nvSpPr>
          <p:spPr>
            <a:xfrm>
              <a:off x="5746465" y="4546275"/>
              <a:ext cx="1191507" cy="376513"/>
            </a:xfrm>
            <a:prstGeom prst="rect">
              <a:avLst/>
            </a:prstGeom>
            <a:noFill/>
          </p:spPr>
          <p:txBody>
            <a:bodyPr wrap="none" rtlCol="0" anchor="ctr">
              <a:spAutoFit/>
            </a:bodyPr>
            <a:lstStyle/>
            <a:p>
              <a:pPr algn="just">
                <a:lnSpc>
                  <a:spcPct val="150000"/>
                </a:lnSpc>
              </a:pPr>
              <a:r>
                <a:rPr lang="en-US" altLang="zh-CN" sz="1400" dirty="0">
                  <a:solidFill>
                    <a:schemeClr val="bg1"/>
                  </a:solidFill>
                  <a:latin typeface="Broadway" panose="04040905080B02020502" pitchFamily="82" charset="0"/>
                  <a:ea typeface="微软雅黑" panose="020B0503020204020204" pitchFamily="34" charset="-122"/>
                </a:rPr>
                <a:t>Work plan</a:t>
              </a:r>
              <a:endParaRPr lang="zh-CN" altLang="en-US" sz="1400" dirty="0">
                <a:solidFill>
                  <a:schemeClr val="bg1"/>
                </a:solidFill>
                <a:latin typeface="Broadway" panose="04040905080B02020502" pitchFamily="82" charset="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randombar(horizontal)">
                                      <p:cBhvr>
                                        <p:cTn id="16" dur="750"/>
                                        <p:tgtEl>
                                          <p:spTgt spid="56"/>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randombar(horizontal)">
                                      <p:cBhvr>
                                        <p:cTn id="19" dur="750"/>
                                        <p:tgtEl>
                                          <p:spTgt spid="57"/>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left)">
                                      <p:cBhvr>
                                        <p:cTn id="23" dur="750"/>
                                        <p:tgtEl>
                                          <p:spTgt spid="48"/>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right)">
                                      <p:cBhvr>
                                        <p:cTn id="26" dur="500"/>
                                        <p:tgtEl>
                                          <p:spTgt spid="55"/>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500" fill="hold"/>
                                        <p:tgtEl>
                                          <p:spTgt spid="58"/>
                                        </p:tgtEl>
                                        <p:attrNameLst>
                                          <p:attrName>ppt_w</p:attrName>
                                        </p:attrNameLst>
                                      </p:cBhvr>
                                      <p:tavLst>
                                        <p:tav tm="0">
                                          <p:val>
                                            <p:fltVal val="0"/>
                                          </p:val>
                                        </p:tav>
                                        <p:tav tm="100000">
                                          <p:val>
                                            <p:strVal val="#ppt_w"/>
                                          </p:val>
                                        </p:tav>
                                      </p:tavLst>
                                    </p:anim>
                                    <p:anim calcmode="lin" valueType="num">
                                      <p:cBhvr>
                                        <p:cTn id="31" dur="500" fill="hold"/>
                                        <p:tgtEl>
                                          <p:spTgt spid="58"/>
                                        </p:tgtEl>
                                        <p:attrNameLst>
                                          <p:attrName>ppt_h</p:attrName>
                                        </p:attrNameLst>
                                      </p:cBhvr>
                                      <p:tavLst>
                                        <p:tav tm="0">
                                          <p:val>
                                            <p:fltVal val="0"/>
                                          </p:val>
                                        </p:tav>
                                        <p:tav tm="100000">
                                          <p:val>
                                            <p:strVal val="#ppt_h"/>
                                          </p:val>
                                        </p:tav>
                                      </p:tavLst>
                                    </p:anim>
                                    <p:anim calcmode="lin" valueType="num">
                                      <p:cBhvr>
                                        <p:cTn id="32" dur="500" fill="hold"/>
                                        <p:tgtEl>
                                          <p:spTgt spid="58"/>
                                        </p:tgtEl>
                                        <p:attrNameLst>
                                          <p:attrName>style.rotation</p:attrName>
                                        </p:attrNameLst>
                                      </p:cBhvr>
                                      <p:tavLst>
                                        <p:tav tm="0">
                                          <p:val>
                                            <p:fltVal val="360"/>
                                          </p:val>
                                        </p:tav>
                                        <p:tav tm="100000">
                                          <p:val>
                                            <p:fltVal val="0"/>
                                          </p:val>
                                        </p:tav>
                                      </p:tavLst>
                                    </p:anim>
                                    <p:animEffect transition="in" filter="fade">
                                      <p:cBhvr>
                                        <p:cTn id="33" dur="500"/>
                                        <p:tgtEl>
                                          <p:spTgt spid="58"/>
                                        </p:tgtEl>
                                      </p:cBhvr>
                                    </p:animEffect>
                                  </p:childTnLst>
                                </p:cTn>
                              </p:par>
                              <p:par>
                                <p:cTn id="34" presetID="14" presetClass="entr" presetSubtype="10" fill="hold" nodeType="with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randombar(horizontal)">
                                      <p:cBhvr>
                                        <p:cTn id="36" dur="500"/>
                                        <p:tgtEl>
                                          <p:spTgt spid="78"/>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63"/>
                                        </p:tgtEl>
                                        <p:attrNameLst>
                                          <p:attrName>style.visibility</p:attrName>
                                        </p:attrNameLst>
                                      </p:cBhvr>
                                      <p:to>
                                        <p:strVal val="visible"/>
                                      </p:to>
                                    </p:set>
                                    <p:anim calcmode="lin" valueType="num">
                                      <p:cBhvr>
                                        <p:cTn id="40" dur="500" fill="hold"/>
                                        <p:tgtEl>
                                          <p:spTgt spid="63"/>
                                        </p:tgtEl>
                                        <p:attrNameLst>
                                          <p:attrName>ppt_w</p:attrName>
                                        </p:attrNameLst>
                                      </p:cBhvr>
                                      <p:tavLst>
                                        <p:tav tm="0">
                                          <p:val>
                                            <p:fltVal val="0"/>
                                          </p:val>
                                        </p:tav>
                                        <p:tav tm="100000">
                                          <p:val>
                                            <p:strVal val="#ppt_w"/>
                                          </p:val>
                                        </p:tav>
                                      </p:tavLst>
                                    </p:anim>
                                    <p:anim calcmode="lin" valueType="num">
                                      <p:cBhvr>
                                        <p:cTn id="41" dur="500" fill="hold"/>
                                        <p:tgtEl>
                                          <p:spTgt spid="63"/>
                                        </p:tgtEl>
                                        <p:attrNameLst>
                                          <p:attrName>ppt_h</p:attrName>
                                        </p:attrNameLst>
                                      </p:cBhvr>
                                      <p:tavLst>
                                        <p:tav tm="0">
                                          <p:val>
                                            <p:fltVal val="0"/>
                                          </p:val>
                                        </p:tav>
                                        <p:tav tm="100000">
                                          <p:val>
                                            <p:strVal val="#ppt_h"/>
                                          </p:val>
                                        </p:tav>
                                      </p:tavLst>
                                    </p:anim>
                                    <p:anim calcmode="lin" valueType="num">
                                      <p:cBhvr>
                                        <p:cTn id="42" dur="500" fill="hold"/>
                                        <p:tgtEl>
                                          <p:spTgt spid="63"/>
                                        </p:tgtEl>
                                        <p:attrNameLst>
                                          <p:attrName>style.rotation</p:attrName>
                                        </p:attrNameLst>
                                      </p:cBhvr>
                                      <p:tavLst>
                                        <p:tav tm="0">
                                          <p:val>
                                            <p:fltVal val="360"/>
                                          </p:val>
                                        </p:tav>
                                        <p:tav tm="100000">
                                          <p:val>
                                            <p:fltVal val="0"/>
                                          </p:val>
                                        </p:tav>
                                      </p:tavLst>
                                    </p:anim>
                                    <p:animEffect transition="in" filter="fade">
                                      <p:cBhvr>
                                        <p:cTn id="43" dur="500"/>
                                        <p:tgtEl>
                                          <p:spTgt spid="63"/>
                                        </p:tgtEl>
                                      </p:cBhvr>
                                    </p:animEffect>
                                  </p:childTnLst>
                                </p:cTn>
                              </p:par>
                              <p:par>
                                <p:cTn id="44" presetID="14" presetClass="entr" presetSubtype="10" fill="hold" nodeType="with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randombar(horizontal)">
                                      <p:cBhvr>
                                        <p:cTn id="46" dur="500"/>
                                        <p:tgtEl>
                                          <p:spTgt spid="81"/>
                                        </p:tgtEl>
                                      </p:cBhvr>
                                    </p:animEffect>
                                  </p:childTnLst>
                                </p:cTn>
                              </p:par>
                            </p:childTnLst>
                          </p:cTn>
                        </p:par>
                        <p:par>
                          <p:cTn id="47" fill="hold">
                            <p:stCondLst>
                              <p:cond delay="3500"/>
                            </p:stCondLst>
                            <p:childTnLst>
                              <p:par>
                                <p:cTn id="48" presetID="49" presetClass="entr" presetSubtype="0" decel="100000" fill="hold"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500" fill="hold"/>
                                        <p:tgtEl>
                                          <p:spTgt spid="68"/>
                                        </p:tgtEl>
                                        <p:attrNameLst>
                                          <p:attrName>ppt_w</p:attrName>
                                        </p:attrNameLst>
                                      </p:cBhvr>
                                      <p:tavLst>
                                        <p:tav tm="0">
                                          <p:val>
                                            <p:fltVal val="0"/>
                                          </p:val>
                                        </p:tav>
                                        <p:tav tm="100000">
                                          <p:val>
                                            <p:strVal val="#ppt_w"/>
                                          </p:val>
                                        </p:tav>
                                      </p:tavLst>
                                    </p:anim>
                                    <p:anim calcmode="lin" valueType="num">
                                      <p:cBhvr>
                                        <p:cTn id="51" dur="500" fill="hold"/>
                                        <p:tgtEl>
                                          <p:spTgt spid="68"/>
                                        </p:tgtEl>
                                        <p:attrNameLst>
                                          <p:attrName>ppt_h</p:attrName>
                                        </p:attrNameLst>
                                      </p:cBhvr>
                                      <p:tavLst>
                                        <p:tav tm="0">
                                          <p:val>
                                            <p:fltVal val="0"/>
                                          </p:val>
                                        </p:tav>
                                        <p:tav tm="100000">
                                          <p:val>
                                            <p:strVal val="#ppt_h"/>
                                          </p:val>
                                        </p:tav>
                                      </p:tavLst>
                                    </p:anim>
                                    <p:anim calcmode="lin" valueType="num">
                                      <p:cBhvr>
                                        <p:cTn id="52" dur="500" fill="hold"/>
                                        <p:tgtEl>
                                          <p:spTgt spid="68"/>
                                        </p:tgtEl>
                                        <p:attrNameLst>
                                          <p:attrName>style.rotation</p:attrName>
                                        </p:attrNameLst>
                                      </p:cBhvr>
                                      <p:tavLst>
                                        <p:tav tm="0">
                                          <p:val>
                                            <p:fltVal val="360"/>
                                          </p:val>
                                        </p:tav>
                                        <p:tav tm="100000">
                                          <p:val>
                                            <p:fltVal val="0"/>
                                          </p:val>
                                        </p:tav>
                                      </p:tavLst>
                                    </p:anim>
                                    <p:animEffect transition="in" filter="fade">
                                      <p:cBhvr>
                                        <p:cTn id="53" dur="500"/>
                                        <p:tgtEl>
                                          <p:spTgt spid="68"/>
                                        </p:tgtEl>
                                      </p:cBhvr>
                                    </p:animEffect>
                                  </p:childTnLst>
                                </p:cTn>
                              </p:par>
                              <p:par>
                                <p:cTn id="54" presetID="14" presetClass="entr" presetSubtype="10" fill="hold" nodeType="with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randombar(horizontal)">
                                      <p:cBhvr>
                                        <p:cTn id="56" dur="500"/>
                                        <p:tgtEl>
                                          <p:spTgt spid="84"/>
                                        </p:tgtEl>
                                      </p:cBhvr>
                                    </p:animEffect>
                                  </p:childTnLst>
                                </p:cTn>
                              </p:par>
                            </p:childTnLst>
                          </p:cTn>
                        </p:par>
                        <p:par>
                          <p:cTn id="57" fill="hold">
                            <p:stCondLst>
                              <p:cond delay="4000"/>
                            </p:stCondLst>
                            <p:childTnLst>
                              <p:par>
                                <p:cTn id="58" presetID="49" presetClass="entr" presetSubtype="0" decel="100000"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p:cTn id="60" dur="500" fill="hold"/>
                                        <p:tgtEl>
                                          <p:spTgt spid="73"/>
                                        </p:tgtEl>
                                        <p:attrNameLst>
                                          <p:attrName>ppt_w</p:attrName>
                                        </p:attrNameLst>
                                      </p:cBhvr>
                                      <p:tavLst>
                                        <p:tav tm="0">
                                          <p:val>
                                            <p:fltVal val="0"/>
                                          </p:val>
                                        </p:tav>
                                        <p:tav tm="100000">
                                          <p:val>
                                            <p:strVal val="#ppt_w"/>
                                          </p:val>
                                        </p:tav>
                                      </p:tavLst>
                                    </p:anim>
                                    <p:anim calcmode="lin" valueType="num">
                                      <p:cBhvr>
                                        <p:cTn id="61" dur="500" fill="hold"/>
                                        <p:tgtEl>
                                          <p:spTgt spid="73"/>
                                        </p:tgtEl>
                                        <p:attrNameLst>
                                          <p:attrName>ppt_h</p:attrName>
                                        </p:attrNameLst>
                                      </p:cBhvr>
                                      <p:tavLst>
                                        <p:tav tm="0">
                                          <p:val>
                                            <p:fltVal val="0"/>
                                          </p:val>
                                        </p:tav>
                                        <p:tav tm="100000">
                                          <p:val>
                                            <p:strVal val="#ppt_h"/>
                                          </p:val>
                                        </p:tav>
                                      </p:tavLst>
                                    </p:anim>
                                    <p:anim calcmode="lin" valueType="num">
                                      <p:cBhvr>
                                        <p:cTn id="62" dur="500" fill="hold"/>
                                        <p:tgtEl>
                                          <p:spTgt spid="73"/>
                                        </p:tgtEl>
                                        <p:attrNameLst>
                                          <p:attrName>style.rotation</p:attrName>
                                        </p:attrNameLst>
                                      </p:cBhvr>
                                      <p:tavLst>
                                        <p:tav tm="0">
                                          <p:val>
                                            <p:fltVal val="360"/>
                                          </p:val>
                                        </p:tav>
                                        <p:tav tm="100000">
                                          <p:val>
                                            <p:fltVal val="0"/>
                                          </p:val>
                                        </p:tav>
                                      </p:tavLst>
                                    </p:anim>
                                    <p:animEffect transition="in" filter="fade">
                                      <p:cBhvr>
                                        <p:cTn id="63" dur="500"/>
                                        <p:tgtEl>
                                          <p:spTgt spid="73"/>
                                        </p:tgtEl>
                                      </p:cBhvr>
                                    </p:animEffect>
                                  </p:childTnLst>
                                </p:cTn>
                              </p:par>
                              <p:par>
                                <p:cTn id="64" presetID="14" presetClass="entr" presetSubtype="10" fill="hold" nodeType="with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randombar(horizontal)">
                                      <p:cBhvr>
                                        <p:cTn id="66"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5" grpId="0" animBg="1"/>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002386" y="1062410"/>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flipH="1">
              <a:off x="5317747" y="2508526"/>
              <a:ext cx="1535998" cy="1862048"/>
            </a:xfrm>
            <a:prstGeom prst="rect">
              <a:avLst/>
            </a:prstGeom>
            <a:noFill/>
          </p:spPr>
          <p:txBody>
            <a:bodyPr wrap="none" rtlCol="0">
              <a:spAutoFit/>
            </a:bodyPr>
            <a:lstStyle/>
            <a:p>
              <a:r>
                <a:rPr lang="en-US" altLang="zh-CN" sz="11500" dirty="0" smtClean="0">
                  <a:solidFill>
                    <a:schemeClr val="bg1"/>
                  </a:solidFill>
                  <a:latin typeface="Impact" panose="020B0806030902050204" pitchFamily="34" charset="0"/>
                </a:rPr>
                <a:t>01</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4174298" y="3753272"/>
            <a:ext cx="387798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基本情况概述</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4027719" y="4670157"/>
            <a:ext cx="1289223"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a:t>
            </a:r>
            <a:r>
              <a:rPr lang="zh-CN" altLang="en-US" dirty="0" smtClean="0">
                <a:solidFill>
                  <a:schemeClr val="bg1"/>
                </a:solidFill>
                <a:latin typeface="微软雅黑" panose="020B0503020204020204" pitchFamily="34" charset="-122"/>
                <a:ea typeface="微软雅黑" panose="020B0503020204020204" pitchFamily="34" charset="-122"/>
              </a:rPr>
              <a:t>副标题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5569753" y="4667006"/>
            <a:ext cx="1331236"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9" name="TextBox 26"/>
          <p:cNvSpPr txBox="1"/>
          <p:nvPr/>
        </p:nvSpPr>
        <p:spPr>
          <a:xfrm>
            <a:off x="7108629" y="4670156"/>
            <a:ext cx="1457613"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0" name="TextBox 27"/>
          <p:cNvSpPr txBox="1"/>
          <p:nvPr/>
        </p:nvSpPr>
        <p:spPr>
          <a:xfrm>
            <a:off x="4027719" y="5113563"/>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1" name="TextBox 28"/>
          <p:cNvSpPr txBox="1"/>
          <p:nvPr/>
        </p:nvSpPr>
        <p:spPr>
          <a:xfrm>
            <a:off x="5569753" y="5128581"/>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2" name="TextBox 29"/>
          <p:cNvSpPr txBox="1"/>
          <p:nvPr/>
        </p:nvSpPr>
        <p:spPr>
          <a:xfrm>
            <a:off x="7129151" y="5113563"/>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4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60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80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10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079183" y="2255092"/>
            <a:ext cx="3073621" cy="3072341"/>
            <a:chOff x="5240941" y="1151212"/>
            <a:chExt cx="2856309" cy="2855119"/>
          </a:xfrm>
        </p:grpSpPr>
        <p:sp>
          <p:nvSpPr>
            <p:cNvPr id="24" name="椭圆 23"/>
            <p:cNvSpPr/>
            <p:nvPr/>
          </p:nvSpPr>
          <p:spPr bwMode="auto">
            <a:xfrm>
              <a:off x="5240941" y="1151212"/>
              <a:ext cx="2856309" cy="2855119"/>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27" name="椭圆 26"/>
            <p:cNvSpPr/>
            <p:nvPr/>
          </p:nvSpPr>
          <p:spPr bwMode="auto">
            <a:xfrm>
              <a:off x="5307616" y="1217887"/>
              <a:ext cx="2722959" cy="2721769"/>
            </a:xfrm>
            <a:prstGeom prst="ellipse">
              <a:avLst/>
            </a:prstGeom>
            <a:blipFill>
              <a:blip r:embed="rId11">
                <a:extLst>
                  <a:ext uri="{BEBA8EAE-BF5A-486C-A8C5-ECC9F3942E4B}">
                    <a14:imgProps xmlns:a14="http://schemas.microsoft.com/office/drawing/2010/main">
                      <a14:imgLayer r:embed="rId12">
                        <a14:imgEffect>
                          <a14:brightnessContrast bright="2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grpSp>
      <p:sp>
        <p:nvSpPr>
          <p:cNvPr id="3" name="弧形 2"/>
          <p:cNvSpPr/>
          <p:nvPr/>
        </p:nvSpPr>
        <p:spPr>
          <a:xfrm rot="5400000">
            <a:off x="623392" y="1796819"/>
            <a:ext cx="4224469" cy="4224469"/>
          </a:xfrm>
          <a:prstGeom prst="arc">
            <a:avLst>
              <a:gd name="adj1" fmla="val 10885653"/>
              <a:gd name="adj2" fmla="val 0"/>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57" name="椭圆 56"/>
          <p:cNvSpPr/>
          <p:nvPr/>
        </p:nvSpPr>
        <p:spPr bwMode="auto">
          <a:xfrm>
            <a:off x="3407702" y="1726257"/>
            <a:ext cx="355621" cy="355699"/>
          </a:xfrm>
          <a:prstGeom prst="ellipse">
            <a:avLst/>
          </a:prstGeom>
          <a:solidFill>
            <a:schemeClr val="accent1"/>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a:solidFill>
                  <a:schemeClr val="bg1"/>
                </a:solidFill>
              </a:rPr>
              <a:t>1</a:t>
            </a:r>
            <a:endParaRPr lang="zh-CN" altLang="en-US" sz="2400" dirty="0">
              <a:solidFill>
                <a:schemeClr val="bg1"/>
              </a:solidFill>
            </a:endParaRPr>
          </a:p>
        </p:txBody>
      </p:sp>
      <p:sp>
        <p:nvSpPr>
          <p:cNvPr id="58" name="椭圆 57"/>
          <p:cNvSpPr/>
          <p:nvPr/>
        </p:nvSpPr>
        <p:spPr bwMode="auto">
          <a:xfrm>
            <a:off x="4463819" y="2735145"/>
            <a:ext cx="355621" cy="355699"/>
          </a:xfrm>
          <a:prstGeom prst="ellipse">
            <a:avLst/>
          </a:prstGeom>
          <a:solidFill>
            <a:schemeClr val="accent2"/>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a:solidFill>
                  <a:schemeClr val="bg1"/>
                </a:solidFill>
              </a:rPr>
              <a:t>2</a:t>
            </a:r>
            <a:endParaRPr lang="zh-CN" altLang="en-US" sz="2400" dirty="0">
              <a:solidFill>
                <a:schemeClr val="bg1"/>
              </a:solidFill>
            </a:endParaRPr>
          </a:p>
        </p:txBody>
      </p:sp>
      <p:sp>
        <p:nvSpPr>
          <p:cNvPr id="62" name="椭圆 61"/>
          <p:cNvSpPr/>
          <p:nvPr/>
        </p:nvSpPr>
        <p:spPr bwMode="auto">
          <a:xfrm>
            <a:off x="4492240" y="4395669"/>
            <a:ext cx="355621" cy="355699"/>
          </a:xfrm>
          <a:prstGeom prst="ellipse">
            <a:avLst/>
          </a:prstGeom>
          <a:solidFill>
            <a:schemeClr val="accent1"/>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a:solidFill>
                  <a:schemeClr val="bg1"/>
                </a:solidFill>
              </a:rPr>
              <a:t>3</a:t>
            </a:r>
            <a:endParaRPr lang="zh-CN" altLang="en-US" sz="2400" dirty="0">
              <a:solidFill>
                <a:schemeClr val="bg1"/>
              </a:solidFill>
            </a:endParaRPr>
          </a:p>
        </p:txBody>
      </p:sp>
      <p:sp>
        <p:nvSpPr>
          <p:cNvPr id="63" name="椭圆 62"/>
          <p:cNvSpPr/>
          <p:nvPr/>
        </p:nvSpPr>
        <p:spPr bwMode="auto">
          <a:xfrm>
            <a:off x="3407702" y="5625557"/>
            <a:ext cx="355621" cy="355699"/>
          </a:xfrm>
          <a:prstGeom prst="ellipse">
            <a:avLst/>
          </a:prstGeom>
          <a:solidFill>
            <a:schemeClr val="accent2"/>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a:solidFill>
                  <a:schemeClr val="bg1"/>
                </a:solidFill>
              </a:rPr>
              <a:t>4</a:t>
            </a:r>
            <a:endParaRPr lang="zh-CN" altLang="en-US" sz="2400" dirty="0">
              <a:solidFill>
                <a:schemeClr val="bg1"/>
              </a:solidFill>
            </a:endParaRPr>
          </a:p>
        </p:txBody>
      </p:sp>
      <p:sp>
        <p:nvSpPr>
          <p:cNvPr id="39" name="圆角矩形 38"/>
          <p:cNvSpPr/>
          <p:nvPr/>
        </p:nvSpPr>
        <p:spPr bwMode="auto">
          <a:xfrm flipH="1">
            <a:off x="5140541" y="1220152"/>
            <a:ext cx="5184576" cy="817165"/>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40" name="TextBox 72"/>
          <p:cNvSpPr txBox="1"/>
          <p:nvPr/>
        </p:nvSpPr>
        <p:spPr bwMode="auto">
          <a:xfrm>
            <a:off x="5911782" y="1537381"/>
            <a:ext cx="404468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chemeClr val="bg1">
                    <a:lumMod val="50000"/>
                  </a:schemeClr>
                </a:solidFill>
                <a:cs typeface="Arial" panose="020B0604020202020204" pitchFamily="34" charset="0"/>
              </a:rPr>
              <a:t>您的内容打在这里，或者通过复制您的文本后，在此框中选择粘贴，并选择只保留文字。</a:t>
            </a:r>
            <a:r>
              <a:rPr lang="en-US" altLang="zh-CN" sz="1200" kern="0" dirty="0">
                <a:solidFill>
                  <a:schemeClr val="bg1">
                    <a:lumMod val="50000"/>
                  </a:schemeClr>
                </a:solidFill>
                <a:cs typeface="Arial" panose="020B0604020202020204" pitchFamily="34" charset="0"/>
              </a:rPr>
              <a:t> </a:t>
            </a:r>
          </a:p>
        </p:txBody>
      </p:sp>
      <p:sp>
        <p:nvSpPr>
          <p:cNvPr id="4" name="TextBox 3"/>
          <p:cNvSpPr txBox="1"/>
          <p:nvPr/>
        </p:nvSpPr>
        <p:spPr>
          <a:xfrm>
            <a:off x="5924911" y="1260222"/>
            <a:ext cx="1932455" cy="338554"/>
          </a:xfrm>
          <a:prstGeom prst="rect">
            <a:avLst/>
          </a:prstGeom>
          <a:noFill/>
        </p:spPr>
        <p:txBody>
          <a:bodyPr wrap="square" rtlCol="0">
            <a:spAutoFit/>
          </a:bodyPr>
          <a:lstStyle/>
          <a:p>
            <a:r>
              <a:rPr lang="zh-CN" altLang="en-US" sz="1600" b="1" dirty="0">
                <a:solidFill>
                  <a:schemeClr val="bg1">
                    <a:lumMod val="50000"/>
                  </a:schemeClr>
                </a:solidFill>
              </a:rPr>
              <a:t>输入标题文字</a:t>
            </a:r>
          </a:p>
        </p:txBody>
      </p:sp>
      <p:sp>
        <p:nvSpPr>
          <p:cNvPr id="88" name="圆角矩形 87"/>
          <p:cNvSpPr/>
          <p:nvPr/>
        </p:nvSpPr>
        <p:spPr bwMode="auto">
          <a:xfrm flipH="1">
            <a:off x="5908627" y="2645072"/>
            <a:ext cx="5184576" cy="817165"/>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89" name="TextBox 72"/>
          <p:cNvSpPr txBox="1"/>
          <p:nvPr/>
        </p:nvSpPr>
        <p:spPr bwMode="auto">
          <a:xfrm>
            <a:off x="6679896" y="2962302"/>
            <a:ext cx="404468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chemeClr val="bg1">
                    <a:lumMod val="50000"/>
                  </a:schemeClr>
                </a:solidFill>
                <a:cs typeface="Arial" panose="020B0604020202020204" pitchFamily="34" charset="0"/>
              </a:rPr>
              <a:t>您的内容打在这里，或者通过复制您的文本后，在此框中选择粘贴，并选择只保留文字。</a:t>
            </a:r>
            <a:r>
              <a:rPr lang="en-US" altLang="zh-CN" sz="1200" kern="0" dirty="0">
                <a:solidFill>
                  <a:schemeClr val="bg1">
                    <a:lumMod val="50000"/>
                  </a:schemeClr>
                </a:solidFill>
                <a:cs typeface="Arial" panose="020B0604020202020204" pitchFamily="34" charset="0"/>
              </a:rPr>
              <a:t> </a:t>
            </a:r>
          </a:p>
        </p:txBody>
      </p:sp>
      <p:sp>
        <p:nvSpPr>
          <p:cNvPr id="85" name="TextBox 84"/>
          <p:cNvSpPr txBox="1"/>
          <p:nvPr/>
        </p:nvSpPr>
        <p:spPr>
          <a:xfrm>
            <a:off x="6692990" y="2685143"/>
            <a:ext cx="1932455" cy="338554"/>
          </a:xfrm>
          <a:prstGeom prst="rect">
            <a:avLst/>
          </a:prstGeom>
          <a:noFill/>
        </p:spPr>
        <p:txBody>
          <a:bodyPr wrap="square" rtlCol="0">
            <a:spAutoFit/>
          </a:bodyPr>
          <a:lstStyle/>
          <a:p>
            <a:r>
              <a:rPr lang="zh-CN" altLang="en-US" sz="1600" b="1" dirty="0">
                <a:solidFill>
                  <a:schemeClr val="bg1">
                    <a:lumMod val="50000"/>
                  </a:schemeClr>
                </a:solidFill>
              </a:rPr>
              <a:t>输入标题文字</a:t>
            </a:r>
          </a:p>
        </p:txBody>
      </p:sp>
      <p:sp>
        <p:nvSpPr>
          <p:cNvPr id="96" name="圆角矩形 95"/>
          <p:cNvSpPr/>
          <p:nvPr/>
        </p:nvSpPr>
        <p:spPr bwMode="auto">
          <a:xfrm flipH="1">
            <a:off x="5908627" y="4069996"/>
            <a:ext cx="5184576" cy="817165"/>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97" name="TextBox 72"/>
          <p:cNvSpPr txBox="1"/>
          <p:nvPr/>
        </p:nvSpPr>
        <p:spPr bwMode="auto">
          <a:xfrm>
            <a:off x="6679896" y="4387223"/>
            <a:ext cx="404468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chemeClr val="bg1">
                    <a:lumMod val="50000"/>
                  </a:schemeClr>
                </a:solidFill>
                <a:cs typeface="Arial" panose="020B0604020202020204" pitchFamily="34" charset="0"/>
              </a:rPr>
              <a:t>您的内容打在这里，或者通过复制您的文本后，在此框中选择粘贴，并选择只保留文字。</a:t>
            </a:r>
            <a:r>
              <a:rPr lang="en-US" altLang="zh-CN" sz="1200" kern="0" dirty="0">
                <a:solidFill>
                  <a:schemeClr val="bg1">
                    <a:lumMod val="50000"/>
                  </a:schemeClr>
                </a:solidFill>
                <a:cs typeface="Arial" panose="020B0604020202020204" pitchFamily="34" charset="0"/>
              </a:rPr>
              <a:t> </a:t>
            </a:r>
          </a:p>
        </p:txBody>
      </p:sp>
      <p:sp>
        <p:nvSpPr>
          <p:cNvPr id="93" name="TextBox 92"/>
          <p:cNvSpPr txBox="1"/>
          <p:nvPr/>
        </p:nvSpPr>
        <p:spPr>
          <a:xfrm>
            <a:off x="6692990" y="4110064"/>
            <a:ext cx="1932455" cy="338554"/>
          </a:xfrm>
          <a:prstGeom prst="rect">
            <a:avLst/>
          </a:prstGeom>
          <a:noFill/>
        </p:spPr>
        <p:txBody>
          <a:bodyPr wrap="square" rtlCol="0">
            <a:spAutoFit/>
          </a:bodyPr>
          <a:lstStyle/>
          <a:p>
            <a:r>
              <a:rPr lang="zh-CN" altLang="en-US" sz="1600" b="1" dirty="0">
                <a:solidFill>
                  <a:schemeClr val="bg1">
                    <a:lumMod val="50000"/>
                  </a:schemeClr>
                </a:solidFill>
              </a:rPr>
              <a:t>输入标题文字</a:t>
            </a:r>
          </a:p>
        </p:txBody>
      </p:sp>
      <p:sp>
        <p:nvSpPr>
          <p:cNvPr id="104" name="圆角矩形 103"/>
          <p:cNvSpPr/>
          <p:nvPr/>
        </p:nvSpPr>
        <p:spPr bwMode="auto">
          <a:xfrm flipH="1">
            <a:off x="5140541" y="5494916"/>
            <a:ext cx="5184576" cy="817165"/>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105" name="TextBox 72"/>
          <p:cNvSpPr txBox="1"/>
          <p:nvPr/>
        </p:nvSpPr>
        <p:spPr bwMode="auto">
          <a:xfrm>
            <a:off x="5911782" y="5812143"/>
            <a:ext cx="404468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chemeClr val="bg1">
                    <a:lumMod val="50000"/>
                  </a:schemeClr>
                </a:solidFill>
                <a:cs typeface="Arial" panose="020B0604020202020204" pitchFamily="34" charset="0"/>
              </a:rPr>
              <a:t>您的内容打在这里，或者通过复制您的文本后，在此框中选择粘贴，并选择只保留文字。</a:t>
            </a:r>
            <a:r>
              <a:rPr lang="en-US" altLang="zh-CN" sz="1200" kern="0" dirty="0">
                <a:solidFill>
                  <a:schemeClr val="bg1">
                    <a:lumMod val="50000"/>
                  </a:schemeClr>
                </a:solidFill>
                <a:cs typeface="Arial" panose="020B0604020202020204" pitchFamily="34" charset="0"/>
              </a:rPr>
              <a:t> </a:t>
            </a:r>
          </a:p>
        </p:txBody>
      </p:sp>
      <p:sp>
        <p:nvSpPr>
          <p:cNvPr id="101" name="TextBox 100"/>
          <p:cNvSpPr txBox="1"/>
          <p:nvPr/>
        </p:nvSpPr>
        <p:spPr>
          <a:xfrm>
            <a:off x="5924911" y="5534984"/>
            <a:ext cx="1932455" cy="338554"/>
          </a:xfrm>
          <a:prstGeom prst="rect">
            <a:avLst/>
          </a:prstGeom>
          <a:noFill/>
        </p:spPr>
        <p:txBody>
          <a:bodyPr wrap="square" rtlCol="0">
            <a:spAutoFit/>
          </a:bodyPr>
          <a:lstStyle/>
          <a:p>
            <a:r>
              <a:rPr lang="zh-CN" altLang="en-US" sz="1600" b="1" dirty="0">
                <a:solidFill>
                  <a:schemeClr val="bg1">
                    <a:lumMod val="50000"/>
                  </a:schemeClr>
                </a:solidFill>
              </a:rPr>
              <a:t>输入标题文字</a:t>
            </a:r>
          </a:p>
        </p:txBody>
      </p:sp>
      <p:grpSp>
        <p:nvGrpSpPr>
          <p:cNvPr id="6" name="组合 5"/>
          <p:cNvGrpSpPr/>
          <p:nvPr/>
        </p:nvGrpSpPr>
        <p:grpSpPr>
          <a:xfrm>
            <a:off x="4505747" y="1028733"/>
            <a:ext cx="1200000" cy="1200000"/>
            <a:chOff x="3379310" y="859895"/>
            <a:chExt cx="900000" cy="900000"/>
          </a:xfrm>
        </p:grpSpPr>
        <p:grpSp>
          <p:nvGrpSpPr>
            <p:cNvPr id="43" name="组合 42"/>
            <p:cNvGrpSpPr/>
            <p:nvPr/>
          </p:nvGrpSpPr>
          <p:grpSpPr>
            <a:xfrm>
              <a:off x="3379310" y="859895"/>
              <a:ext cx="900000" cy="900000"/>
              <a:chOff x="4229236" y="3968984"/>
              <a:chExt cx="792000" cy="792000"/>
            </a:xfrm>
          </p:grpSpPr>
          <p:sp>
            <p:nvSpPr>
              <p:cNvPr id="44" name="MH_Other_2"/>
              <p:cNvSpPr/>
              <p:nvPr>
                <p:custDataLst>
                  <p:tags r:id="rId7"/>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5" name="MH_Title_1"/>
              <p:cNvSpPr/>
              <p:nvPr>
                <p:custDataLst>
                  <p:tags r:id="rId8"/>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b="1" dirty="0">
                  <a:latin typeface="Impact" panose="020B0806030902050204" pitchFamily="34" charset="0"/>
                </a:endParaRPr>
              </a:p>
            </p:txBody>
          </p:sp>
        </p:grpSp>
        <p:sp>
          <p:nvSpPr>
            <p:cNvPr id="35" name="KSO_Shape"/>
            <p:cNvSpPr>
              <a:spLocks noChangeAspect="1"/>
            </p:cNvSpPr>
            <p:nvPr/>
          </p:nvSpPr>
          <p:spPr bwMode="auto">
            <a:xfrm>
              <a:off x="3623035" y="1140119"/>
              <a:ext cx="374451" cy="358602"/>
            </a:xfrm>
            <a:custGeom>
              <a:avLst/>
              <a:gdLst>
                <a:gd name="T0" fmla="*/ 803970 w 12269552"/>
                <a:gd name="T1" fmla="*/ 262762 h 11753851"/>
                <a:gd name="T2" fmla="*/ 1171916 w 12269552"/>
                <a:gd name="T3" fmla="*/ 262762 h 11753851"/>
                <a:gd name="T4" fmla="*/ 1241319 w 12269552"/>
                <a:gd name="T5" fmla="*/ 290855 h 11753851"/>
                <a:gd name="T6" fmla="*/ 1475966 w 12269552"/>
                <a:gd name="T7" fmla="*/ 525518 h 11753851"/>
                <a:gd name="T8" fmla="*/ 1670404 w 12269552"/>
                <a:gd name="T9" fmla="*/ 331067 h 11753851"/>
                <a:gd name="T10" fmla="*/ 1721079 w 12269552"/>
                <a:gd name="T11" fmla="*/ 312889 h 11753851"/>
                <a:gd name="T12" fmla="*/ 1800397 w 12269552"/>
                <a:gd name="T13" fmla="*/ 391661 h 11753851"/>
                <a:gd name="T14" fmla="*/ 1782220 w 12269552"/>
                <a:gd name="T15" fmla="*/ 441238 h 11753851"/>
                <a:gd name="T16" fmla="*/ 1547572 w 12269552"/>
                <a:gd name="T17" fmla="*/ 678105 h 11753851"/>
                <a:gd name="T18" fmla="*/ 1419232 w 12269552"/>
                <a:gd name="T19" fmla="*/ 688571 h 11753851"/>
                <a:gd name="T20" fmla="*/ 1275469 w 12269552"/>
                <a:gd name="T21" fmla="*/ 544247 h 11753851"/>
                <a:gd name="T22" fmla="*/ 1050185 w 12269552"/>
                <a:gd name="T23" fmla="*/ 804250 h 11753851"/>
                <a:gd name="T24" fmla="*/ 1256190 w 12269552"/>
                <a:gd name="T25" fmla="*/ 1010268 h 11753851"/>
                <a:gd name="T26" fmla="*/ 1274918 w 12269552"/>
                <a:gd name="T27" fmla="*/ 1130905 h 11753851"/>
                <a:gd name="T28" fmla="*/ 1159247 w 12269552"/>
                <a:gd name="T29" fmla="*/ 1646503 h 11753851"/>
                <a:gd name="T30" fmla="*/ 1063405 w 12269552"/>
                <a:gd name="T31" fmla="*/ 1724724 h 11753851"/>
                <a:gd name="T32" fmla="*/ 965360 w 12269552"/>
                <a:gd name="T33" fmla="*/ 1626672 h 11753851"/>
                <a:gd name="T34" fmla="*/ 968114 w 12269552"/>
                <a:gd name="T35" fmla="*/ 1601884 h 11753851"/>
                <a:gd name="T36" fmla="*/ 1063405 w 12269552"/>
                <a:gd name="T37" fmla="*/ 1179380 h 11753851"/>
                <a:gd name="T38" fmla="*/ 828757 w 12269552"/>
                <a:gd name="T39" fmla="*/ 951327 h 11753851"/>
                <a:gd name="T40" fmla="*/ 627709 w 12269552"/>
                <a:gd name="T41" fmla="*/ 1176075 h 11753851"/>
                <a:gd name="T42" fmla="*/ 508182 w 12269552"/>
                <a:gd name="T43" fmla="*/ 1213533 h 11753851"/>
                <a:gd name="T44" fmla="*/ 100027 w 12269552"/>
                <a:gd name="T45" fmla="*/ 1214084 h 11753851"/>
                <a:gd name="T46" fmla="*/ 2533 w 12269552"/>
                <a:gd name="T47" fmla="*/ 1137515 h 11753851"/>
                <a:gd name="T48" fmla="*/ 75791 w 12269552"/>
                <a:gd name="T49" fmla="*/ 1020735 h 11753851"/>
                <a:gd name="T50" fmla="*/ 100578 w 12269552"/>
                <a:gd name="T51" fmla="*/ 1018531 h 11753851"/>
                <a:gd name="T52" fmla="*/ 451999 w 12269552"/>
                <a:gd name="T53" fmla="*/ 1019633 h 11753851"/>
                <a:gd name="T54" fmla="*/ 971969 w 12269552"/>
                <a:gd name="T55" fmla="*/ 417001 h 11753851"/>
                <a:gd name="T56" fmla="*/ 835918 w 12269552"/>
                <a:gd name="T57" fmla="*/ 416450 h 11753851"/>
                <a:gd name="T58" fmla="*/ 599617 w 12269552"/>
                <a:gd name="T59" fmla="*/ 689122 h 11753851"/>
                <a:gd name="T60" fmla="*/ 541231 w 12269552"/>
                <a:gd name="T61" fmla="*/ 716664 h 11753851"/>
                <a:gd name="T62" fmla="*/ 464667 w 12269552"/>
                <a:gd name="T63" fmla="*/ 640647 h 11753851"/>
                <a:gd name="T64" fmla="*/ 490556 w 12269552"/>
                <a:gd name="T65" fmla="*/ 583358 h 11753851"/>
                <a:gd name="T66" fmla="*/ 745033 w 12269552"/>
                <a:gd name="T67" fmla="*/ 290304 h 11753851"/>
                <a:gd name="T68" fmla="*/ 803970 w 12269552"/>
                <a:gd name="T69" fmla="*/ 262762 h 11753851"/>
                <a:gd name="T70" fmla="*/ 1357685 w 12269552"/>
                <a:gd name="T71" fmla="*/ 0 h 11753851"/>
                <a:gd name="T72" fmla="*/ 1509449 w 12269552"/>
                <a:gd name="T73" fmla="*/ 151764 h 11753851"/>
                <a:gd name="T74" fmla="*/ 1357685 w 12269552"/>
                <a:gd name="T75" fmla="*/ 303527 h 11753851"/>
                <a:gd name="T76" fmla="*/ 1205921 w 12269552"/>
                <a:gd name="T77" fmla="*/ 151764 h 11753851"/>
                <a:gd name="T78" fmla="*/ 1357685 w 12269552"/>
                <a:gd name="T79" fmla="*/ 0 h 117538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269552" h="11753851">
                  <a:moveTo>
                    <a:pt x="5478990" y="1790700"/>
                  </a:moveTo>
                  <a:cubicBezTo>
                    <a:pt x="7986505" y="1790700"/>
                    <a:pt x="7986505" y="1790700"/>
                    <a:pt x="7986505" y="1790700"/>
                  </a:cubicBezTo>
                  <a:cubicBezTo>
                    <a:pt x="8170440" y="1790700"/>
                    <a:pt x="8335605" y="1862026"/>
                    <a:pt x="8459480" y="1982155"/>
                  </a:cubicBezTo>
                  <a:cubicBezTo>
                    <a:pt x="10058584" y="3581364"/>
                    <a:pt x="10058584" y="3581364"/>
                    <a:pt x="10058584" y="3581364"/>
                  </a:cubicBezTo>
                  <a:cubicBezTo>
                    <a:pt x="11383663" y="2256197"/>
                    <a:pt x="11383663" y="2256197"/>
                    <a:pt x="11383663" y="2256197"/>
                  </a:cubicBezTo>
                  <a:cubicBezTo>
                    <a:pt x="11477507" y="2177363"/>
                    <a:pt x="11597628" y="2132315"/>
                    <a:pt x="11729010" y="2132315"/>
                  </a:cubicBezTo>
                  <a:cubicBezTo>
                    <a:pt x="12029311" y="2132315"/>
                    <a:pt x="12269552" y="2372572"/>
                    <a:pt x="12269552" y="2669139"/>
                  </a:cubicBezTo>
                  <a:cubicBezTo>
                    <a:pt x="12269552" y="2796776"/>
                    <a:pt x="12220753" y="2916904"/>
                    <a:pt x="12145678" y="3007000"/>
                  </a:cubicBezTo>
                  <a:cubicBezTo>
                    <a:pt x="10546573" y="4621226"/>
                    <a:pt x="10546573" y="4621226"/>
                    <a:pt x="10546573" y="4621226"/>
                  </a:cubicBezTo>
                  <a:cubicBezTo>
                    <a:pt x="10062338" y="5105494"/>
                    <a:pt x="9671946" y="4692552"/>
                    <a:pt x="9671946" y="4692552"/>
                  </a:cubicBezTo>
                  <a:cubicBezTo>
                    <a:pt x="8692213" y="3709001"/>
                    <a:pt x="8692213" y="3709001"/>
                    <a:pt x="8692213" y="3709001"/>
                  </a:cubicBezTo>
                  <a:cubicBezTo>
                    <a:pt x="7156923" y="5480895"/>
                    <a:pt x="7156923" y="5480895"/>
                    <a:pt x="7156923" y="5480895"/>
                  </a:cubicBezTo>
                  <a:cubicBezTo>
                    <a:pt x="8560831" y="6884896"/>
                    <a:pt x="8560831" y="6884896"/>
                    <a:pt x="8560831" y="6884896"/>
                  </a:cubicBezTo>
                  <a:cubicBezTo>
                    <a:pt x="8560831" y="6884896"/>
                    <a:pt x="8857379" y="7158939"/>
                    <a:pt x="8688459" y="7707025"/>
                  </a:cubicBezTo>
                  <a:cubicBezTo>
                    <a:pt x="7900169" y="11220781"/>
                    <a:pt x="7900169" y="11220781"/>
                    <a:pt x="7900169" y="11220781"/>
                  </a:cubicBezTo>
                  <a:cubicBezTo>
                    <a:pt x="7840108" y="11524856"/>
                    <a:pt x="7569837" y="11753851"/>
                    <a:pt x="7247013" y="11753851"/>
                  </a:cubicBezTo>
                  <a:cubicBezTo>
                    <a:pt x="6879144" y="11753851"/>
                    <a:pt x="6578843" y="11453530"/>
                    <a:pt x="6578843" y="11085637"/>
                  </a:cubicBezTo>
                  <a:cubicBezTo>
                    <a:pt x="6578843" y="11025572"/>
                    <a:pt x="6586351" y="10969262"/>
                    <a:pt x="6597612" y="10916706"/>
                  </a:cubicBezTo>
                  <a:cubicBezTo>
                    <a:pt x="7247013" y="8037378"/>
                    <a:pt x="7247013" y="8037378"/>
                    <a:pt x="7247013" y="8037378"/>
                  </a:cubicBezTo>
                  <a:cubicBezTo>
                    <a:pt x="5647909" y="6483216"/>
                    <a:pt x="5647909" y="6483216"/>
                    <a:pt x="5647909" y="6483216"/>
                  </a:cubicBezTo>
                  <a:cubicBezTo>
                    <a:pt x="4277784" y="8014854"/>
                    <a:pt x="4277784" y="8014854"/>
                    <a:pt x="4277784" y="8014854"/>
                  </a:cubicBezTo>
                  <a:cubicBezTo>
                    <a:pt x="4277784" y="8014854"/>
                    <a:pt x="4056312" y="8288897"/>
                    <a:pt x="3463217" y="8270127"/>
                  </a:cubicBezTo>
                  <a:cubicBezTo>
                    <a:pt x="681676" y="8273881"/>
                    <a:pt x="681676" y="8273881"/>
                    <a:pt x="681676" y="8273881"/>
                  </a:cubicBezTo>
                  <a:cubicBezTo>
                    <a:pt x="370114" y="8277635"/>
                    <a:pt x="88581" y="8067410"/>
                    <a:pt x="17260" y="7752073"/>
                  </a:cubicBezTo>
                  <a:cubicBezTo>
                    <a:pt x="-65323" y="7391688"/>
                    <a:pt x="156149" y="7038811"/>
                    <a:pt x="516511" y="6956222"/>
                  </a:cubicBezTo>
                  <a:cubicBezTo>
                    <a:pt x="572817" y="6944960"/>
                    <a:pt x="629124" y="6941206"/>
                    <a:pt x="685430" y="6941206"/>
                  </a:cubicBezTo>
                  <a:cubicBezTo>
                    <a:pt x="3080333" y="6948714"/>
                    <a:pt x="3080333" y="6948714"/>
                    <a:pt x="3080333" y="6948714"/>
                  </a:cubicBezTo>
                  <a:cubicBezTo>
                    <a:pt x="6623888" y="2841824"/>
                    <a:pt x="6623888" y="2841824"/>
                    <a:pt x="6623888" y="2841824"/>
                  </a:cubicBezTo>
                  <a:lnTo>
                    <a:pt x="5696708" y="2838070"/>
                  </a:lnTo>
                  <a:cubicBezTo>
                    <a:pt x="4086342" y="4696306"/>
                    <a:pt x="4086342" y="4696306"/>
                    <a:pt x="4086342" y="4696306"/>
                  </a:cubicBezTo>
                  <a:cubicBezTo>
                    <a:pt x="3992498" y="4812681"/>
                    <a:pt x="3849855" y="4884007"/>
                    <a:pt x="3688443" y="4884007"/>
                  </a:cubicBezTo>
                  <a:cubicBezTo>
                    <a:pt x="3399403" y="4884007"/>
                    <a:pt x="3166669" y="4651258"/>
                    <a:pt x="3166669" y="4365953"/>
                  </a:cubicBezTo>
                  <a:cubicBezTo>
                    <a:pt x="3166669" y="4208284"/>
                    <a:pt x="3234237" y="4069386"/>
                    <a:pt x="3343097" y="3975536"/>
                  </a:cubicBezTo>
                  <a:cubicBezTo>
                    <a:pt x="5077337" y="1978401"/>
                    <a:pt x="5077337" y="1978401"/>
                    <a:pt x="5077337" y="1978401"/>
                  </a:cubicBezTo>
                  <a:cubicBezTo>
                    <a:pt x="5171181" y="1862026"/>
                    <a:pt x="5313824" y="1790700"/>
                    <a:pt x="5478990" y="1790700"/>
                  </a:cubicBezTo>
                  <a:close/>
                  <a:moveTo>
                    <a:pt x="9252509" y="0"/>
                  </a:moveTo>
                  <a:cubicBezTo>
                    <a:pt x="9823713" y="0"/>
                    <a:pt x="10286766" y="463053"/>
                    <a:pt x="10286766" y="1034257"/>
                  </a:cubicBezTo>
                  <a:cubicBezTo>
                    <a:pt x="10286766" y="1605461"/>
                    <a:pt x="9823713" y="2068514"/>
                    <a:pt x="9252509" y="2068514"/>
                  </a:cubicBezTo>
                  <a:cubicBezTo>
                    <a:pt x="8681305" y="2068514"/>
                    <a:pt x="8218252" y="1605461"/>
                    <a:pt x="8218252" y="1034257"/>
                  </a:cubicBezTo>
                  <a:cubicBezTo>
                    <a:pt x="8218252" y="463053"/>
                    <a:pt x="8681305" y="0"/>
                    <a:pt x="9252509" y="0"/>
                  </a:cubicBezTo>
                  <a:close/>
                </a:path>
              </a:pathLst>
            </a:custGeom>
            <a:solidFill>
              <a:schemeClr val="bg1"/>
            </a:solidFill>
            <a:ln>
              <a:noFill/>
            </a:ln>
          </p:spPr>
          <p:txBody>
            <a:bodyPr anchor="ctr" anchorCtr="1"/>
            <a:lstStyle/>
            <a:p>
              <a:endParaRPr lang="zh-CN" altLang="en-US" sz="2400"/>
            </a:p>
          </p:txBody>
        </p:sp>
      </p:grpSp>
      <p:grpSp>
        <p:nvGrpSpPr>
          <p:cNvPr id="5" name="组合 4"/>
          <p:cNvGrpSpPr/>
          <p:nvPr/>
        </p:nvGrpSpPr>
        <p:grpSpPr>
          <a:xfrm>
            <a:off x="5161377" y="2432560"/>
            <a:ext cx="1200000" cy="1200000"/>
            <a:chOff x="3871033" y="1912765"/>
            <a:chExt cx="900000" cy="900000"/>
          </a:xfrm>
        </p:grpSpPr>
        <p:grpSp>
          <p:nvGrpSpPr>
            <p:cNvPr id="46" name="组合 45"/>
            <p:cNvGrpSpPr/>
            <p:nvPr/>
          </p:nvGrpSpPr>
          <p:grpSpPr>
            <a:xfrm>
              <a:off x="3871033" y="1912765"/>
              <a:ext cx="900000" cy="900000"/>
              <a:chOff x="4229236" y="3968984"/>
              <a:chExt cx="792000" cy="792000"/>
            </a:xfrm>
          </p:grpSpPr>
          <p:sp>
            <p:nvSpPr>
              <p:cNvPr id="47" name="MH_Other_2"/>
              <p:cNvSpPr/>
              <p:nvPr>
                <p:custDataLst>
                  <p:tags r:id="rId5"/>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8" name="MH_Title_1"/>
              <p:cNvSpPr/>
              <p:nvPr>
                <p:custDataLst>
                  <p:tags r:id="rId6"/>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b="1" dirty="0">
                  <a:latin typeface="Impact" panose="020B0806030902050204" pitchFamily="34" charset="0"/>
                </a:endParaRPr>
              </a:p>
            </p:txBody>
          </p:sp>
        </p:grpSp>
        <p:sp>
          <p:nvSpPr>
            <p:cNvPr id="36" name="KSO_Shape"/>
            <p:cNvSpPr>
              <a:spLocks noChangeAspect="1"/>
            </p:cNvSpPr>
            <p:nvPr/>
          </p:nvSpPr>
          <p:spPr bwMode="auto">
            <a:xfrm>
              <a:off x="4149237" y="2180649"/>
              <a:ext cx="343593" cy="364233"/>
            </a:xfrm>
            <a:custGeom>
              <a:avLst/>
              <a:gdLst>
                <a:gd name="T0" fmla="*/ 871762 w 2344738"/>
                <a:gd name="T1" fmla="*/ 2409190 h 2484437"/>
                <a:gd name="T2" fmla="*/ 1162059 w 2344738"/>
                <a:gd name="T3" fmla="*/ 2170588 h 2484437"/>
                <a:gd name="T4" fmla="*/ 1847045 w 2344738"/>
                <a:gd name="T5" fmla="*/ 1914799 h 2484437"/>
                <a:gd name="T6" fmla="*/ 1989223 w 2344738"/>
                <a:gd name="T7" fmla="*/ 2174222 h 2484437"/>
                <a:gd name="T8" fmla="*/ 2171725 w 2344738"/>
                <a:gd name="T9" fmla="*/ 2027497 h 2484437"/>
                <a:gd name="T10" fmla="*/ 577756 w 2344738"/>
                <a:gd name="T11" fmla="*/ 1710690 h 2484437"/>
                <a:gd name="T12" fmla="*/ 918226 w 2344738"/>
                <a:gd name="T13" fmla="*/ 1971358 h 2484437"/>
                <a:gd name="T14" fmla="*/ 916117 w 2344738"/>
                <a:gd name="T15" fmla="*/ 1782955 h 2484437"/>
                <a:gd name="T16" fmla="*/ 1163655 w 2344738"/>
                <a:gd name="T17" fmla="*/ 1791018 h 2484437"/>
                <a:gd name="T18" fmla="*/ 1369346 w 2344738"/>
                <a:gd name="T19" fmla="*/ 1978503 h 2484437"/>
                <a:gd name="T20" fmla="*/ 1844763 w 2344738"/>
                <a:gd name="T21" fmla="*/ 1695450 h 2484437"/>
                <a:gd name="T22" fmla="*/ 1613852 w 2344738"/>
                <a:gd name="T23" fmla="*/ 1757995 h 2484437"/>
                <a:gd name="T24" fmla="*/ 1466215 w 2344738"/>
                <a:gd name="T25" fmla="*/ 1665804 h 2484437"/>
                <a:gd name="T26" fmla="*/ 139383 w 2344738"/>
                <a:gd name="T27" fmla="*/ 1551132 h 2484437"/>
                <a:gd name="T28" fmla="*/ 121920 w 2344738"/>
                <a:gd name="T29" fmla="*/ 1806533 h 2484437"/>
                <a:gd name="T30" fmla="*/ 349213 w 2344738"/>
                <a:gd name="T31" fmla="*/ 1603596 h 2484437"/>
                <a:gd name="T32" fmla="*/ 904689 w 2344738"/>
                <a:gd name="T33" fmla="*/ 1386127 h 2484437"/>
                <a:gd name="T34" fmla="*/ 637223 w 2344738"/>
                <a:gd name="T35" fmla="*/ 1626218 h 2484437"/>
                <a:gd name="T36" fmla="*/ 468909 w 2344738"/>
                <a:gd name="T37" fmla="*/ 1265925 h 2484437"/>
                <a:gd name="T38" fmla="*/ 430842 w 2344738"/>
                <a:gd name="T39" fmla="*/ 1122045 h 2484437"/>
                <a:gd name="T40" fmla="*/ 1268838 w 2344738"/>
                <a:gd name="T41" fmla="*/ 1494705 h 2484437"/>
                <a:gd name="T42" fmla="*/ 1607502 w 2344738"/>
                <a:gd name="T43" fmla="*/ 1509397 h 2484437"/>
                <a:gd name="T44" fmla="*/ 1745572 w 2344738"/>
                <a:gd name="T45" fmla="*/ 1626218 h 2484437"/>
                <a:gd name="T46" fmla="*/ 1985330 w 2344738"/>
                <a:gd name="T47" fmla="*/ 1321435 h 2484437"/>
                <a:gd name="T48" fmla="*/ 959075 w 2344738"/>
                <a:gd name="T49" fmla="*/ 1223010 h 2484437"/>
                <a:gd name="T50" fmla="*/ 1590675 w 2344738"/>
                <a:gd name="T51" fmla="*/ 717903 h 2484437"/>
                <a:gd name="T52" fmla="*/ 1221105 w 2344738"/>
                <a:gd name="T53" fmla="*/ 1447738 h 2484437"/>
                <a:gd name="T54" fmla="*/ 1833657 w 2344738"/>
                <a:gd name="T55" fmla="*/ 772478 h 2484437"/>
                <a:gd name="T56" fmla="*/ 707217 w 2344738"/>
                <a:gd name="T57" fmla="*/ 636270 h 2484437"/>
                <a:gd name="T58" fmla="*/ 651510 w 2344738"/>
                <a:gd name="T59" fmla="*/ 1030166 h 2484437"/>
                <a:gd name="T60" fmla="*/ 1878779 w 2344738"/>
                <a:gd name="T61" fmla="*/ 599489 h 2484437"/>
                <a:gd name="T62" fmla="*/ 2173605 w 2344738"/>
                <a:gd name="T63" fmla="*/ 692847 h 2484437"/>
                <a:gd name="T64" fmla="*/ 2093597 w 2344738"/>
                <a:gd name="T65" fmla="*/ 537027 h 2484437"/>
                <a:gd name="T66" fmla="*/ 260298 w 2344738"/>
                <a:gd name="T67" fmla="*/ 577256 h 2484437"/>
                <a:gd name="T68" fmla="*/ 273014 w 2344738"/>
                <a:gd name="T69" fmla="*/ 751147 h 2484437"/>
                <a:gd name="T70" fmla="*/ 532634 w 2344738"/>
                <a:gd name="T71" fmla="*/ 599489 h 2484437"/>
                <a:gd name="T72" fmla="*/ 932432 w 2344738"/>
                <a:gd name="T73" fmla="*/ 577533 h 2484437"/>
                <a:gd name="T74" fmla="*/ 1226230 w 2344738"/>
                <a:gd name="T75" fmla="*/ 474027 h 2484437"/>
                <a:gd name="T76" fmla="*/ 1322388 w 2344738"/>
                <a:gd name="T77" fmla="*/ 712503 h 2484437"/>
                <a:gd name="T78" fmla="*/ 1595994 w 2344738"/>
                <a:gd name="T79" fmla="*/ 561340 h 2484437"/>
                <a:gd name="T80" fmla="*/ 1022828 w 2344738"/>
                <a:gd name="T81" fmla="*/ 100965 h 2484437"/>
                <a:gd name="T82" fmla="*/ 1158106 w 2344738"/>
                <a:gd name="T83" fmla="*/ 312420 h 2484437"/>
                <a:gd name="T84" fmla="*/ 1118615 w 2344738"/>
                <a:gd name="T85" fmla="*/ 67628 h 2484437"/>
                <a:gd name="T86" fmla="*/ 1343177 w 2344738"/>
                <a:gd name="T87" fmla="*/ 191770 h 2484437"/>
                <a:gd name="T88" fmla="*/ 1909128 w 2344738"/>
                <a:gd name="T89" fmla="*/ 458790 h 2484437"/>
                <a:gd name="T90" fmla="*/ 2231565 w 2344738"/>
                <a:gd name="T91" fmla="*/ 430530 h 2484437"/>
                <a:gd name="T92" fmla="*/ 2344738 w 2344738"/>
                <a:gd name="T93" fmla="*/ 562777 h 2484437"/>
                <a:gd name="T94" fmla="*/ 2230438 w 2344738"/>
                <a:gd name="T95" fmla="*/ 724605 h 2484437"/>
                <a:gd name="T96" fmla="*/ 2134871 w 2344738"/>
                <a:gd name="T97" fmla="*/ 1265400 h 2484437"/>
                <a:gd name="T98" fmla="*/ 2171407 w 2344738"/>
                <a:gd name="T99" fmla="*/ 1880454 h 2484437"/>
                <a:gd name="T100" fmla="*/ 2202512 w 2344738"/>
                <a:gd name="T101" fmla="*/ 2178986 h 2484437"/>
                <a:gd name="T102" fmla="*/ 1751813 w 2344738"/>
                <a:gd name="T103" fmla="*/ 2197723 h 2484437"/>
                <a:gd name="T104" fmla="*/ 1125316 w 2344738"/>
                <a:gd name="T105" fmla="*/ 2346007 h 2484437"/>
                <a:gd name="T106" fmla="*/ 852722 w 2344738"/>
                <a:gd name="T107" fmla="*/ 2471102 h 2484437"/>
                <a:gd name="T108" fmla="*/ 691196 w 2344738"/>
                <a:gd name="T109" fmla="*/ 2049780 h 2484437"/>
                <a:gd name="T110" fmla="*/ 149860 w 2344738"/>
                <a:gd name="T111" fmla="*/ 1882136 h 2484437"/>
                <a:gd name="T112" fmla="*/ 2540 w 2344738"/>
                <a:gd name="T113" fmla="*/ 1690904 h 2484437"/>
                <a:gd name="T114" fmla="*/ 276542 w 2344738"/>
                <a:gd name="T115" fmla="*/ 1265400 h 2484437"/>
                <a:gd name="T116" fmla="*/ 162385 w 2344738"/>
                <a:gd name="T117" fmla="*/ 796289 h 2484437"/>
                <a:gd name="T118" fmla="*/ 49212 w 2344738"/>
                <a:gd name="T119" fmla="*/ 664361 h 2484437"/>
                <a:gd name="T120" fmla="*/ 161613 w 2344738"/>
                <a:gd name="T121" fmla="*/ 520400 h 2484437"/>
                <a:gd name="T122" fmla="*/ 567447 w 2344738"/>
                <a:gd name="T123" fmla="*/ 475939 h 2484437"/>
                <a:gd name="T124" fmla="*/ 925454 w 2344738"/>
                <a:gd name="T125" fmla="*/ 141922 h 2484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4738" h="2484437">
                  <a:moveTo>
                    <a:pt x="756092" y="2055731"/>
                  </a:moveTo>
                  <a:lnTo>
                    <a:pt x="756568" y="2065020"/>
                  </a:lnTo>
                  <a:lnTo>
                    <a:pt x="759424" y="2100897"/>
                  </a:lnTo>
                  <a:lnTo>
                    <a:pt x="761011" y="2118360"/>
                  </a:lnTo>
                  <a:lnTo>
                    <a:pt x="762915" y="2135187"/>
                  </a:lnTo>
                  <a:lnTo>
                    <a:pt x="765136" y="2151697"/>
                  </a:lnTo>
                  <a:lnTo>
                    <a:pt x="767675" y="2167255"/>
                  </a:lnTo>
                  <a:lnTo>
                    <a:pt x="770214" y="2183130"/>
                  </a:lnTo>
                  <a:lnTo>
                    <a:pt x="773070" y="2198052"/>
                  </a:lnTo>
                  <a:lnTo>
                    <a:pt x="775609" y="2212975"/>
                  </a:lnTo>
                  <a:lnTo>
                    <a:pt x="778782" y="2227262"/>
                  </a:lnTo>
                  <a:lnTo>
                    <a:pt x="781955" y="2241232"/>
                  </a:lnTo>
                  <a:lnTo>
                    <a:pt x="785129" y="2254250"/>
                  </a:lnTo>
                  <a:lnTo>
                    <a:pt x="788619" y="2267267"/>
                  </a:lnTo>
                  <a:lnTo>
                    <a:pt x="792427" y="2279650"/>
                  </a:lnTo>
                  <a:lnTo>
                    <a:pt x="796553" y="2291397"/>
                  </a:lnTo>
                  <a:lnTo>
                    <a:pt x="800678" y="2303145"/>
                  </a:lnTo>
                  <a:lnTo>
                    <a:pt x="804486" y="2314257"/>
                  </a:lnTo>
                  <a:lnTo>
                    <a:pt x="808929" y="2324735"/>
                  </a:lnTo>
                  <a:lnTo>
                    <a:pt x="813372" y="2334577"/>
                  </a:lnTo>
                  <a:lnTo>
                    <a:pt x="817815" y="2343785"/>
                  </a:lnTo>
                  <a:lnTo>
                    <a:pt x="822892" y="2352992"/>
                  </a:lnTo>
                  <a:lnTo>
                    <a:pt x="827969" y="2361247"/>
                  </a:lnTo>
                  <a:lnTo>
                    <a:pt x="833047" y="2369185"/>
                  </a:lnTo>
                  <a:lnTo>
                    <a:pt x="837807" y="2376487"/>
                  </a:lnTo>
                  <a:lnTo>
                    <a:pt x="843202" y="2383472"/>
                  </a:lnTo>
                  <a:lnTo>
                    <a:pt x="848596" y="2389505"/>
                  </a:lnTo>
                  <a:lnTo>
                    <a:pt x="854309" y="2395220"/>
                  </a:lnTo>
                  <a:lnTo>
                    <a:pt x="860021" y="2400617"/>
                  </a:lnTo>
                  <a:lnTo>
                    <a:pt x="866050" y="2405380"/>
                  </a:lnTo>
                  <a:lnTo>
                    <a:pt x="871762" y="2409190"/>
                  </a:lnTo>
                  <a:lnTo>
                    <a:pt x="877792" y="2412682"/>
                  </a:lnTo>
                  <a:lnTo>
                    <a:pt x="884138" y="2415540"/>
                  </a:lnTo>
                  <a:lnTo>
                    <a:pt x="890485" y="2417445"/>
                  </a:lnTo>
                  <a:lnTo>
                    <a:pt x="896515" y="2419350"/>
                  </a:lnTo>
                  <a:lnTo>
                    <a:pt x="904765" y="2420620"/>
                  </a:lnTo>
                  <a:lnTo>
                    <a:pt x="913334" y="2420937"/>
                  </a:lnTo>
                  <a:lnTo>
                    <a:pt x="921584" y="2420620"/>
                  </a:lnTo>
                  <a:lnTo>
                    <a:pt x="930470" y="2419032"/>
                  </a:lnTo>
                  <a:lnTo>
                    <a:pt x="939355" y="2417127"/>
                  </a:lnTo>
                  <a:lnTo>
                    <a:pt x="948241" y="2413635"/>
                  </a:lnTo>
                  <a:lnTo>
                    <a:pt x="957444" y="2409825"/>
                  </a:lnTo>
                  <a:lnTo>
                    <a:pt x="966964" y="2405380"/>
                  </a:lnTo>
                  <a:lnTo>
                    <a:pt x="976484" y="2399665"/>
                  </a:lnTo>
                  <a:lnTo>
                    <a:pt x="986004" y="2392997"/>
                  </a:lnTo>
                  <a:lnTo>
                    <a:pt x="996159" y="2386012"/>
                  </a:lnTo>
                  <a:lnTo>
                    <a:pt x="1005997" y="2378075"/>
                  </a:lnTo>
                  <a:lnTo>
                    <a:pt x="1016151" y="2368867"/>
                  </a:lnTo>
                  <a:lnTo>
                    <a:pt x="1026624" y="2359025"/>
                  </a:lnTo>
                  <a:lnTo>
                    <a:pt x="1036778" y="2348865"/>
                  </a:lnTo>
                  <a:lnTo>
                    <a:pt x="1047251" y="2337752"/>
                  </a:lnTo>
                  <a:lnTo>
                    <a:pt x="1057723" y="2325687"/>
                  </a:lnTo>
                  <a:lnTo>
                    <a:pt x="1067878" y="2312987"/>
                  </a:lnTo>
                  <a:lnTo>
                    <a:pt x="1078667" y="2299652"/>
                  </a:lnTo>
                  <a:lnTo>
                    <a:pt x="1089457" y="2285365"/>
                  </a:lnTo>
                  <a:lnTo>
                    <a:pt x="1100246" y="2270442"/>
                  </a:lnTo>
                  <a:lnTo>
                    <a:pt x="1111036" y="2254567"/>
                  </a:lnTo>
                  <a:lnTo>
                    <a:pt x="1121825" y="2238057"/>
                  </a:lnTo>
                  <a:lnTo>
                    <a:pt x="1132615" y="2221230"/>
                  </a:lnTo>
                  <a:lnTo>
                    <a:pt x="1143404" y="2203450"/>
                  </a:lnTo>
                  <a:lnTo>
                    <a:pt x="1153877" y="2185035"/>
                  </a:lnTo>
                  <a:lnTo>
                    <a:pt x="1162059" y="2170588"/>
                  </a:lnTo>
                  <a:lnTo>
                    <a:pt x="1158106" y="2170430"/>
                  </a:lnTo>
                  <a:lnTo>
                    <a:pt x="1134306" y="2168842"/>
                  </a:lnTo>
                  <a:lnTo>
                    <a:pt x="1110823" y="2166619"/>
                  </a:lnTo>
                  <a:lnTo>
                    <a:pt x="1087340" y="2164079"/>
                  </a:lnTo>
                  <a:lnTo>
                    <a:pt x="1063857" y="2160903"/>
                  </a:lnTo>
                  <a:lnTo>
                    <a:pt x="1041326" y="2157093"/>
                  </a:lnTo>
                  <a:lnTo>
                    <a:pt x="1018160" y="2152647"/>
                  </a:lnTo>
                  <a:lnTo>
                    <a:pt x="995629" y="2147884"/>
                  </a:lnTo>
                  <a:lnTo>
                    <a:pt x="973415" y="2142485"/>
                  </a:lnTo>
                  <a:lnTo>
                    <a:pt x="951519" y="2136134"/>
                  </a:lnTo>
                  <a:lnTo>
                    <a:pt x="928988" y="2129783"/>
                  </a:lnTo>
                  <a:lnTo>
                    <a:pt x="907727" y="2122797"/>
                  </a:lnTo>
                  <a:lnTo>
                    <a:pt x="886148" y="2115176"/>
                  </a:lnTo>
                  <a:lnTo>
                    <a:pt x="864886" y="2106919"/>
                  </a:lnTo>
                  <a:lnTo>
                    <a:pt x="843942" y="2098663"/>
                  </a:lnTo>
                  <a:lnTo>
                    <a:pt x="822997" y="2089454"/>
                  </a:lnTo>
                  <a:lnTo>
                    <a:pt x="802688" y="2079609"/>
                  </a:lnTo>
                  <a:lnTo>
                    <a:pt x="782378" y="2069765"/>
                  </a:lnTo>
                  <a:lnTo>
                    <a:pt x="762386" y="2059286"/>
                  </a:lnTo>
                  <a:lnTo>
                    <a:pt x="756092" y="2055731"/>
                  </a:lnTo>
                  <a:close/>
                  <a:moveTo>
                    <a:pt x="1982350" y="1752593"/>
                  </a:moveTo>
                  <a:lnTo>
                    <a:pt x="1976519" y="1761420"/>
                  </a:lnTo>
                  <a:lnTo>
                    <a:pt x="1963826" y="1779838"/>
                  </a:lnTo>
                  <a:lnTo>
                    <a:pt x="1950498" y="1797939"/>
                  </a:lnTo>
                  <a:lnTo>
                    <a:pt x="1937169" y="1815722"/>
                  </a:lnTo>
                  <a:lnTo>
                    <a:pt x="1923207" y="1832870"/>
                  </a:lnTo>
                  <a:lnTo>
                    <a:pt x="1908609" y="1850335"/>
                  </a:lnTo>
                  <a:lnTo>
                    <a:pt x="1893694" y="1866848"/>
                  </a:lnTo>
                  <a:lnTo>
                    <a:pt x="1878779" y="1883043"/>
                  </a:lnTo>
                  <a:lnTo>
                    <a:pt x="1862912" y="1899239"/>
                  </a:lnTo>
                  <a:lnTo>
                    <a:pt x="1847045" y="1914799"/>
                  </a:lnTo>
                  <a:lnTo>
                    <a:pt x="1830544" y="1929724"/>
                  </a:lnTo>
                  <a:lnTo>
                    <a:pt x="1814043" y="1944966"/>
                  </a:lnTo>
                  <a:lnTo>
                    <a:pt x="1796906" y="1958939"/>
                  </a:lnTo>
                  <a:lnTo>
                    <a:pt x="1779453" y="1973229"/>
                  </a:lnTo>
                  <a:lnTo>
                    <a:pt x="1761999" y="1986884"/>
                  </a:lnTo>
                  <a:lnTo>
                    <a:pt x="1743911" y="1999903"/>
                  </a:lnTo>
                  <a:lnTo>
                    <a:pt x="1725505" y="2012923"/>
                  </a:lnTo>
                  <a:lnTo>
                    <a:pt x="1706465" y="2025308"/>
                  </a:lnTo>
                  <a:lnTo>
                    <a:pt x="1687742" y="2036740"/>
                  </a:lnTo>
                  <a:lnTo>
                    <a:pt x="1668385" y="2048172"/>
                  </a:lnTo>
                  <a:lnTo>
                    <a:pt x="1649027" y="2059286"/>
                  </a:lnTo>
                  <a:lnTo>
                    <a:pt x="1629035" y="2069765"/>
                  </a:lnTo>
                  <a:lnTo>
                    <a:pt x="1608725" y="2079609"/>
                  </a:lnTo>
                  <a:lnTo>
                    <a:pt x="1604716" y="2081523"/>
                  </a:lnTo>
                  <a:lnTo>
                    <a:pt x="1636599" y="2093237"/>
                  </a:lnTo>
                  <a:lnTo>
                    <a:pt x="1675639" y="2106893"/>
                  </a:lnTo>
                  <a:lnTo>
                    <a:pt x="1714043" y="2119279"/>
                  </a:lnTo>
                  <a:lnTo>
                    <a:pt x="1751496" y="2130395"/>
                  </a:lnTo>
                  <a:lnTo>
                    <a:pt x="1787679" y="2140558"/>
                  </a:lnTo>
                  <a:lnTo>
                    <a:pt x="1822275" y="2149450"/>
                  </a:lnTo>
                  <a:lnTo>
                    <a:pt x="1839096" y="2153261"/>
                  </a:lnTo>
                  <a:lnTo>
                    <a:pt x="1855918" y="2156755"/>
                  </a:lnTo>
                  <a:lnTo>
                    <a:pt x="1872105" y="2159613"/>
                  </a:lnTo>
                  <a:lnTo>
                    <a:pt x="1887975" y="2162789"/>
                  </a:lnTo>
                  <a:lnTo>
                    <a:pt x="1903527" y="2165329"/>
                  </a:lnTo>
                  <a:lnTo>
                    <a:pt x="1919079" y="2167870"/>
                  </a:lnTo>
                  <a:lnTo>
                    <a:pt x="1933679" y="2169776"/>
                  </a:lnTo>
                  <a:lnTo>
                    <a:pt x="1948280" y="2171364"/>
                  </a:lnTo>
                  <a:lnTo>
                    <a:pt x="1962245" y="2172634"/>
                  </a:lnTo>
                  <a:lnTo>
                    <a:pt x="1975893" y="2173587"/>
                  </a:lnTo>
                  <a:lnTo>
                    <a:pt x="1989223" y="2174222"/>
                  </a:lnTo>
                  <a:lnTo>
                    <a:pt x="2002237" y="2175175"/>
                  </a:lnTo>
                  <a:lnTo>
                    <a:pt x="2014615" y="2175175"/>
                  </a:lnTo>
                  <a:lnTo>
                    <a:pt x="2026993" y="2175175"/>
                  </a:lnTo>
                  <a:lnTo>
                    <a:pt x="2038737" y="2174222"/>
                  </a:lnTo>
                  <a:lnTo>
                    <a:pt x="2049845" y="2173587"/>
                  </a:lnTo>
                  <a:lnTo>
                    <a:pt x="2060637" y="2172634"/>
                  </a:lnTo>
                  <a:lnTo>
                    <a:pt x="2071111" y="2171364"/>
                  </a:lnTo>
                  <a:lnTo>
                    <a:pt x="2080950" y="2169776"/>
                  </a:lnTo>
                  <a:lnTo>
                    <a:pt x="2090789" y="2167870"/>
                  </a:lnTo>
                  <a:lnTo>
                    <a:pt x="2099994" y="2165329"/>
                  </a:lnTo>
                  <a:lnTo>
                    <a:pt x="2108246" y="2162789"/>
                  </a:lnTo>
                  <a:lnTo>
                    <a:pt x="2116815" y="2159930"/>
                  </a:lnTo>
                  <a:lnTo>
                    <a:pt x="2124433" y="2156755"/>
                  </a:lnTo>
                  <a:lnTo>
                    <a:pt x="2131415" y="2153261"/>
                  </a:lnTo>
                  <a:lnTo>
                    <a:pt x="2138398" y="2149768"/>
                  </a:lnTo>
                  <a:lnTo>
                    <a:pt x="2144429" y="2145321"/>
                  </a:lnTo>
                  <a:lnTo>
                    <a:pt x="2150142" y="2141193"/>
                  </a:lnTo>
                  <a:lnTo>
                    <a:pt x="2155537" y="2136747"/>
                  </a:lnTo>
                  <a:lnTo>
                    <a:pt x="2160298" y="2131665"/>
                  </a:lnTo>
                  <a:lnTo>
                    <a:pt x="2164425" y="2126266"/>
                  </a:lnTo>
                  <a:lnTo>
                    <a:pt x="2167916" y="2120867"/>
                  </a:lnTo>
                  <a:lnTo>
                    <a:pt x="2171725" y="2113563"/>
                  </a:lnTo>
                  <a:lnTo>
                    <a:pt x="2174899" y="2105941"/>
                  </a:lnTo>
                  <a:lnTo>
                    <a:pt x="2177120" y="2097683"/>
                  </a:lnTo>
                  <a:lnTo>
                    <a:pt x="2178707" y="2089109"/>
                  </a:lnTo>
                  <a:lnTo>
                    <a:pt x="2179025" y="2079581"/>
                  </a:lnTo>
                  <a:lnTo>
                    <a:pt x="2179025" y="2070053"/>
                  </a:lnTo>
                  <a:lnTo>
                    <a:pt x="2178390" y="2060208"/>
                  </a:lnTo>
                  <a:lnTo>
                    <a:pt x="2176803" y="2049728"/>
                  </a:lnTo>
                  <a:lnTo>
                    <a:pt x="2174899" y="2038930"/>
                  </a:lnTo>
                  <a:lnTo>
                    <a:pt x="2171725" y="2027497"/>
                  </a:lnTo>
                  <a:lnTo>
                    <a:pt x="2167916" y="2016064"/>
                  </a:lnTo>
                  <a:lnTo>
                    <a:pt x="2163790" y="2003996"/>
                  </a:lnTo>
                  <a:lnTo>
                    <a:pt x="2158394" y="1991292"/>
                  </a:lnTo>
                  <a:lnTo>
                    <a:pt x="2152681" y="1978589"/>
                  </a:lnTo>
                  <a:lnTo>
                    <a:pt x="2146016" y="1965568"/>
                  </a:lnTo>
                  <a:lnTo>
                    <a:pt x="2138716" y="1952229"/>
                  </a:lnTo>
                  <a:lnTo>
                    <a:pt x="2130781" y="1938255"/>
                  </a:lnTo>
                  <a:lnTo>
                    <a:pt x="2121894" y="1924281"/>
                  </a:lnTo>
                  <a:lnTo>
                    <a:pt x="2112689" y="1909672"/>
                  </a:lnTo>
                  <a:lnTo>
                    <a:pt x="2102533" y="1895063"/>
                  </a:lnTo>
                  <a:lnTo>
                    <a:pt x="2091741" y="1880137"/>
                  </a:lnTo>
                  <a:lnTo>
                    <a:pt x="2080315" y="1865210"/>
                  </a:lnTo>
                  <a:lnTo>
                    <a:pt x="2068572" y="1849331"/>
                  </a:lnTo>
                  <a:lnTo>
                    <a:pt x="2055241" y="1834087"/>
                  </a:lnTo>
                  <a:lnTo>
                    <a:pt x="2042228" y="1817890"/>
                  </a:lnTo>
                  <a:lnTo>
                    <a:pt x="2027945" y="1801693"/>
                  </a:lnTo>
                  <a:lnTo>
                    <a:pt x="2013345" y="1785814"/>
                  </a:lnTo>
                  <a:lnTo>
                    <a:pt x="1998110" y="1768982"/>
                  </a:lnTo>
                  <a:lnTo>
                    <a:pt x="1982350" y="1752593"/>
                  </a:lnTo>
                  <a:close/>
                  <a:moveTo>
                    <a:pt x="704690" y="1683845"/>
                  </a:moveTo>
                  <a:lnTo>
                    <a:pt x="688658" y="1685924"/>
                  </a:lnTo>
                  <a:lnTo>
                    <a:pt x="671195" y="1688464"/>
                  </a:lnTo>
                  <a:lnTo>
                    <a:pt x="654368" y="1690052"/>
                  </a:lnTo>
                  <a:lnTo>
                    <a:pt x="638175" y="1691323"/>
                  </a:lnTo>
                  <a:lnTo>
                    <a:pt x="621983" y="1692593"/>
                  </a:lnTo>
                  <a:lnTo>
                    <a:pt x="606425" y="1693228"/>
                  </a:lnTo>
                  <a:lnTo>
                    <a:pt x="590550" y="1693863"/>
                  </a:lnTo>
                  <a:lnTo>
                    <a:pt x="575628" y="1693228"/>
                  </a:lnTo>
                  <a:lnTo>
                    <a:pt x="564912" y="1692995"/>
                  </a:lnTo>
                  <a:lnTo>
                    <a:pt x="566650" y="1695450"/>
                  </a:lnTo>
                  <a:lnTo>
                    <a:pt x="577756" y="1710690"/>
                  </a:lnTo>
                  <a:lnTo>
                    <a:pt x="589179" y="1725295"/>
                  </a:lnTo>
                  <a:lnTo>
                    <a:pt x="601236" y="1740535"/>
                  </a:lnTo>
                  <a:lnTo>
                    <a:pt x="612977" y="1754505"/>
                  </a:lnTo>
                  <a:lnTo>
                    <a:pt x="625669" y="1768793"/>
                  </a:lnTo>
                  <a:lnTo>
                    <a:pt x="638361" y="1782445"/>
                  </a:lnTo>
                  <a:lnTo>
                    <a:pt x="651371" y="1796098"/>
                  </a:lnTo>
                  <a:lnTo>
                    <a:pt x="665015" y="1809115"/>
                  </a:lnTo>
                  <a:lnTo>
                    <a:pt x="678659" y="1821815"/>
                  </a:lnTo>
                  <a:lnTo>
                    <a:pt x="692323" y="1833968"/>
                  </a:lnTo>
                  <a:lnTo>
                    <a:pt x="692466" y="1831022"/>
                  </a:lnTo>
                  <a:lnTo>
                    <a:pt x="695322" y="1784985"/>
                  </a:lnTo>
                  <a:lnTo>
                    <a:pt x="699130" y="1737995"/>
                  </a:lnTo>
                  <a:lnTo>
                    <a:pt x="703890" y="1691005"/>
                  </a:lnTo>
                  <a:lnTo>
                    <a:pt x="704690" y="1683845"/>
                  </a:lnTo>
                  <a:close/>
                  <a:moveTo>
                    <a:pt x="769029" y="1673012"/>
                  </a:moveTo>
                  <a:lnTo>
                    <a:pt x="768310" y="1678622"/>
                  </a:lnTo>
                  <a:lnTo>
                    <a:pt x="763232" y="1726565"/>
                  </a:lnTo>
                  <a:lnTo>
                    <a:pt x="759424" y="1773555"/>
                  </a:lnTo>
                  <a:lnTo>
                    <a:pt x="756568" y="1819275"/>
                  </a:lnTo>
                  <a:lnTo>
                    <a:pt x="754029" y="1863725"/>
                  </a:lnTo>
                  <a:lnTo>
                    <a:pt x="753619" y="1882342"/>
                  </a:lnTo>
                  <a:lnTo>
                    <a:pt x="767505" y="1891983"/>
                  </a:lnTo>
                  <a:lnTo>
                    <a:pt x="783053" y="1902143"/>
                  </a:lnTo>
                  <a:lnTo>
                    <a:pt x="799236" y="1912303"/>
                  </a:lnTo>
                  <a:lnTo>
                    <a:pt x="815419" y="1921828"/>
                  </a:lnTo>
                  <a:lnTo>
                    <a:pt x="831919" y="1931035"/>
                  </a:lnTo>
                  <a:lnTo>
                    <a:pt x="848736" y="1939925"/>
                  </a:lnTo>
                  <a:lnTo>
                    <a:pt x="865870" y="1948498"/>
                  </a:lnTo>
                  <a:lnTo>
                    <a:pt x="883005" y="1956435"/>
                  </a:lnTo>
                  <a:lnTo>
                    <a:pt x="900774" y="1964055"/>
                  </a:lnTo>
                  <a:lnTo>
                    <a:pt x="918226" y="1971358"/>
                  </a:lnTo>
                  <a:lnTo>
                    <a:pt x="935995" y="1978025"/>
                  </a:lnTo>
                  <a:lnTo>
                    <a:pt x="954399" y="1984375"/>
                  </a:lnTo>
                  <a:lnTo>
                    <a:pt x="972486" y="1990090"/>
                  </a:lnTo>
                  <a:lnTo>
                    <a:pt x="990889" y="1996123"/>
                  </a:lnTo>
                  <a:lnTo>
                    <a:pt x="1009928" y="2000885"/>
                  </a:lnTo>
                  <a:lnTo>
                    <a:pt x="1028649" y="2005648"/>
                  </a:lnTo>
                  <a:lnTo>
                    <a:pt x="1047687" y="2009775"/>
                  </a:lnTo>
                  <a:lnTo>
                    <a:pt x="1067043" y="2013268"/>
                  </a:lnTo>
                  <a:lnTo>
                    <a:pt x="1086082" y="2016760"/>
                  </a:lnTo>
                  <a:lnTo>
                    <a:pt x="1105755" y="2019300"/>
                  </a:lnTo>
                  <a:lnTo>
                    <a:pt x="1125428" y="2021840"/>
                  </a:lnTo>
                  <a:lnTo>
                    <a:pt x="1145418" y="2023428"/>
                  </a:lnTo>
                  <a:lnTo>
                    <a:pt x="1165409" y="2024380"/>
                  </a:lnTo>
                  <a:lnTo>
                    <a:pt x="1185399" y="2025333"/>
                  </a:lnTo>
                  <a:lnTo>
                    <a:pt x="1205707" y="2025650"/>
                  </a:lnTo>
                  <a:lnTo>
                    <a:pt x="1226014" y="2025333"/>
                  </a:lnTo>
                  <a:lnTo>
                    <a:pt x="1246005" y="2024380"/>
                  </a:lnTo>
                  <a:lnTo>
                    <a:pt x="1265995" y="2023428"/>
                  </a:lnTo>
                  <a:lnTo>
                    <a:pt x="1285985" y="2021840"/>
                  </a:lnTo>
                  <a:lnTo>
                    <a:pt x="1305658" y="2019300"/>
                  </a:lnTo>
                  <a:lnTo>
                    <a:pt x="1309126" y="2018845"/>
                  </a:lnTo>
                  <a:lnTo>
                    <a:pt x="1285562" y="2006536"/>
                  </a:lnTo>
                  <a:lnTo>
                    <a:pt x="1242397" y="1983988"/>
                  </a:lnTo>
                  <a:lnTo>
                    <a:pt x="1199231" y="1960486"/>
                  </a:lnTo>
                  <a:lnTo>
                    <a:pt x="1156701" y="1936350"/>
                  </a:lnTo>
                  <a:lnTo>
                    <a:pt x="1114487" y="1911260"/>
                  </a:lnTo>
                  <a:lnTo>
                    <a:pt x="1074178" y="1886806"/>
                  </a:lnTo>
                  <a:lnTo>
                    <a:pt x="1033869" y="1861717"/>
                  </a:lnTo>
                  <a:lnTo>
                    <a:pt x="994195" y="1835992"/>
                  </a:lnTo>
                  <a:lnTo>
                    <a:pt x="955156" y="1809633"/>
                  </a:lnTo>
                  <a:lnTo>
                    <a:pt x="916117" y="1782955"/>
                  </a:lnTo>
                  <a:lnTo>
                    <a:pt x="877712" y="1755643"/>
                  </a:lnTo>
                  <a:lnTo>
                    <a:pt x="840577" y="1728013"/>
                  </a:lnTo>
                  <a:lnTo>
                    <a:pt x="803759" y="1700383"/>
                  </a:lnTo>
                  <a:lnTo>
                    <a:pt x="769029" y="1673012"/>
                  </a:lnTo>
                  <a:close/>
                  <a:moveTo>
                    <a:pt x="1070070" y="1580060"/>
                  </a:moveTo>
                  <a:lnTo>
                    <a:pt x="1056640" y="1585250"/>
                  </a:lnTo>
                  <a:lnTo>
                    <a:pt x="1014730" y="1600812"/>
                  </a:lnTo>
                  <a:lnTo>
                    <a:pt x="973773" y="1615421"/>
                  </a:lnTo>
                  <a:lnTo>
                    <a:pt x="933450" y="1628441"/>
                  </a:lnTo>
                  <a:lnTo>
                    <a:pt x="893445" y="1640827"/>
                  </a:lnTo>
                  <a:lnTo>
                    <a:pt x="873443" y="1646544"/>
                  </a:lnTo>
                  <a:lnTo>
                    <a:pt x="854393" y="1651942"/>
                  </a:lnTo>
                  <a:lnTo>
                    <a:pt x="846810" y="1653777"/>
                  </a:lnTo>
                  <a:lnTo>
                    <a:pt x="858351" y="1662590"/>
                  </a:lnTo>
                  <a:lnTo>
                    <a:pt x="895169" y="1690855"/>
                  </a:lnTo>
                  <a:lnTo>
                    <a:pt x="933891" y="1718485"/>
                  </a:lnTo>
                  <a:lnTo>
                    <a:pt x="973882" y="1746433"/>
                  </a:lnTo>
                  <a:lnTo>
                    <a:pt x="1014826" y="1774381"/>
                  </a:lnTo>
                  <a:lnTo>
                    <a:pt x="1057674" y="1802328"/>
                  </a:lnTo>
                  <a:lnTo>
                    <a:pt x="1101792" y="1829958"/>
                  </a:lnTo>
                  <a:lnTo>
                    <a:pt x="1146861" y="1857271"/>
                  </a:lnTo>
                  <a:lnTo>
                    <a:pt x="1194471" y="1885218"/>
                  </a:lnTo>
                  <a:lnTo>
                    <a:pt x="1229421" y="1905168"/>
                  </a:lnTo>
                  <a:lnTo>
                    <a:pt x="1229311" y="1905000"/>
                  </a:lnTo>
                  <a:lnTo>
                    <a:pt x="1219795" y="1889760"/>
                  </a:lnTo>
                  <a:lnTo>
                    <a:pt x="1209963" y="1874203"/>
                  </a:lnTo>
                  <a:lnTo>
                    <a:pt x="1200447" y="1858645"/>
                  </a:lnTo>
                  <a:lnTo>
                    <a:pt x="1191249" y="1842135"/>
                  </a:lnTo>
                  <a:lnTo>
                    <a:pt x="1182051" y="1825625"/>
                  </a:lnTo>
                  <a:lnTo>
                    <a:pt x="1172853" y="1808163"/>
                  </a:lnTo>
                  <a:lnTo>
                    <a:pt x="1163655" y="1791018"/>
                  </a:lnTo>
                  <a:lnTo>
                    <a:pt x="1154457" y="1772920"/>
                  </a:lnTo>
                  <a:lnTo>
                    <a:pt x="1145576" y="1754823"/>
                  </a:lnTo>
                  <a:lnTo>
                    <a:pt x="1136695" y="1736408"/>
                  </a:lnTo>
                  <a:lnTo>
                    <a:pt x="1119250" y="1698308"/>
                  </a:lnTo>
                  <a:lnTo>
                    <a:pt x="1102122" y="1658938"/>
                  </a:lnTo>
                  <a:lnTo>
                    <a:pt x="1085312" y="1619250"/>
                  </a:lnTo>
                  <a:lnTo>
                    <a:pt x="1070070" y="1580060"/>
                  </a:lnTo>
                  <a:close/>
                  <a:moveTo>
                    <a:pt x="1191479" y="1530183"/>
                  </a:moveTo>
                  <a:lnTo>
                    <a:pt x="1183323" y="1533802"/>
                  </a:lnTo>
                  <a:lnTo>
                    <a:pt x="1141095" y="1551904"/>
                  </a:lnTo>
                  <a:lnTo>
                    <a:pt x="1128914" y="1556814"/>
                  </a:lnTo>
                  <a:lnTo>
                    <a:pt x="1137012" y="1577658"/>
                  </a:lnTo>
                  <a:lnTo>
                    <a:pt x="1152871" y="1616393"/>
                  </a:lnTo>
                  <a:lnTo>
                    <a:pt x="1169047" y="1653858"/>
                  </a:lnTo>
                  <a:lnTo>
                    <a:pt x="1185223" y="1689418"/>
                  </a:lnTo>
                  <a:lnTo>
                    <a:pt x="1201716" y="1723708"/>
                  </a:lnTo>
                  <a:lnTo>
                    <a:pt x="1218209" y="1756410"/>
                  </a:lnTo>
                  <a:lnTo>
                    <a:pt x="1234703" y="1787525"/>
                  </a:lnTo>
                  <a:lnTo>
                    <a:pt x="1251196" y="1816735"/>
                  </a:lnTo>
                  <a:lnTo>
                    <a:pt x="1268006" y="1844675"/>
                  </a:lnTo>
                  <a:lnTo>
                    <a:pt x="1284500" y="1870710"/>
                  </a:lnTo>
                  <a:lnTo>
                    <a:pt x="1300993" y="1895158"/>
                  </a:lnTo>
                  <a:lnTo>
                    <a:pt x="1309557" y="1906905"/>
                  </a:lnTo>
                  <a:lnTo>
                    <a:pt x="1317486" y="1918018"/>
                  </a:lnTo>
                  <a:lnTo>
                    <a:pt x="1326050" y="1928495"/>
                  </a:lnTo>
                  <a:lnTo>
                    <a:pt x="1333979" y="1938973"/>
                  </a:lnTo>
                  <a:lnTo>
                    <a:pt x="1342226" y="1948815"/>
                  </a:lnTo>
                  <a:lnTo>
                    <a:pt x="1350473" y="1958023"/>
                  </a:lnTo>
                  <a:lnTo>
                    <a:pt x="1358719" y="1966913"/>
                  </a:lnTo>
                  <a:lnTo>
                    <a:pt x="1366331" y="1975485"/>
                  </a:lnTo>
                  <a:lnTo>
                    <a:pt x="1369346" y="1978503"/>
                  </a:lnTo>
                  <a:lnTo>
                    <a:pt x="1380463" y="1983988"/>
                  </a:lnTo>
                  <a:lnTo>
                    <a:pt x="1410560" y="1998615"/>
                  </a:lnTo>
                  <a:lnTo>
                    <a:pt x="1420523" y="1996123"/>
                  </a:lnTo>
                  <a:lnTo>
                    <a:pt x="1438927" y="1990090"/>
                  </a:lnTo>
                  <a:lnTo>
                    <a:pt x="1456697" y="1984375"/>
                  </a:lnTo>
                  <a:lnTo>
                    <a:pt x="1475418" y="1978025"/>
                  </a:lnTo>
                  <a:lnTo>
                    <a:pt x="1492869" y="1971358"/>
                  </a:lnTo>
                  <a:lnTo>
                    <a:pt x="1510639" y="1964055"/>
                  </a:lnTo>
                  <a:lnTo>
                    <a:pt x="1528408" y="1956435"/>
                  </a:lnTo>
                  <a:lnTo>
                    <a:pt x="1545543" y="1948498"/>
                  </a:lnTo>
                  <a:lnTo>
                    <a:pt x="1562360" y="1939925"/>
                  </a:lnTo>
                  <a:lnTo>
                    <a:pt x="1579494" y="1931035"/>
                  </a:lnTo>
                  <a:lnTo>
                    <a:pt x="1595994" y="1921828"/>
                  </a:lnTo>
                  <a:lnTo>
                    <a:pt x="1612177" y="1912303"/>
                  </a:lnTo>
                  <a:lnTo>
                    <a:pt x="1628042" y="1902143"/>
                  </a:lnTo>
                  <a:lnTo>
                    <a:pt x="1643908" y="1891983"/>
                  </a:lnTo>
                  <a:lnTo>
                    <a:pt x="1659139" y="1881188"/>
                  </a:lnTo>
                  <a:lnTo>
                    <a:pt x="1674687" y="1870075"/>
                  </a:lnTo>
                  <a:lnTo>
                    <a:pt x="1689600" y="1858328"/>
                  </a:lnTo>
                  <a:lnTo>
                    <a:pt x="1704196" y="1846580"/>
                  </a:lnTo>
                  <a:lnTo>
                    <a:pt x="1718475" y="1834515"/>
                  </a:lnTo>
                  <a:lnTo>
                    <a:pt x="1732754" y="1821815"/>
                  </a:lnTo>
                  <a:lnTo>
                    <a:pt x="1746398" y="1809115"/>
                  </a:lnTo>
                  <a:lnTo>
                    <a:pt x="1760042" y="1796098"/>
                  </a:lnTo>
                  <a:lnTo>
                    <a:pt x="1773052" y="1782445"/>
                  </a:lnTo>
                  <a:lnTo>
                    <a:pt x="1785744" y="1768793"/>
                  </a:lnTo>
                  <a:lnTo>
                    <a:pt x="1798436" y="1754505"/>
                  </a:lnTo>
                  <a:lnTo>
                    <a:pt x="1810177" y="1740535"/>
                  </a:lnTo>
                  <a:lnTo>
                    <a:pt x="1822234" y="1725295"/>
                  </a:lnTo>
                  <a:lnTo>
                    <a:pt x="1833657" y="1710690"/>
                  </a:lnTo>
                  <a:lnTo>
                    <a:pt x="1844763" y="1695450"/>
                  </a:lnTo>
                  <a:lnTo>
                    <a:pt x="1847759" y="1691218"/>
                  </a:lnTo>
                  <a:lnTo>
                    <a:pt x="1836392" y="1692275"/>
                  </a:lnTo>
                  <a:lnTo>
                    <a:pt x="1822102" y="1692910"/>
                  </a:lnTo>
                  <a:lnTo>
                    <a:pt x="1807177" y="1693228"/>
                  </a:lnTo>
                  <a:lnTo>
                    <a:pt x="1792252" y="1693863"/>
                  </a:lnTo>
                  <a:lnTo>
                    <a:pt x="1776692" y="1693228"/>
                  </a:lnTo>
                  <a:lnTo>
                    <a:pt x="1761132" y="1692593"/>
                  </a:lnTo>
                  <a:lnTo>
                    <a:pt x="1744937" y="1691323"/>
                  </a:lnTo>
                  <a:lnTo>
                    <a:pt x="1728424" y="1690052"/>
                  </a:lnTo>
                  <a:lnTo>
                    <a:pt x="1711276" y="1688464"/>
                  </a:lnTo>
                  <a:lnTo>
                    <a:pt x="1702865" y="1687195"/>
                  </a:lnTo>
                  <a:lnTo>
                    <a:pt x="1701800" y="1689328"/>
                  </a:lnTo>
                  <a:lnTo>
                    <a:pt x="1699260" y="1694733"/>
                  </a:lnTo>
                  <a:lnTo>
                    <a:pt x="1696085" y="1699501"/>
                  </a:lnTo>
                  <a:lnTo>
                    <a:pt x="1692910" y="1704906"/>
                  </a:lnTo>
                  <a:lnTo>
                    <a:pt x="1689100" y="1709992"/>
                  </a:lnTo>
                  <a:lnTo>
                    <a:pt x="1685607" y="1714760"/>
                  </a:lnTo>
                  <a:lnTo>
                    <a:pt x="1681480" y="1719211"/>
                  </a:lnTo>
                  <a:lnTo>
                    <a:pt x="1677670" y="1723344"/>
                  </a:lnTo>
                  <a:lnTo>
                    <a:pt x="1673225" y="1727794"/>
                  </a:lnTo>
                  <a:lnTo>
                    <a:pt x="1668462" y="1731927"/>
                  </a:lnTo>
                  <a:lnTo>
                    <a:pt x="1664017" y="1735424"/>
                  </a:lnTo>
                  <a:lnTo>
                    <a:pt x="1658937" y="1738921"/>
                  </a:lnTo>
                  <a:lnTo>
                    <a:pt x="1653857" y="1742418"/>
                  </a:lnTo>
                  <a:lnTo>
                    <a:pt x="1648460" y="1745279"/>
                  </a:lnTo>
                  <a:lnTo>
                    <a:pt x="1643062" y="1748140"/>
                  </a:lnTo>
                  <a:lnTo>
                    <a:pt x="1637347" y="1750683"/>
                  </a:lnTo>
                  <a:lnTo>
                    <a:pt x="1631632" y="1752591"/>
                  </a:lnTo>
                  <a:lnTo>
                    <a:pt x="1625917" y="1755134"/>
                  </a:lnTo>
                  <a:lnTo>
                    <a:pt x="1620202" y="1756723"/>
                  </a:lnTo>
                  <a:lnTo>
                    <a:pt x="1613852" y="1757995"/>
                  </a:lnTo>
                  <a:lnTo>
                    <a:pt x="1607502" y="1759267"/>
                  </a:lnTo>
                  <a:lnTo>
                    <a:pt x="1601152" y="1759902"/>
                  </a:lnTo>
                  <a:lnTo>
                    <a:pt x="1594802" y="1760538"/>
                  </a:lnTo>
                  <a:lnTo>
                    <a:pt x="1588452" y="1760538"/>
                  </a:lnTo>
                  <a:lnTo>
                    <a:pt x="1582102" y="1760538"/>
                  </a:lnTo>
                  <a:lnTo>
                    <a:pt x="1575435" y="1759902"/>
                  </a:lnTo>
                  <a:lnTo>
                    <a:pt x="1569402" y="1759267"/>
                  </a:lnTo>
                  <a:lnTo>
                    <a:pt x="1562735" y="1757995"/>
                  </a:lnTo>
                  <a:lnTo>
                    <a:pt x="1557020" y="1756723"/>
                  </a:lnTo>
                  <a:lnTo>
                    <a:pt x="1550987" y="1755134"/>
                  </a:lnTo>
                  <a:lnTo>
                    <a:pt x="1544955" y="1752591"/>
                  </a:lnTo>
                  <a:lnTo>
                    <a:pt x="1539240" y="1750683"/>
                  </a:lnTo>
                  <a:lnTo>
                    <a:pt x="1533525" y="1748140"/>
                  </a:lnTo>
                  <a:lnTo>
                    <a:pt x="1528127" y="1745279"/>
                  </a:lnTo>
                  <a:lnTo>
                    <a:pt x="1522730" y="1742418"/>
                  </a:lnTo>
                  <a:lnTo>
                    <a:pt x="1517967" y="1738921"/>
                  </a:lnTo>
                  <a:lnTo>
                    <a:pt x="1512887" y="1735424"/>
                  </a:lnTo>
                  <a:lnTo>
                    <a:pt x="1508125" y="1731927"/>
                  </a:lnTo>
                  <a:lnTo>
                    <a:pt x="1503680" y="1727794"/>
                  </a:lnTo>
                  <a:lnTo>
                    <a:pt x="1499235" y="1723344"/>
                  </a:lnTo>
                  <a:lnTo>
                    <a:pt x="1495107" y="1719211"/>
                  </a:lnTo>
                  <a:lnTo>
                    <a:pt x="1490980" y="1714760"/>
                  </a:lnTo>
                  <a:lnTo>
                    <a:pt x="1487487" y="1709992"/>
                  </a:lnTo>
                  <a:lnTo>
                    <a:pt x="1483677" y="1704906"/>
                  </a:lnTo>
                  <a:lnTo>
                    <a:pt x="1480502" y="1699501"/>
                  </a:lnTo>
                  <a:lnTo>
                    <a:pt x="1477327" y="1694733"/>
                  </a:lnTo>
                  <a:lnTo>
                    <a:pt x="1474787" y="1689328"/>
                  </a:lnTo>
                  <a:lnTo>
                    <a:pt x="1471930" y="1683606"/>
                  </a:lnTo>
                  <a:lnTo>
                    <a:pt x="1469707" y="1677566"/>
                  </a:lnTo>
                  <a:lnTo>
                    <a:pt x="1467802" y="1671844"/>
                  </a:lnTo>
                  <a:lnTo>
                    <a:pt x="1466215" y="1665804"/>
                  </a:lnTo>
                  <a:lnTo>
                    <a:pt x="1464627" y="1659446"/>
                  </a:lnTo>
                  <a:lnTo>
                    <a:pt x="1463675" y="1653406"/>
                  </a:lnTo>
                  <a:lnTo>
                    <a:pt x="1462722" y="1647366"/>
                  </a:lnTo>
                  <a:lnTo>
                    <a:pt x="1462405" y="1640690"/>
                  </a:lnTo>
                  <a:lnTo>
                    <a:pt x="1462087" y="1634332"/>
                  </a:lnTo>
                  <a:lnTo>
                    <a:pt x="1462182" y="1632333"/>
                  </a:lnTo>
                  <a:lnTo>
                    <a:pt x="1449611" y="1628441"/>
                  </a:lnTo>
                  <a:lnTo>
                    <a:pt x="1408965" y="1615421"/>
                  </a:lnTo>
                  <a:lnTo>
                    <a:pt x="1367683" y="1600812"/>
                  </a:lnTo>
                  <a:lnTo>
                    <a:pt x="1326401" y="1585250"/>
                  </a:lnTo>
                  <a:lnTo>
                    <a:pt x="1284483" y="1569054"/>
                  </a:lnTo>
                  <a:lnTo>
                    <a:pt x="1241931" y="1551904"/>
                  </a:lnTo>
                  <a:lnTo>
                    <a:pt x="1199697" y="1533802"/>
                  </a:lnTo>
                  <a:lnTo>
                    <a:pt x="1191479" y="1530183"/>
                  </a:lnTo>
                  <a:close/>
                  <a:moveTo>
                    <a:pt x="1104493" y="1490234"/>
                  </a:moveTo>
                  <a:lnTo>
                    <a:pt x="1106563" y="1496060"/>
                  </a:lnTo>
                  <a:lnTo>
                    <a:pt x="1107088" y="1497526"/>
                  </a:lnTo>
                  <a:lnTo>
                    <a:pt x="1113937" y="1494744"/>
                  </a:lnTo>
                  <a:lnTo>
                    <a:pt x="1104493" y="1490234"/>
                  </a:lnTo>
                  <a:close/>
                  <a:moveTo>
                    <a:pt x="287237" y="1385930"/>
                  </a:moveTo>
                  <a:lnTo>
                    <a:pt x="272098" y="1400560"/>
                  </a:lnTo>
                  <a:lnTo>
                    <a:pt x="245428" y="1426926"/>
                  </a:lnTo>
                  <a:lnTo>
                    <a:pt x="220980" y="1452657"/>
                  </a:lnTo>
                  <a:lnTo>
                    <a:pt x="208915" y="1465681"/>
                  </a:lnTo>
                  <a:lnTo>
                    <a:pt x="197803" y="1478387"/>
                  </a:lnTo>
                  <a:lnTo>
                    <a:pt x="187008" y="1490776"/>
                  </a:lnTo>
                  <a:lnTo>
                    <a:pt x="176530" y="1503165"/>
                  </a:lnTo>
                  <a:lnTo>
                    <a:pt x="166370" y="1515554"/>
                  </a:lnTo>
                  <a:lnTo>
                    <a:pt x="157163" y="1527625"/>
                  </a:lnTo>
                  <a:lnTo>
                    <a:pt x="147955" y="1539696"/>
                  </a:lnTo>
                  <a:lnTo>
                    <a:pt x="139383" y="1551132"/>
                  </a:lnTo>
                  <a:lnTo>
                    <a:pt x="131128" y="1563203"/>
                  </a:lnTo>
                  <a:lnTo>
                    <a:pt x="123190" y="1574321"/>
                  </a:lnTo>
                  <a:lnTo>
                    <a:pt x="115888" y="1585440"/>
                  </a:lnTo>
                  <a:lnTo>
                    <a:pt x="109538" y="1596558"/>
                  </a:lnTo>
                  <a:lnTo>
                    <a:pt x="102870" y="1607358"/>
                  </a:lnTo>
                  <a:lnTo>
                    <a:pt x="97155" y="1618159"/>
                  </a:lnTo>
                  <a:lnTo>
                    <a:pt x="91758" y="1628324"/>
                  </a:lnTo>
                  <a:lnTo>
                    <a:pt x="86678" y="1638807"/>
                  </a:lnTo>
                  <a:lnTo>
                    <a:pt x="82233" y="1648337"/>
                  </a:lnTo>
                  <a:lnTo>
                    <a:pt x="78423" y="1658502"/>
                  </a:lnTo>
                  <a:lnTo>
                    <a:pt x="74930" y="1668032"/>
                  </a:lnTo>
                  <a:lnTo>
                    <a:pt x="71755" y="1677244"/>
                  </a:lnTo>
                  <a:lnTo>
                    <a:pt x="69215" y="1686139"/>
                  </a:lnTo>
                  <a:lnTo>
                    <a:pt x="67310" y="1695033"/>
                  </a:lnTo>
                  <a:lnTo>
                    <a:pt x="65723" y="1703292"/>
                  </a:lnTo>
                  <a:lnTo>
                    <a:pt x="64453" y="1711869"/>
                  </a:lnTo>
                  <a:lnTo>
                    <a:pt x="64135" y="1719493"/>
                  </a:lnTo>
                  <a:lnTo>
                    <a:pt x="64135" y="1727435"/>
                  </a:lnTo>
                  <a:lnTo>
                    <a:pt x="64453" y="1735059"/>
                  </a:lnTo>
                  <a:lnTo>
                    <a:pt x="65405" y="1742047"/>
                  </a:lnTo>
                  <a:lnTo>
                    <a:pt x="66993" y="1748718"/>
                  </a:lnTo>
                  <a:lnTo>
                    <a:pt x="68898" y="1755389"/>
                  </a:lnTo>
                  <a:lnTo>
                    <a:pt x="71438" y="1761425"/>
                  </a:lnTo>
                  <a:lnTo>
                    <a:pt x="74295" y="1767143"/>
                  </a:lnTo>
                  <a:lnTo>
                    <a:pt x="78740" y="1774131"/>
                  </a:lnTo>
                  <a:lnTo>
                    <a:pt x="83820" y="1780802"/>
                  </a:lnTo>
                  <a:lnTo>
                    <a:pt x="89853" y="1786838"/>
                  </a:lnTo>
                  <a:lnTo>
                    <a:pt x="96838" y="1792238"/>
                  </a:lnTo>
                  <a:lnTo>
                    <a:pt x="104458" y="1797638"/>
                  </a:lnTo>
                  <a:lnTo>
                    <a:pt x="112713" y="1802403"/>
                  </a:lnTo>
                  <a:lnTo>
                    <a:pt x="121920" y="1806533"/>
                  </a:lnTo>
                  <a:lnTo>
                    <a:pt x="131763" y="1810345"/>
                  </a:lnTo>
                  <a:lnTo>
                    <a:pt x="142240" y="1813839"/>
                  </a:lnTo>
                  <a:lnTo>
                    <a:pt x="153353" y="1817016"/>
                  </a:lnTo>
                  <a:lnTo>
                    <a:pt x="165735" y="1819239"/>
                  </a:lnTo>
                  <a:lnTo>
                    <a:pt x="177800" y="1821463"/>
                  </a:lnTo>
                  <a:lnTo>
                    <a:pt x="191453" y="1823051"/>
                  </a:lnTo>
                  <a:lnTo>
                    <a:pt x="205740" y="1824322"/>
                  </a:lnTo>
                  <a:lnTo>
                    <a:pt x="220345" y="1824957"/>
                  </a:lnTo>
                  <a:lnTo>
                    <a:pt x="235585" y="1825275"/>
                  </a:lnTo>
                  <a:lnTo>
                    <a:pt x="251460" y="1825275"/>
                  </a:lnTo>
                  <a:lnTo>
                    <a:pt x="267970" y="1824639"/>
                  </a:lnTo>
                  <a:lnTo>
                    <a:pt x="285115" y="1823686"/>
                  </a:lnTo>
                  <a:lnTo>
                    <a:pt x="302895" y="1822098"/>
                  </a:lnTo>
                  <a:lnTo>
                    <a:pt x="320993" y="1820192"/>
                  </a:lnTo>
                  <a:lnTo>
                    <a:pt x="339725" y="1817968"/>
                  </a:lnTo>
                  <a:lnTo>
                    <a:pt x="359410" y="1814792"/>
                  </a:lnTo>
                  <a:lnTo>
                    <a:pt x="379413" y="1811615"/>
                  </a:lnTo>
                  <a:lnTo>
                    <a:pt x="399733" y="1808121"/>
                  </a:lnTo>
                  <a:lnTo>
                    <a:pt x="420370" y="1803674"/>
                  </a:lnTo>
                  <a:lnTo>
                    <a:pt x="441960" y="1798909"/>
                  </a:lnTo>
                  <a:lnTo>
                    <a:pt x="458716" y="1795021"/>
                  </a:lnTo>
                  <a:lnTo>
                    <a:pt x="447270" y="1779838"/>
                  </a:lnTo>
                  <a:lnTo>
                    <a:pt x="434894" y="1761420"/>
                  </a:lnTo>
                  <a:lnTo>
                    <a:pt x="422518" y="1742684"/>
                  </a:lnTo>
                  <a:lnTo>
                    <a:pt x="410459" y="1723949"/>
                  </a:lnTo>
                  <a:lnTo>
                    <a:pt x="399352" y="1704260"/>
                  </a:lnTo>
                  <a:lnTo>
                    <a:pt x="388245" y="1684572"/>
                  </a:lnTo>
                  <a:lnTo>
                    <a:pt x="377773" y="1664884"/>
                  </a:lnTo>
                  <a:lnTo>
                    <a:pt x="367936" y="1644560"/>
                  </a:lnTo>
                  <a:lnTo>
                    <a:pt x="358415" y="1624237"/>
                  </a:lnTo>
                  <a:lnTo>
                    <a:pt x="349213" y="1603596"/>
                  </a:lnTo>
                  <a:lnTo>
                    <a:pt x="340645" y="1582320"/>
                  </a:lnTo>
                  <a:lnTo>
                    <a:pt x="332711" y="1561361"/>
                  </a:lnTo>
                  <a:lnTo>
                    <a:pt x="324778" y="1539767"/>
                  </a:lnTo>
                  <a:lnTo>
                    <a:pt x="318114" y="1517856"/>
                  </a:lnTo>
                  <a:lnTo>
                    <a:pt x="311449" y="1495945"/>
                  </a:lnTo>
                  <a:lnTo>
                    <a:pt x="305420" y="1474034"/>
                  </a:lnTo>
                  <a:lnTo>
                    <a:pt x="300025" y="1451170"/>
                  </a:lnTo>
                  <a:lnTo>
                    <a:pt x="294948" y="1428941"/>
                  </a:lnTo>
                  <a:lnTo>
                    <a:pt x="290823" y="1406077"/>
                  </a:lnTo>
                  <a:lnTo>
                    <a:pt x="287237" y="1385930"/>
                  </a:lnTo>
                  <a:close/>
                  <a:moveTo>
                    <a:pt x="825882" y="1340155"/>
                  </a:moveTo>
                  <a:lnTo>
                    <a:pt x="819719" y="1367155"/>
                  </a:lnTo>
                  <a:lnTo>
                    <a:pt x="808612" y="1421447"/>
                  </a:lnTo>
                  <a:lnTo>
                    <a:pt x="798457" y="1474787"/>
                  </a:lnTo>
                  <a:lnTo>
                    <a:pt x="789571" y="1527175"/>
                  </a:lnTo>
                  <a:lnTo>
                    <a:pt x="781321" y="1578610"/>
                  </a:lnTo>
                  <a:lnTo>
                    <a:pt x="778588" y="1599316"/>
                  </a:lnTo>
                  <a:lnTo>
                    <a:pt x="782951" y="1602926"/>
                  </a:lnTo>
                  <a:lnTo>
                    <a:pt x="789940" y="1601447"/>
                  </a:lnTo>
                  <a:lnTo>
                    <a:pt x="824230" y="1593190"/>
                  </a:lnTo>
                  <a:lnTo>
                    <a:pt x="859473" y="1583662"/>
                  </a:lnTo>
                  <a:lnTo>
                    <a:pt x="895985" y="1573182"/>
                  </a:lnTo>
                  <a:lnTo>
                    <a:pt x="933768" y="1561432"/>
                  </a:lnTo>
                  <a:lnTo>
                    <a:pt x="972185" y="1548729"/>
                  </a:lnTo>
                  <a:lnTo>
                    <a:pt x="1011555" y="1535073"/>
                  </a:lnTo>
                  <a:lnTo>
                    <a:pt x="1048349" y="1520873"/>
                  </a:lnTo>
                  <a:lnTo>
                    <a:pt x="1038369" y="1492568"/>
                  </a:lnTo>
                  <a:lnTo>
                    <a:pt x="1024413" y="1450656"/>
                  </a:lnTo>
                  <a:lnTo>
                    <a:pt x="987571" y="1431541"/>
                  </a:lnTo>
                  <a:lnTo>
                    <a:pt x="945971" y="1409310"/>
                  </a:lnTo>
                  <a:lnTo>
                    <a:pt x="904689" y="1386127"/>
                  </a:lnTo>
                  <a:lnTo>
                    <a:pt x="862455" y="1361991"/>
                  </a:lnTo>
                  <a:lnTo>
                    <a:pt x="825882" y="1340155"/>
                  </a:lnTo>
                  <a:close/>
                  <a:moveTo>
                    <a:pt x="426033" y="1320824"/>
                  </a:moveTo>
                  <a:lnTo>
                    <a:pt x="426083" y="1321435"/>
                  </a:lnTo>
                  <a:lnTo>
                    <a:pt x="428304" y="1341438"/>
                  </a:lnTo>
                  <a:lnTo>
                    <a:pt x="430842" y="1361123"/>
                  </a:lnTo>
                  <a:lnTo>
                    <a:pt x="434333" y="1380490"/>
                  </a:lnTo>
                  <a:lnTo>
                    <a:pt x="437823" y="1399540"/>
                  </a:lnTo>
                  <a:lnTo>
                    <a:pt x="442265" y="1418908"/>
                  </a:lnTo>
                  <a:lnTo>
                    <a:pt x="446708" y="1437640"/>
                  </a:lnTo>
                  <a:lnTo>
                    <a:pt x="451785" y="1456055"/>
                  </a:lnTo>
                  <a:lnTo>
                    <a:pt x="457179" y="1474788"/>
                  </a:lnTo>
                  <a:lnTo>
                    <a:pt x="463208" y="1492885"/>
                  </a:lnTo>
                  <a:lnTo>
                    <a:pt x="469236" y="1510983"/>
                  </a:lnTo>
                  <a:lnTo>
                    <a:pt x="476217" y="1529080"/>
                  </a:lnTo>
                  <a:lnTo>
                    <a:pt x="483515" y="1546860"/>
                  </a:lnTo>
                  <a:lnTo>
                    <a:pt x="491131" y="1564005"/>
                  </a:lnTo>
                  <a:lnTo>
                    <a:pt x="499381" y="1581468"/>
                  </a:lnTo>
                  <a:lnTo>
                    <a:pt x="507631" y="1598613"/>
                  </a:lnTo>
                  <a:lnTo>
                    <a:pt x="516515" y="1615123"/>
                  </a:lnTo>
                  <a:lnTo>
                    <a:pt x="521451" y="1623979"/>
                  </a:lnTo>
                  <a:lnTo>
                    <a:pt x="528955" y="1624948"/>
                  </a:lnTo>
                  <a:lnTo>
                    <a:pt x="539433" y="1626218"/>
                  </a:lnTo>
                  <a:lnTo>
                    <a:pt x="550545" y="1627171"/>
                  </a:lnTo>
                  <a:lnTo>
                    <a:pt x="561658" y="1628124"/>
                  </a:lnTo>
                  <a:lnTo>
                    <a:pt x="573405" y="1628441"/>
                  </a:lnTo>
                  <a:lnTo>
                    <a:pt x="585470" y="1628441"/>
                  </a:lnTo>
                  <a:lnTo>
                    <a:pt x="597853" y="1628124"/>
                  </a:lnTo>
                  <a:lnTo>
                    <a:pt x="610553" y="1627489"/>
                  </a:lnTo>
                  <a:lnTo>
                    <a:pt x="623570" y="1626854"/>
                  </a:lnTo>
                  <a:lnTo>
                    <a:pt x="637223" y="1626218"/>
                  </a:lnTo>
                  <a:lnTo>
                    <a:pt x="650875" y="1624948"/>
                  </a:lnTo>
                  <a:lnTo>
                    <a:pt x="665163" y="1623360"/>
                  </a:lnTo>
                  <a:lnTo>
                    <a:pt x="694373" y="1619549"/>
                  </a:lnTo>
                  <a:lnTo>
                    <a:pt x="702748" y="1618167"/>
                  </a:lnTo>
                  <a:lnTo>
                    <a:pt x="699337" y="1615270"/>
                  </a:lnTo>
                  <a:lnTo>
                    <a:pt x="666011" y="1586687"/>
                  </a:lnTo>
                  <a:lnTo>
                    <a:pt x="634589" y="1557787"/>
                  </a:lnTo>
                  <a:lnTo>
                    <a:pt x="604436" y="1529204"/>
                  </a:lnTo>
                  <a:lnTo>
                    <a:pt x="589836" y="1514595"/>
                  </a:lnTo>
                  <a:lnTo>
                    <a:pt x="575236" y="1500304"/>
                  </a:lnTo>
                  <a:lnTo>
                    <a:pt x="561271" y="1486330"/>
                  </a:lnTo>
                  <a:lnTo>
                    <a:pt x="547940" y="1472038"/>
                  </a:lnTo>
                  <a:lnTo>
                    <a:pt x="534292" y="1457747"/>
                  </a:lnTo>
                  <a:lnTo>
                    <a:pt x="521597" y="1443456"/>
                  </a:lnTo>
                  <a:lnTo>
                    <a:pt x="508901" y="1429164"/>
                  </a:lnTo>
                  <a:lnTo>
                    <a:pt x="497157" y="1415508"/>
                  </a:lnTo>
                  <a:lnTo>
                    <a:pt x="485731" y="1401217"/>
                  </a:lnTo>
                  <a:lnTo>
                    <a:pt x="473988" y="1387561"/>
                  </a:lnTo>
                  <a:lnTo>
                    <a:pt x="463196" y="1373587"/>
                  </a:lnTo>
                  <a:lnTo>
                    <a:pt x="453357" y="1359613"/>
                  </a:lnTo>
                  <a:lnTo>
                    <a:pt x="443201" y="1345957"/>
                  </a:lnTo>
                  <a:lnTo>
                    <a:pt x="433679" y="1332300"/>
                  </a:lnTo>
                  <a:lnTo>
                    <a:pt x="426033" y="1320824"/>
                  </a:lnTo>
                  <a:close/>
                  <a:moveTo>
                    <a:pt x="563522" y="1163592"/>
                  </a:moveTo>
                  <a:lnTo>
                    <a:pt x="542290" y="1178196"/>
                  </a:lnTo>
                  <a:lnTo>
                    <a:pt x="502920" y="1206786"/>
                  </a:lnTo>
                  <a:lnTo>
                    <a:pt x="465455" y="1234740"/>
                  </a:lnTo>
                  <a:lnTo>
                    <a:pt x="455660" y="1242410"/>
                  </a:lnTo>
                  <a:lnTo>
                    <a:pt x="456848" y="1244647"/>
                  </a:lnTo>
                  <a:lnTo>
                    <a:pt x="462562" y="1255445"/>
                  </a:lnTo>
                  <a:lnTo>
                    <a:pt x="468909" y="1265925"/>
                  </a:lnTo>
                  <a:lnTo>
                    <a:pt x="475575" y="1277040"/>
                  </a:lnTo>
                  <a:lnTo>
                    <a:pt x="482557" y="1287838"/>
                  </a:lnTo>
                  <a:lnTo>
                    <a:pt x="490175" y="1299271"/>
                  </a:lnTo>
                  <a:lnTo>
                    <a:pt x="498110" y="1310387"/>
                  </a:lnTo>
                  <a:lnTo>
                    <a:pt x="506362" y="1322138"/>
                  </a:lnTo>
                  <a:lnTo>
                    <a:pt x="524453" y="1345957"/>
                  </a:lnTo>
                  <a:lnTo>
                    <a:pt x="543497" y="1370093"/>
                  </a:lnTo>
                  <a:lnTo>
                    <a:pt x="564762" y="1394865"/>
                  </a:lnTo>
                  <a:lnTo>
                    <a:pt x="587297" y="1419954"/>
                  </a:lnTo>
                  <a:lnTo>
                    <a:pt x="611736" y="1445361"/>
                  </a:lnTo>
                  <a:lnTo>
                    <a:pt x="637445" y="1471721"/>
                  </a:lnTo>
                  <a:lnTo>
                    <a:pt x="664106" y="1498081"/>
                  </a:lnTo>
                  <a:lnTo>
                    <a:pt x="692989" y="1525075"/>
                  </a:lnTo>
                  <a:lnTo>
                    <a:pt x="721963" y="1551321"/>
                  </a:lnTo>
                  <a:lnTo>
                    <a:pt x="722613" y="1546860"/>
                  </a:lnTo>
                  <a:lnTo>
                    <a:pt x="730229" y="1498282"/>
                  </a:lnTo>
                  <a:lnTo>
                    <a:pt x="739115" y="1450340"/>
                  </a:lnTo>
                  <a:lnTo>
                    <a:pt x="748317" y="1401762"/>
                  </a:lnTo>
                  <a:lnTo>
                    <a:pt x="758472" y="1354137"/>
                  </a:lnTo>
                  <a:lnTo>
                    <a:pt x="768627" y="1308100"/>
                  </a:lnTo>
                  <a:lnTo>
                    <a:pt x="769341" y="1305052"/>
                  </a:lnTo>
                  <a:lnTo>
                    <a:pt x="737021" y="1284818"/>
                  </a:lnTo>
                  <a:lnTo>
                    <a:pt x="696374" y="1257824"/>
                  </a:lnTo>
                  <a:lnTo>
                    <a:pt x="656362" y="1230512"/>
                  </a:lnTo>
                  <a:lnTo>
                    <a:pt x="616985" y="1202882"/>
                  </a:lnTo>
                  <a:lnTo>
                    <a:pt x="578561" y="1174935"/>
                  </a:lnTo>
                  <a:lnTo>
                    <a:pt x="563522" y="1163592"/>
                  </a:lnTo>
                  <a:close/>
                  <a:moveTo>
                    <a:pt x="441840" y="1066401"/>
                  </a:moveTo>
                  <a:lnTo>
                    <a:pt x="437823" y="1083628"/>
                  </a:lnTo>
                  <a:lnTo>
                    <a:pt x="434333" y="1102995"/>
                  </a:lnTo>
                  <a:lnTo>
                    <a:pt x="430842" y="1122045"/>
                  </a:lnTo>
                  <a:lnTo>
                    <a:pt x="428304" y="1141730"/>
                  </a:lnTo>
                  <a:lnTo>
                    <a:pt x="426083" y="1161415"/>
                  </a:lnTo>
                  <a:lnTo>
                    <a:pt x="425439" y="1169539"/>
                  </a:lnTo>
                  <a:lnTo>
                    <a:pt x="427648" y="1177001"/>
                  </a:lnTo>
                  <a:lnTo>
                    <a:pt x="429516" y="1183022"/>
                  </a:lnTo>
                  <a:lnTo>
                    <a:pt x="451485" y="1166443"/>
                  </a:lnTo>
                  <a:lnTo>
                    <a:pt x="489903" y="1138171"/>
                  </a:lnTo>
                  <a:lnTo>
                    <a:pt x="511337" y="1123125"/>
                  </a:lnTo>
                  <a:lnTo>
                    <a:pt x="504571" y="1117771"/>
                  </a:lnTo>
                  <a:lnTo>
                    <a:pt x="469005" y="1089506"/>
                  </a:lnTo>
                  <a:lnTo>
                    <a:pt x="441840" y="1066401"/>
                  </a:lnTo>
                  <a:close/>
                  <a:moveTo>
                    <a:pt x="1964738" y="1045668"/>
                  </a:moveTo>
                  <a:lnTo>
                    <a:pt x="1964373" y="1045997"/>
                  </a:lnTo>
                  <a:lnTo>
                    <a:pt x="1947863" y="1060606"/>
                  </a:lnTo>
                  <a:lnTo>
                    <a:pt x="1913890" y="1089506"/>
                  </a:lnTo>
                  <a:lnTo>
                    <a:pt x="1878330" y="1117771"/>
                  </a:lnTo>
                  <a:lnTo>
                    <a:pt x="1841818" y="1146671"/>
                  </a:lnTo>
                  <a:lnTo>
                    <a:pt x="1804353" y="1174935"/>
                  </a:lnTo>
                  <a:lnTo>
                    <a:pt x="1765935" y="1202882"/>
                  </a:lnTo>
                  <a:lnTo>
                    <a:pt x="1726565" y="1230512"/>
                  </a:lnTo>
                  <a:lnTo>
                    <a:pt x="1686243" y="1257824"/>
                  </a:lnTo>
                  <a:lnTo>
                    <a:pt x="1645603" y="1284818"/>
                  </a:lnTo>
                  <a:lnTo>
                    <a:pt x="1604328" y="1310860"/>
                  </a:lnTo>
                  <a:lnTo>
                    <a:pt x="1562418" y="1336584"/>
                  </a:lnTo>
                  <a:lnTo>
                    <a:pt x="1520508" y="1361991"/>
                  </a:lnTo>
                  <a:lnTo>
                    <a:pt x="1477963" y="1386127"/>
                  </a:lnTo>
                  <a:lnTo>
                    <a:pt x="1437005" y="1409310"/>
                  </a:lnTo>
                  <a:lnTo>
                    <a:pt x="1395095" y="1431541"/>
                  </a:lnTo>
                  <a:lnTo>
                    <a:pt x="1353185" y="1453454"/>
                  </a:lnTo>
                  <a:lnTo>
                    <a:pt x="1310958" y="1474732"/>
                  </a:lnTo>
                  <a:lnTo>
                    <a:pt x="1268838" y="1494705"/>
                  </a:lnTo>
                  <a:lnTo>
                    <a:pt x="1289882" y="1503314"/>
                  </a:lnTo>
                  <a:lnTo>
                    <a:pt x="1330846" y="1519511"/>
                  </a:lnTo>
                  <a:lnTo>
                    <a:pt x="1371176" y="1535073"/>
                  </a:lnTo>
                  <a:lnTo>
                    <a:pt x="1410870" y="1548729"/>
                  </a:lnTo>
                  <a:lnTo>
                    <a:pt x="1449294" y="1561432"/>
                  </a:lnTo>
                  <a:lnTo>
                    <a:pt x="1479284" y="1570917"/>
                  </a:lnTo>
                  <a:lnTo>
                    <a:pt x="1480502" y="1568844"/>
                  </a:lnTo>
                  <a:lnTo>
                    <a:pt x="1483677" y="1563758"/>
                  </a:lnTo>
                  <a:lnTo>
                    <a:pt x="1487487" y="1558671"/>
                  </a:lnTo>
                  <a:lnTo>
                    <a:pt x="1490980" y="1554221"/>
                  </a:lnTo>
                  <a:lnTo>
                    <a:pt x="1495107" y="1549452"/>
                  </a:lnTo>
                  <a:lnTo>
                    <a:pt x="1499235" y="1545002"/>
                  </a:lnTo>
                  <a:lnTo>
                    <a:pt x="1503680" y="1540551"/>
                  </a:lnTo>
                  <a:lnTo>
                    <a:pt x="1508125" y="1536736"/>
                  </a:lnTo>
                  <a:lnTo>
                    <a:pt x="1512887" y="1532921"/>
                  </a:lnTo>
                  <a:lnTo>
                    <a:pt x="1517967" y="1529424"/>
                  </a:lnTo>
                  <a:lnTo>
                    <a:pt x="1522730" y="1526563"/>
                  </a:lnTo>
                  <a:lnTo>
                    <a:pt x="1528127" y="1523384"/>
                  </a:lnTo>
                  <a:lnTo>
                    <a:pt x="1533525" y="1520841"/>
                  </a:lnTo>
                  <a:lnTo>
                    <a:pt x="1539240" y="1517980"/>
                  </a:lnTo>
                  <a:lnTo>
                    <a:pt x="1544955" y="1515755"/>
                  </a:lnTo>
                  <a:lnTo>
                    <a:pt x="1550987" y="1513847"/>
                  </a:lnTo>
                  <a:lnTo>
                    <a:pt x="1557020" y="1512258"/>
                  </a:lnTo>
                  <a:lnTo>
                    <a:pt x="1562735" y="1510668"/>
                  </a:lnTo>
                  <a:lnTo>
                    <a:pt x="1569402" y="1509397"/>
                  </a:lnTo>
                  <a:lnTo>
                    <a:pt x="1575435" y="1508761"/>
                  </a:lnTo>
                  <a:lnTo>
                    <a:pt x="1582102" y="1508443"/>
                  </a:lnTo>
                  <a:lnTo>
                    <a:pt x="1588452" y="1508125"/>
                  </a:lnTo>
                  <a:lnTo>
                    <a:pt x="1594802" y="1508443"/>
                  </a:lnTo>
                  <a:lnTo>
                    <a:pt x="1601152" y="1508761"/>
                  </a:lnTo>
                  <a:lnTo>
                    <a:pt x="1607502" y="1509397"/>
                  </a:lnTo>
                  <a:lnTo>
                    <a:pt x="1613852" y="1510668"/>
                  </a:lnTo>
                  <a:lnTo>
                    <a:pt x="1620202" y="1512258"/>
                  </a:lnTo>
                  <a:lnTo>
                    <a:pt x="1625917" y="1513847"/>
                  </a:lnTo>
                  <a:lnTo>
                    <a:pt x="1631632" y="1515755"/>
                  </a:lnTo>
                  <a:lnTo>
                    <a:pt x="1637347" y="1517980"/>
                  </a:lnTo>
                  <a:lnTo>
                    <a:pt x="1643062" y="1520841"/>
                  </a:lnTo>
                  <a:lnTo>
                    <a:pt x="1648460" y="1523384"/>
                  </a:lnTo>
                  <a:lnTo>
                    <a:pt x="1653857" y="1526563"/>
                  </a:lnTo>
                  <a:lnTo>
                    <a:pt x="1658937" y="1529424"/>
                  </a:lnTo>
                  <a:lnTo>
                    <a:pt x="1664017" y="1532921"/>
                  </a:lnTo>
                  <a:lnTo>
                    <a:pt x="1668462" y="1536736"/>
                  </a:lnTo>
                  <a:lnTo>
                    <a:pt x="1673225" y="1540551"/>
                  </a:lnTo>
                  <a:lnTo>
                    <a:pt x="1677670" y="1545002"/>
                  </a:lnTo>
                  <a:lnTo>
                    <a:pt x="1681480" y="1549452"/>
                  </a:lnTo>
                  <a:lnTo>
                    <a:pt x="1685607" y="1554221"/>
                  </a:lnTo>
                  <a:lnTo>
                    <a:pt x="1689100" y="1558671"/>
                  </a:lnTo>
                  <a:lnTo>
                    <a:pt x="1692910" y="1563758"/>
                  </a:lnTo>
                  <a:lnTo>
                    <a:pt x="1696085" y="1568844"/>
                  </a:lnTo>
                  <a:lnTo>
                    <a:pt x="1699260" y="1574248"/>
                  </a:lnTo>
                  <a:lnTo>
                    <a:pt x="1701800" y="1579653"/>
                  </a:lnTo>
                  <a:lnTo>
                    <a:pt x="1704657" y="1585375"/>
                  </a:lnTo>
                  <a:lnTo>
                    <a:pt x="1706880" y="1591097"/>
                  </a:lnTo>
                  <a:lnTo>
                    <a:pt x="1708785" y="1596819"/>
                  </a:lnTo>
                  <a:lnTo>
                    <a:pt x="1710372" y="1602542"/>
                  </a:lnTo>
                  <a:lnTo>
                    <a:pt x="1711960" y="1608900"/>
                  </a:lnTo>
                  <a:lnTo>
                    <a:pt x="1712913" y="1614940"/>
                  </a:lnTo>
                  <a:lnTo>
                    <a:pt x="1713865" y="1621616"/>
                  </a:lnTo>
                  <a:lnTo>
                    <a:pt x="1713930" y="1622842"/>
                  </a:lnTo>
                  <a:lnTo>
                    <a:pt x="1717944" y="1623360"/>
                  </a:lnTo>
                  <a:lnTo>
                    <a:pt x="1731917" y="1624948"/>
                  </a:lnTo>
                  <a:lnTo>
                    <a:pt x="1745572" y="1626218"/>
                  </a:lnTo>
                  <a:lnTo>
                    <a:pt x="1759544" y="1626854"/>
                  </a:lnTo>
                  <a:lnTo>
                    <a:pt x="1772564" y="1627489"/>
                  </a:lnTo>
                  <a:lnTo>
                    <a:pt x="1785266" y="1628124"/>
                  </a:lnTo>
                  <a:lnTo>
                    <a:pt x="1797650" y="1628441"/>
                  </a:lnTo>
                  <a:lnTo>
                    <a:pt x="1809400" y="1628441"/>
                  </a:lnTo>
                  <a:lnTo>
                    <a:pt x="1821467" y="1628124"/>
                  </a:lnTo>
                  <a:lnTo>
                    <a:pt x="1832581" y="1627171"/>
                  </a:lnTo>
                  <a:lnTo>
                    <a:pt x="1843378" y="1626218"/>
                  </a:lnTo>
                  <a:lnTo>
                    <a:pt x="1853540" y="1624948"/>
                  </a:lnTo>
                  <a:lnTo>
                    <a:pt x="1864019" y="1623678"/>
                  </a:lnTo>
                  <a:lnTo>
                    <a:pt x="1873546" y="1621772"/>
                  </a:lnTo>
                  <a:lnTo>
                    <a:pt x="1882755" y="1619867"/>
                  </a:lnTo>
                  <a:lnTo>
                    <a:pt x="1891646" y="1617644"/>
                  </a:lnTo>
                  <a:lnTo>
                    <a:pt x="1893435" y="1617180"/>
                  </a:lnTo>
                  <a:lnTo>
                    <a:pt x="1894581" y="1615123"/>
                  </a:lnTo>
                  <a:lnTo>
                    <a:pt x="1903465" y="1598613"/>
                  </a:lnTo>
                  <a:lnTo>
                    <a:pt x="1912032" y="1581468"/>
                  </a:lnTo>
                  <a:lnTo>
                    <a:pt x="1919965" y="1564005"/>
                  </a:lnTo>
                  <a:lnTo>
                    <a:pt x="1927580" y="1546860"/>
                  </a:lnTo>
                  <a:lnTo>
                    <a:pt x="1934879" y="1529080"/>
                  </a:lnTo>
                  <a:lnTo>
                    <a:pt x="1941859" y="1510983"/>
                  </a:lnTo>
                  <a:lnTo>
                    <a:pt x="1948205" y="1492885"/>
                  </a:lnTo>
                  <a:lnTo>
                    <a:pt x="1954234" y="1474788"/>
                  </a:lnTo>
                  <a:lnTo>
                    <a:pt x="1959628" y="1456055"/>
                  </a:lnTo>
                  <a:lnTo>
                    <a:pt x="1964705" y="1437640"/>
                  </a:lnTo>
                  <a:lnTo>
                    <a:pt x="1969148" y="1418908"/>
                  </a:lnTo>
                  <a:lnTo>
                    <a:pt x="1973590" y="1399540"/>
                  </a:lnTo>
                  <a:lnTo>
                    <a:pt x="1977398" y="1380490"/>
                  </a:lnTo>
                  <a:lnTo>
                    <a:pt x="1980253" y="1361123"/>
                  </a:lnTo>
                  <a:lnTo>
                    <a:pt x="1983109" y="1341438"/>
                  </a:lnTo>
                  <a:lnTo>
                    <a:pt x="1985330" y="1321435"/>
                  </a:lnTo>
                  <a:lnTo>
                    <a:pt x="1986917" y="1302068"/>
                  </a:lnTo>
                  <a:lnTo>
                    <a:pt x="1988503" y="1282065"/>
                  </a:lnTo>
                  <a:lnTo>
                    <a:pt x="1989138" y="1261428"/>
                  </a:lnTo>
                  <a:lnTo>
                    <a:pt x="1989138" y="1241743"/>
                  </a:lnTo>
                  <a:lnTo>
                    <a:pt x="1989138" y="1221105"/>
                  </a:lnTo>
                  <a:lnTo>
                    <a:pt x="1988503" y="1201103"/>
                  </a:lnTo>
                  <a:lnTo>
                    <a:pt x="1986917" y="1181418"/>
                  </a:lnTo>
                  <a:lnTo>
                    <a:pt x="1985330" y="1161415"/>
                  </a:lnTo>
                  <a:lnTo>
                    <a:pt x="1983109" y="1141730"/>
                  </a:lnTo>
                  <a:lnTo>
                    <a:pt x="1980253" y="1122045"/>
                  </a:lnTo>
                  <a:lnTo>
                    <a:pt x="1977398" y="1102995"/>
                  </a:lnTo>
                  <a:lnTo>
                    <a:pt x="1973590" y="1083628"/>
                  </a:lnTo>
                  <a:lnTo>
                    <a:pt x="1969148" y="1064578"/>
                  </a:lnTo>
                  <a:lnTo>
                    <a:pt x="1964738" y="1045668"/>
                  </a:lnTo>
                  <a:close/>
                  <a:moveTo>
                    <a:pt x="916037" y="1019660"/>
                  </a:moveTo>
                  <a:lnTo>
                    <a:pt x="912064" y="1031240"/>
                  </a:lnTo>
                  <a:lnTo>
                    <a:pt x="897467" y="1075690"/>
                  </a:lnTo>
                  <a:lnTo>
                    <a:pt x="883186" y="1121410"/>
                  </a:lnTo>
                  <a:lnTo>
                    <a:pt x="869541" y="1167765"/>
                  </a:lnTo>
                  <a:lnTo>
                    <a:pt x="856213" y="1215707"/>
                  </a:lnTo>
                  <a:lnTo>
                    <a:pt x="843519" y="1265555"/>
                  </a:lnTo>
                  <a:lnTo>
                    <a:pt x="841045" y="1275844"/>
                  </a:lnTo>
                  <a:lnTo>
                    <a:pt x="841178" y="1275926"/>
                  </a:lnTo>
                  <a:lnTo>
                    <a:pt x="887541" y="1303556"/>
                  </a:lnTo>
                  <a:lnTo>
                    <a:pt x="935809" y="1331185"/>
                  </a:lnTo>
                  <a:lnTo>
                    <a:pt x="981855" y="1356909"/>
                  </a:lnTo>
                  <a:lnTo>
                    <a:pt x="997943" y="1365625"/>
                  </a:lnTo>
                  <a:lnTo>
                    <a:pt x="996185" y="1359853"/>
                  </a:lnTo>
                  <a:lnTo>
                    <a:pt x="983180" y="1314450"/>
                  </a:lnTo>
                  <a:lnTo>
                    <a:pt x="970810" y="1268730"/>
                  </a:lnTo>
                  <a:lnTo>
                    <a:pt x="959075" y="1223010"/>
                  </a:lnTo>
                  <a:lnTo>
                    <a:pt x="948291" y="1176655"/>
                  </a:lnTo>
                  <a:lnTo>
                    <a:pt x="937824" y="1130618"/>
                  </a:lnTo>
                  <a:lnTo>
                    <a:pt x="927991" y="1082675"/>
                  </a:lnTo>
                  <a:lnTo>
                    <a:pt x="918793" y="1034733"/>
                  </a:lnTo>
                  <a:lnTo>
                    <a:pt x="916037" y="1019660"/>
                  </a:lnTo>
                  <a:close/>
                  <a:moveTo>
                    <a:pt x="863289" y="979742"/>
                  </a:moveTo>
                  <a:lnTo>
                    <a:pt x="855028" y="984105"/>
                  </a:lnTo>
                  <a:lnTo>
                    <a:pt x="808990" y="1009835"/>
                  </a:lnTo>
                  <a:lnTo>
                    <a:pt x="761048" y="1037472"/>
                  </a:lnTo>
                  <a:lnTo>
                    <a:pt x="714375" y="1065426"/>
                  </a:lnTo>
                  <a:lnTo>
                    <a:pt x="668973" y="1093698"/>
                  </a:lnTo>
                  <a:lnTo>
                    <a:pt x="625158" y="1121652"/>
                  </a:lnTo>
                  <a:lnTo>
                    <a:pt x="618343" y="1126266"/>
                  </a:lnTo>
                  <a:lnTo>
                    <a:pt x="629688" y="1134920"/>
                  </a:lnTo>
                  <a:lnTo>
                    <a:pt x="669382" y="1162867"/>
                  </a:lnTo>
                  <a:lnTo>
                    <a:pt x="710029" y="1191450"/>
                  </a:lnTo>
                  <a:lnTo>
                    <a:pt x="752263" y="1219397"/>
                  </a:lnTo>
                  <a:lnTo>
                    <a:pt x="784932" y="1240860"/>
                  </a:lnTo>
                  <a:lnTo>
                    <a:pt x="791475" y="1215707"/>
                  </a:lnTo>
                  <a:lnTo>
                    <a:pt x="803852" y="1169987"/>
                  </a:lnTo>
                  <a:lnTo>
                    <a:pt x="816863" y="1124902"/>
                  </a:lnTo>
                  <a:lnTo>
                    <a:pt x="830191" y="1080135"/>
                  </a:lnTo>
                  <a:lnTo>
                    <a:pt x="844471" y="1035685"/>
                  </a:lnTo>
                  <a:lnTo>
                    <a:pt x="859069" y="991870"/>
                  </a:lnTo>
                  <a:lnTo>
                    <a:pt x="863289" y="979742"/>
                  </a:lnTo>
                  <a:close/>
                  <a:moveTo>
                    <a:pt x="1657985" y="712821"/>
                  </a:moveTo>
                  <a:lnTo>
                    <a:pt x="1645285" y="713456"/>
                  </a:lnTo>
                  <a:lnTo>
                    <a:pt x="1632268" y="714092"/>
                  </a:lnTo>
                  <a:lnTo>
                    <a:pt x="1618615" y="715362"/>
                  </a:lnTo>
                  <a:lnTo>
                    <a:pt x="1604963" y="716315"/>
                  </a:lnTo>
                  <a:lnTo>
                    <a:pt x="1590675" y="717903"/>
                  </a:lnTo>
                  <a:lnTo>
                    <a:pt x="1561465" y="721715"/>
                  </a:lnTo>
                  <a:lnTo>
                    <a:pt x="1530668" y="726798"/>
                  </a:lnTo>
                  <a:lnTo>
                    <a:pt x="1498918" y="732516"/>
                  </a:lnTo>
                  <a:lnTo>
                    <a:pt x="1465898" y="739822"/>
                  </a:lnTo>
                  <a:lnTo>
                    <a:pt x="1431608" y="748081"/>
                  </a:lnTo>
                  <a:lnTo>
                    <a:pt x="1396048" y="757611"/>
                  </a:lnTo>
                  <a:lnTo>
                    <a:pt x="1359535" y="768094"/>
                  </a:lnTo>
                  <a:lnTo>
                    <a:pt x="1322070" y="779848"/>
                  </a:lnTo>
                  <a:lnTo>
                    <a:pt x="1283653" y="792554"/>
                  </a:lnTo>
                  <a:lnTo>
                    <a:pt x="1244283" y="806531"/>
                  </a:lnTo>
                  <a:lnTo>
                    <a:pt x="1203960" y="821461"/>
                  </a:lnTo>
                  <a:lnTo>
                    <a:pt x="1163003" y="837662"/>
                  </a:lnTo>
                  <a:lnTo>
                    <a:pt x="1121093" y="855134"/>
                  </a:lnTo>
                  <a:lnTo>
                    <a:pt x="1077913" y="873558"/>
                  </a:lnTo>
                  <a:lnTo>
                    <a:pt x="1035050" y="893253"/>
                  </a:lnTo>
                  <a:lnTo>
                    <a:pt x="990600" y="914537"/>
                  </a:lnTo>
                  <a:lnTo>
                    <a:pt x="964318" y="927496"/>
                  </a:lnTo>
                  <a:lnTo>
                    <a:pt x="968907" y="957263"/>
                  </a:lnTo>
                  <a:lnTo>
                    <a:pt x="978106" y="1009650"/>
                  </a:lnTo>
                  <a:lnTo>
                    <a:pt x="988255" y="1062990"/>
                  </a:lnTo>
                  <a:lnTo>
                    <a:pt x="999357" y="1117283"/>
                  </a:lnTo>
                  <a:lnTo>
                    <a:pt x="1010775" y="1168718"/>
                  </a:lnTo>
                  <a:lnTo>
                    <a:pt x="1023145" y="1219518"/>
                  </a:lnTo>
                  <a:lnTo>
                    <a:pt x="1035832" y="1268730"/>
                  </a:lnTo>
                  <a:lnTo>
                    <a:pt x="1049153" y="1316673"/>
                  </a:lnTo>
                  <a:lnTo>
                    <a:pt x="1062792" y="1363663"/>
                  </a:lnTo>
                  <a:lnTo>
                    <a:pt x="1075796" y="1405968"/>
                  </a:lnTo>
                  <a:lnTo>
                    <a:pt x="1117450" y="1427095"/>
                  </a:lnTo>
                  <a:lnTo>
                    <a:pt x="1161590" y="1447738"/>
                  </a:lnTo>
                  <a:lnTo>
                    <a:pt x="1191459" y="1461474"/>
                  </a:lnTo>
                  <a:lnTo>
                    <a:pt x="1221105" y="1447738"/>
                  </a:lnTo>
                  <a:lnTo>
                    <a:pt x="1264920" y="1427095"/>
                  </a:lnTo>
                  <a:lnTo>
                    <a:pt x="1309688" y="1404547"/>
                  </a:lnTo>
                  <a:lnTo>
                    <a:pt x="1355090" y="1381681"/>
                  </a:lnTo>
                  <a:lnTo>
                    <a:pt x="1400810" y="1356909"/>
                  </a:lnTo>
                  <a:lnTo>
                    <a:pt x="1446848" y="1331185"/>
                  </a:lnTo>
                  <a:lnTo>
                    <a:pt x="1494790" y="1303556"/>
                  </a:lnTo>
                  <a:lnTo>
                    <a:pt x="1541780" y="1275926"/>
                  </a:lnTo>
                  <a:lnTo>
                    <a:pt x="1586865" y="1247979"/>
                  </a:lnTo>
                  <a:lnTo>
                    <a:pt x="1630680" y="1219397"/>
                  </a:lnTo>
                  <a:lnTo>
                    <a:pt x="1672908" y="1191450"/>
                  </a:lnTo>
                  <a:lnTo>
                    <a:pt x="1713548" y="1162867"/>
                  </a:lnTo>
                  <a:lnTo>
                    <a:pt x="1752918" y="1134920"/>
                  </a:lnTo>
                  <a:lnTo>
                    <a:pt x="1790383" y="1106338"/>
                  </a:lnTo>
                  <a:lnTo>
                    <a:pt x="1826895" y="1078391"/>
                  </a:lnTo>
                  <a:lnTo>
                    <a:pt x="1861503" y="1050126"/>
                  </a:lnTo>
                  <a:lnTo>
                    <a:pt x="1894523" y="1022496"/>
                  </a:lnTo>
                  <a:lnTo>
                    <a:pt x="1925638" y="994867"/>
                  </a:lnTo>
                  <a:lnTo>
                    <a:pt x="1944123" y="978323"/>
                  </a:lnTo>
                  <a:lnTo>
                    <a:pt x="1941859" y="971868"/>
                  </a:lnTo>
                  <a:lnTo>
                    <a:pt x="1934879" y="954088"/>
                  </a:lnTo>
                  <a:lnTo>
                    <a:pt x="1927580" y="936308"/>
                  </a:lnTo>
                  <a:lnTo>
                    <a:pt x="1919965" y="918845"/>
                  </a:lnTo>
                  <a:lnTo>
                    <a:pt x="1912032" y="901383"/>
                  </a:lnTo>
                  <a:lnTo>
                    <a:pt x="1903465" y="884555"/>
                  </a:lnTo>
                  <a:lnTo>
                    <a:pt x="1894581" y="867728"/>
                  </a:lnTo>
                  <a:lnTo>
                    <a:pt x="1885379" y="851218"/>
                  </a:lnTo>
                  <a:lnTo>
                    <a:pt x="1875859" y="835025"/>
                  </a:lnTo>
                  <a:lnTo>
                    <a:pt x="1866023" y="818833"/>
                  </a:lnTo>
                  <a:lnTo>
                    <a:pt x="1855552" y="802958"/>
                  </a:lnTo>
                  <a:lnTo>
                    <a:pt x="1844763" y="787718"/>
                  </a:lnTo>
                  <a:lnTo>
                    <a:pt x="1833657" y="772478"/>
                  </a:lnTo>
                  <a:lnTo>
                    <a:pt x="1822234" y="757238"/>
                  </a:lnTo>
                  <a:lnTo>
                    <a:pt x="1812344" y="745258"/>
                  </a:lnTo>
                  <a:lnTo>
                    <a:pt x="1808481" y="742681"/>
                  </a:lnTo>
                  <a:lnTo>
                    <a:pt x="1802448" y="738869"/>
                  </a:lnTo>
                  <a:lnTo>
                    <a:pt x="1795463" y="734740"/>
                  </a:lnTo>
                  <a:lnTo>
                    <a:pt x="1788478" y="731881"/>
                  </a:lnTo>
                  <a:lnTo>
                    <a:pt x="1780858" y="728704"/>
                  </a:lnTo>
                  <a:lnTo>
                    <a:pt x="1772921" y="726163"/>
                  </a:lnTo>
                  <a:lnTo>
                    <a:pt x="1764348" y="723304"/>
                  </a:lnTo>
                  <a:lnTo>
                    <a:pt x="1755458" y="721080"/>
                  </a:lnTo>
                  <a:lnTo>
                    <a:pt x="1746251" y="719174"/>
                  </a:lnTo>
                  <a:lnTo>
                    <a:pt x="1736725" y="717586"/>
                  </a:lnTo>
                  <a:lnTo>
                    <a:pt x="1726565" y="715997"/>
                  </a:lnTo>
                  <a:lnTo>
                    <a:pt x="1716405" y="714727"/>
                  </a:lnTo>
                  <a:lnTo>
                    <a:pt x="1705293" y="714092"/>
                  </a:lnTo>
                  <a:lnTo>
                    <a:pt x="1694181" y="713456"/>
                  </a:lnTo>
                  <a:lnTo>
                    <a:pt x="1682433" y="712821"/>
                  </a:lnTo>
                  <a:lnTo>
                    <a:pt x="1670685" y="712821"/>
                  </a:lnTo>
                  <a:lnTo>
                    <a:pt x="1657985" y="712821"/>
                  </a:lnTo>
                  <a:close/>
                  <a:moveTo>
                    <a:pt x="868468" y="533737"/>
                  </a:moveTo>
                  <a:lnTo>
                    <a:pt x="865870" y="534988"/>
                  </a:lnTo>
                  <a:lnTo>
                    <a:pt x="848736" y="543243"/>
                  </a:lnTo>
                  <a:lnTo>
                    <a:pt x="831919" y="552133"/>
                  </a:lnTo>
                  <a:lnTo>
                    <a:pt x="815419" y="561340"/>
                  </a:lnTo>
                  <a:lnTo>
                    <a:pt x="799236" y="570865"/>
                  </a:lnTo>
                  <a:lnTo>
                    <a:pt x="783053" y="581025"/>
                  </a:lnTo>
                  <a:lnTo>
                    <a:pt x="767505" y="591503"/>
                  </a:lnTo>
                  <a:lnTo>
                    <a:pt x="751957" y="601980"/>
                  </a:lnTo>
                  <a:lnTo>
                    <a:pt x="736726" y="613410"/>
                  </a:lnTo>
                  <a:lnTo>
                    <a:pt x="721813" y="624840"/>
                  </a:lnTo>
                  <a:lnTo>
                    <a:pt x="707217" y="636270"/>
                  </a:lnTo>
                  <a:lnTo>
                    <a:pt x="692938" y="648653"/>
                  </a:lnTo>
                  <a:lnTo>
                    <a:pt x="678659" y="661035"/>
                  </a:lnTo>
                  <a:lnTo>
                    <a:pt x="665015" y="674053"/>
                  </a:lnTo>
                  <a:lnTo>
                    <a:pt x="651371" y="687070"/>
                  </a:lnTo>
                  <a:lnTo>
                    <a:pt x="638361" y="700405"/>
                  </a:lnTo>
                  <a:lnTo>
                    <a:pt x="625669" y="714375"/>
                  </a:lnTo>
                  <a:lnTo>
                    <a:pt x="612977" y="728028"/>
                  </a:lnTo>
                  <a:lnTo>
                    <a:pt x="601236" y="742633"/>
                  </a:lnTo>
                  <a:lnTo>
                    <a:pt x="589179" y="757238"/>
                  </a:lnTo>
                  <a:lnTo>
                    <a:pt x="577756" y="772478"/>
                  </a:lnTo>
                  <a:lnTo>
                    <a:pt x="566650" y="787718"/>
                  </a:lnTo>
                  <a:lnTo>
                    <a:pt x="555861" y="802958"/>
                  </a:lnTo>
                  <a:lnTo>
                    <a:pt x="545390" y="818833"/>
                  </a:lnTo>
                  <a:lnTo>
                    <a:pt x="535554" y="835025"/>
                  </a:lnTo>
                  <a:lnTo>
                    <a:pt x="525717" y="851218"/>
                  </a:lnTo>
                  <a:lnTo>
                    <a:pt x="516515" y="867728"/>
                  </a:lnTo>
                  <a:lnTo>
                    <a:pt x="507631" y="884555"/>
                  </a:lnTo>
                  <a:lnTo>
                    <a:pt x="499381" y="901383"/>
                  </a:lnTo>
                  <a:lnTo>
                    <a:pt x="491131" y="918845"/>
                  </a:lnTo>
                  <a:lnTo>
                    <a:pt x="483515" y="936308"/>
                  </a:lnTo>
                  <a:lnTo>
                    <a:pt x="476217" y="954088"/>
                  </a:lnTo>
                  <a:lnTo>
                    <a:pt x="469236" y="971868"/>
                  </a:lnTo>
                  <a:lnTo>
                    <a:pt x="463208" y="989965"/>
                  </a:lnTo>
                  <a:lnTo>
                    <a:pt x="460561" y="998051"/>
                  </a:lnTo>
                  <a:lnTo>
                    <a:pt x="488376" y="1022496"/>
                  </a:lnTo>
                  <a:lnTo>
                    <a:pt x="521402" y="1050126"/>
                  </a:lnTo>
                  <a:lnTo>
                    <a:pt x="556015" y="1078391"/>
                  </a:lnTo>
                  <a:lnTo>
                    <a:pt x="565691" y="1085860"/>
                  </a:lnTo>
                  <a:lnTo>
                    <a:pt x="569595" y="1083215"/>
                  </a:lnTo>
                  <a:lnTo>
                    <a:pt x="610235" y="1056214"/>
                  </a:lnTo>
                  <a:lnTo>
                    <a:pt x="651510" y="1030166"/>
                  </a:lnTo>
                  <a:lnTo>
                    <a:pt x="693420" y="1004435"/>
                  </a:lnTo>
                  <a:lnTo>
                    <a:pt x="735013" y="979340"/>
                  </a:lnTo>
                  <a:lnTo>
                    <a:pt x="777875" y="954880"/>
                  </a:lnTo>
                  <a:lnTo>
                    <a:pt x="818833" y="932008"/>
                  </a:lnTo>
                  <a:lnTo>
                    <a:pt x="860743" y="909454"/>
                  </a:lnTo>
                  <a:lnTo>
                    <a:pt x="895555" y="891247"/>
                  </a:lnTo>
                  <a:lnTo>
                    <a:pt x="895322" y="889635"/>
                  </a:lnTo>
                  <a:lnTo>
                    <a:pt x="888661" y="841693"/>
                  </a:lnTo>
                  <a:lnTo>
                    <a:pt x="883269" y="794068"/>
                  </a:lnTo>
                  <a:lnTo>
                    <a:pt x="878829" y="746443"/>
                  </a:lnTo>
                  <a:lnTo>
                    <a:pt x="875023" y="699453"/>
                  </a:lnTo>
                  <a:lnTo>
                    <a:pt x="871851" y="653415"/>
                  </a:lnTo>
                  <a:lnTo>
                    <a:pt x="869948" y="608013"/>
                  </a:lnTo>
                  <a:lnTo>
                    <a:pt x="868679" y="562928"/>
                  </a:lnTo>
                  <a:lnTo>
                    <a:pt x="868468" y="533737"/>
                  </a:lnTo>
                  <a:close/>
                  <a:moveTo>
                    <a:pt x="2020253" y="515954"/>
                  </a:moveTo>
                  <a:lnTo>
                    <a:pt x="2004378" y="516272"/>
                  </a:lnTo>
                  <a:lnTo>
                    <a:pt x="1987868" y="516589"/>
                  </a:lnTo>
                  <a:lnTo>
                    <a:pt x="1970723" y="517860"/>
                  </a:lnTo>
                  <a:lnTo>
                    <a:pt x="1952943" y="519448"/>
                  </a:lnTo>
                  <a:lnTo>
                    <a:pt x="1934845" y="521353"/>
                  </a:lnTo>
                  <a:lnTo>
                    <a:pt x="1916113" y="523576"/>
                  </a:lnTo>
                  <a:lnTo>
                    <a:pt x="1896428" y="526434"/>
                  </a:lnTo>
                  <a:lnTo>
                    <a:pt x="1876425" y="529610"/>
                  </a:lnTo>
                  <a:lnTo>
                    <a:pt x="1856105" y="533739"/>
                  </a:lnTo>
                  <a:lnTo>
                    <a:pt x="1835468" y="537867"/>
                  </a:lnTo>
                  <a:lnTo>
                    <a:pt x="1818071" y="541450"/>
                  </a:lnTo>
                  <a:lnTo>
                    <a:pt x="1830544" y="552491"/>
                  </a:lnTo>
                  <a:lnTo>
                    <a:pt x="1847045" y="568051"/>
                  </a:lnTo>
                  <a:lnTo>
                    <a:pt x="1862912" y="583929"/>
                  </a:lnTo>
                  <a:lnTo>
                    <a:pt x="1878779" y="599489"/>
                  </a:lnTo>
                  <a:lnTo>
                    <a:pt x="1893694" y="616002"/>
                  </a:lnTo>
                  <a:lnTo>
                    <a:pt x="1908609" y="632515"/>
                  </a:lnTo>
                  <a:lnTo>
                    <a:pt x="1923207" y="649345"/>
                  </a:lnTo>
                  <a:lnTo>
                    <a:pt x="1937169" y="667128"/>
                  </a:lnTo>
                  <a:lnTo>
                    <a:pt x="1950498" y="684911"/>
                  </a:lnTo>
                  <a:lnTo>
                    <a:pt x="1963826" y="703012"/>
                  </a:lnTo>
                  <a:lnTo>
                    <a:pt x="1976519" y="721430"/>
                  </a:lnTo>
                  <a:lnTo>
                    <a:pt x="1988895" y="739848"/>
                  </a:lnTo>
                  <a:lnTo>
                    <a:pt x="2000637" y="758901"/>
                  </a:lnTo>
                  <a:lnTo>
                    <a:pt x="2012378" y="778272"/>
                  </a:lnTo>
                  <a:lnTo>
                    <a:pt x="2023168" y="797961"/>
                  </a:lnTo>
                  <a:lnTo>
                    <a:pt x="2033323" y="817967"/>
                  </a:lnTo>
                  <a:lnTo>
                    <a:pt x="2043477" y="838290"/>
                  </a:lnTo>
                  <a:lnTo>
                    <a:pt x="2052998" y="858614"/>
                  </a:lnTo>
                  <a:lnTo>
                    <a:pt x="2056015" y="865380"/>
                  </a:lnTo>
                  <a:lnTo>
                    <a:pt x="2058035" y="863071"/>
                  </a:lnTo>
                  <a:lnTo>
                    <a:pt x="2069148" y="850367"/>
                  </a:lnTo>
                  <a:lnTo>
                    <a:pt x="2079308" y="837982"/>
                  </a:lnTo>
                  <a:lnTo>
                    <a:pt x="2089468" y="825914"/>
                  </a:lnTo>
                  <a:lnTo>
                    <a:pt x="2098675" y="813845"/>
                  </a:lnTo>
                  <a:lnTo>
                    <a:pt x="2107883" y="801777"/>
                  </a:lnTo>
                  <a:lnTo>
                    <a:pt x="2116455" y="790027"/>
                  </a:lnTo>
                  <a:lnTo>
                    <a:pt x="2124711" y="778594"/>
                  </a:lnTo>
                  <a:lnTo>
                    <a:pt x="2132331" y="766843"/>
                  </a:lnTo>
                  <a:lnTo>
                    <a:pt x="2139633" y="755728"/>
                  </a:lnTo>
                  <a:lnTo>
                    <a:pt x="2146301" y="744930"/>
                  </a:lnTo>
                  <a:lnTo>
                    <a:pt x="2152968" y="733815"/>
                  </a:lnTo>
                  <a:lnTo>
                    <a:pt x="2158683" y="723652"/>
                  </a:lnTo>
                  <a:lnTo>
                    <a:pt x="2164081" y="713172"/>
                  </a:lnTo>
                  <a:lnTo>
                    <a:pt x="2168843" y="702692"/>
                  </a:lnTo>
                  <a:lnTo>
                    <a:pt x="2173605" y="692847"/>
                  </a:lnTo>
                  <a:lnTo>
                    <a:pt x="2177415" y="683002"/>
                  </a:lnTo>
                  <a:lnTo>
                    <a:pt x="2179793" y="676516"/>
                  </a:lnTo>
                  <a:lnTo>
                    <a:pt x="2174979" y="674995"/>
                  </a:lnTo>
                  <a:lnTo>
                    <a:pt x="2169575" y="672452"/>
                  </a:lnTo>
                  <a:lnTo>
                    <a:pt x="2163853" y="669909"/>
                  </a:lnTo>
                  <a:lnTo>
                    <a:pt x="2158448" y="667048"/>
                  </a:lnTo>
                  <a:lnTo>
                    <a:pt x="2153044" y="664187"/>
                  </a:lnTo>
                  <a:lnTo>
                    <a:pt x="2147958" y="661008"/>
                  </a:lnTo>
                  <a:lnTo>
                    <a:pt x="2142871" y="657511"/>
                  </a:lnTo>
                  <a:lnTo>
                    <a:pt x="2138421" y="653696"/>
                  </a:lnTo>
                  <a:lnTo>
                    <a:pt x="2133652" y="649881"/>
                  </a:lnTo>
                  <a:lnTo>
                    <a:pt x="2129201" y="645749"/>
                  </a:lnTo>
                  <a:lnTo>
                    <a:pt x="2124751" y="640980"/>
                  </a:lnTo>
                  <a:lnTo>
                    <a:pt x="2120936" y="636529"/>
                  </a:lnTo>
                  <a:lnTo>
                    <a:pt x="2117121" y="631761"/>
                  </a:lnTo>
                  <a:lnTo>
                    <a:pt x="2113624" y="626675"/>
                  </a:lnTo>
                  <a:lnTo>
                    <a:pt x="2110763" y="621906"/>
                  </a:lnTo>
                  <a:lnTo>
                    <a:pt x="2107584" y="616502"/>
                  </a:lnTo>
                  <a:lnTo>
                    <a:pt x="2105041" y="611097"/>
                  </a:lnTo>
                  <a:lnTo>
                    <a:pt x="2102180" y="605375"/>
                  </a:lnTo>
                  <a:lnTo>
                    <a:pt x="2099955" y="599971"/>
                  </a:lnTo>
                  <a:lnTo>
                    <a:pt x="2098047" y="593613"/>
                  </a:lnTo>
                  <a:lnTo>
                    <a:pt x="2096458" y="587891"/>
                  </a:lnTo>
                  <a:lnTo>
                    <a:pt x="2094868" y="581851"/>
                  </a:lnTo>
                  <a:lnTo>
                    <a:pt x="2093597" y="575493"/>
                  </a:lnTo>
                  <a:lnTo>
                    <a:pt x="2092961" y="569135"/>
                  </a:lnTo>
                  <a:lnTo>
                    <a:pt x="2092643" y="562777"/>
                  </a:lnTo>
                  <a:lnTo>
                    <a:pt x="2092325" y="556419"/>
                  </a:lnTo>
                  <a:lnTo>
                    <a:pt x="2092643" y="549743"/>
                  </a:lnTo>
                  <a:lnTo>
                    <a:pt x="2092961" y="543385"/>
                  </a:lnTo>
                  <a:lnTo>
                    <a:pt x="2093597" y="537027"/>
                  </a:lnTo>
                  <a:lnTo>
                    <a:pt x="2094868" y="530987"/>
                  </a:lnTo>
                  <a:lnTo>
                    <a:pt x="2096458" y="524946"/>
                  </a:lnTo>
                  <a:lnTo>
                    <a:pt x="2096810" y="523537"/>
                  </a:lnTo>
                  <a:lnTo>
                    <a:pt x="2090103" y="521988"/>
                  </a:lnTo>
                  <a:lnTo>
                    <a:pt x="2078038" y="520083"/>
                  </a:lnTo>
                  <a:lnTo>
                    <a:pt x="2064385" y="518177"/>
                  </a:lnTo>
                  <a:lnTo>
                    <a:pt x="2050098" y="517225"/>
                  </a:lnTo>
                  <a:lnTo>
                    <a:pt x="2035493" y="516272"/>
                  </a:lnTo>
                  <a:lnTo>
                    <a:pt x="2020253" y="515954"/>
                  </a:lnTo>
                  <a:close/>
                  <a:moveTo>
                    <a:pt x="362307" y="515954"/>
                  </a:moveTo>
                  <a:lnTo>
                    <a:pt x="346747" y="516272"/>
                  </a:lnTo>
                  <a:lnTo>
                    <a:pt x="332140" y="517225"/>
                  </a:lnTo>
                  <a:lnTo>
                    <a:pt x="318485" y="518177"/>
                  </a:lnTo>
                  <a:lnTo>
                    <a:pt x="304830" y="520083"/>
                  </a:lnTo>
                  <a:lnTo>
                    <a:pt x="292128" y="521988"/>
                  </a:lnTo>
                  <a:lnTo>
                    <a:pt x="280378" y="524846"/>
                  </a:lnTo>
                  <a:lnTo>
                    <a:pt x="269264" y="527387"/>
                  </a:lnTo>
                  <a:lnTo>
                    <a:pt x="258467" y="530881"/>
                  </a:lnTo>
                  <a:lnTo>
                    <a:pt x="248941" y="534692"/>
                  </a:lnTo>
                  <a:lnTo>
                    <a:pt x="239732" y="539455"/>
                  </a:lnTo>
                  <a:lnTo>
                    <a:pt x="231158" y="543901"/>
                  </a:lnTo>
                  <a:lnTo>
                    <a:pt x="223536" y="548983"/>
                  </a:lnTo>
                  <a:lnTo>
                    <a:pt x="219442" y="552492"/>
                  </a:lnTo>
                  <a:lnTo>
                    <a:pt x="224375" y="554685"/>
                  </a:lnTo>
                  <a:lnTo>
                    <a:pt x="230097" y="556910"/>
                  </a:lnTo>
                  <a:lnTo>
                    <a:pt x="235502" y="560089"/>
                  </a:lnTo>
                  <a:lnTo>
                    <a:pt x="240906" y="562632"/>
                  </a:lnTo>
                  <a:lnTo>
                    <a:pt x="245992" y="566129"/>
                  </a:lnTo>
                  <a:lnTo>
                    <a:pt x="251079" y="569626"/>
                  </a:lnTo>
                  <a:lnTo>
                    <a:pt x="255529" y="573441"/>
                  </a:lnTo>
                  <a:lnTo>
                    <a:pt x="260298" y="577256"/>
                  </a:lnTo>
                  <a:lnTo>
                    <a:pt x="264749" y="581389"/>
                  </a:lnTo>
                  <a:lnTo>
                    <a:pt x="268563" y="585839"/>
                  </a:lnTo>
                  <a:lnTo>
                    <a:pt x="273014" y="590290"/>
                  </a:lnTo>
                  <a:lnTo>
                    <a:pt x="276829" y="595376"/>
                  </a:lnTo>
                  <a:lnTo>
                    <a:pt x="280326" y="600463"/>
                  </a:lnTo>
                  <a:lnTo>
                    <a:pt x="283187" y="605549"/>
                  </a:lnTo>
                  <a:lnTo>
                    <a:pt x="286366" y="610635"/>
                  </a:lnTo>
                  <a:lnTo>
                    <a:pt x="289227" y="616040"/>
                  </a:lnTo>
                  <a:lnTo>
                    <a:pt x="291770" y="621444"/>
                  </a:lnTo>
                  <a:lnTo>
                    <a:pt x="293995" y="627484"/>
                  </a:lnTo>
                  <a:lnTo>
                    <a:pt x="295903" y="633206"/>
                  </a:lnTo>
                  <a:lnTo>
                    <a:pt x="297492" y="639246"/>
                  </a:lnTo>
                  <a:lnTo>
                    <a:pt x="299082" y="645287"/>
                  </a:lnTo>
                  <a:lnTo>
                    <a:pt x="300353" y="651645"/>
                  </a:lnTo>
                  <a:lnTo>
                    <a:pt x="300989" y="657685"/>
                  </a:lnTo>
                  <a:lnTo>
                    <a:pt x="301307" y="664361"/>
                  </a:lnTo>
                  <a:lnTo>
                    <a:pt x="301625" y="670719"/>
                  </a:lnTo>
                  <a:lnTo>
                    <a:pt x="301307" y="677394"/>
                  </a:lnTo>
                  <a:lnTo>
                    <a:pt x="300989" y="683752"/>
                  </a:lnTo>
                  <a:lnTo>
                    <a:pt x="300353" y="690111"/>
                  </a:lnTo>
                  <a:lnTo>
                    <a:pt x="299082" y="696151"/>
                  </a:lnTo>
                  <a:lnTo>
                    <a:pt x="297492" y="702509"/>
                  </a:lnTo>
                  <a:lnTo>
                    <a:pt x="295903" y="708549"/>
                  </a:lnTo>
                  <a:lnTo>
                    <a:pt x="293995" y="714271"/>
                  </a:lnTo>
                  <a:lnTo>
                    <a:pt x="291770" y="719993"/>
                  </a:lnTo>
                  <a:lnTo>
                    <a:pt x="289227" y="725397"/>
                  </a:lnTo>
                  <a:lnTo>
                    <a:pt x="286366" y="730802"/>
                  </a:lnTo>
                  <a:lnTo>
                    <a:pt x="283187" y="736206"/>
                  </a:lnTo>
                  <a:lnTo>
                    <a:pt x="280326" y="741292"/>
                  </a:lnTo>
                  <a:lnTo>
                    <a:pt x="276829" y="746379"/>
                  </a:lnTo>
                  <a:lnTo>
                    <a:pt x="273014" y="751147"/>
                  </a:lnTo>
                  <a:lnTo>
                    <a:pt x="268563" y="755916"/>
                  </a:lnTo>
                  <a:lnTo>
                    <a:pt x="264749" y="760049"/>
                  </a:lnTo>
                  <a:lnTo>
                    <a:pt x="260298" y="764181"/>
                  </a:lnTo>
                  <a:lnTo>
                    <a:pt x="255529" y="768314"/>
                  </a:lnTo>
                  <a:lnTo>
                    <a:pt x="252928" y="770544"/>
                  </a:lnTo>
                  <a:lnTo>
                    <a:pt x="258150" y="778594"/>
                  </a:lnTo>
                  <a:lnTo>
                    <a:pt x="266089" y="790027"/>
                  </a:lnTo>
                  <a:lnTo>
                    <a:pt x="274980" y="801777"/>
                  </a:lnTo>
                  <a:lnTo>
                    <a:pt x="283872" y="813845"/>
                  </a:lnTo>
                  <a:lnTo>
                    <a:pt x="293398" y="825914"/>
                  </a:lnTo>
                  <a:lnTo>
                    <a:pt x="303560" y="837982"/>
                  </a:lnTo>
                  <a:lnTo>
                    <a:pt x="313722" y="850367"/>
                  </a:lnTo>
                  <a:lnTo>
                    <a:pt x="324518" y="863071"/>
                  </a:lnTo>
                  <a:lnTo>
                    <a:pt x="335950" y="875774"/>
                  </a:lnTo>
                  <a:lnTo>
                    <a:pt x="346135" y="886785"/>
                  </a:lnTo>
                  <a:lnTo>
                    <a:pt x="349213" y="879255"/>
                  </a:lnTo>
                  <a:lnTo>
                    <a:pt x="358415" y="858614"/>
                  </a:lnTo>
                  <a:lnTo>
                    <a:pt x="367936" y="838290"/>
                  </a:lnTo>
                  <a:lnTo>
                    <a:pt x="377773" y="817967"/>
                  </a:lnTo>
                  <a:lnTo>
                    <a:pt x="388245" y="797961"/>
                  </a:lnTo>
                  <a:lnTo>
                    <a:pt x="399352" y="778272"/>
                  </a:lnTo>
                  <a:lnTo>
                    <a:pt x="410459" y="758901"/>
                  </a:lnTo>
                  <a:lnTo>
                    <a:pt x="422518" y="739848"/>
                  </a:lnTo>
                  <a:lnTo>
                    <a:pt x="434894" y="721430"/>
                  </a:lnTo>
                  <a:lnTo>
                    <a:pt x="447270" y="703012"/>
                  </a:lnTo>
                  <a:lnTo>
                    <a:pt x="460915" y="684911"/>
                  </a:lnTo>
                  <a:lnTo>
                    <a:pt x="474244" y="667128"/>
                  </a:lnTo>
                  <a:lnTo>
                    <a:pt x="488524" y="649345"/>
                  </a:lnTo>
                  <a:lnTo>
                    <a:pt x="502804" y="632515"/>
                  </a:lnTo>
                  <a:lnTo>
                    <a:pt x="517719" y="616002"/>
                  </a:lnTo>
                  <a:lnTo>
                    <a:pt x="532634" y="599489"/>
                  </a:lnTo>
                  <a:lnTo>
                    <a:pt x="548501" y="583929"/>
                  </a:lnTo>
                  <a:lnTo>
                    <a:pt x="564050" y="568051"/>
                  </a:lnTo>
                  <a:lnTo>
                    <a:pt x="580552" y="552491"/>
                  </a:lnTo>
                  <a:lnTo>
                    <a:pt x="587136" y="546773"/>
                  </a:lnTo>
                  <a:lnTo>
                    <a:pt x="569035" y="542313"/>
                  </a:lnTo>
                  <a:lnTo>
                    <a:pt x="547441" y="537867"/>
                  </a:lnTo>
                  <a:lnTo>
                    <a:pt x="526483" y="533739"/>
                  </a:lnTo>
                  <a:lnTo>
                    <a:pt x="505842" y="529610"/>
                  </a:lnTo>
                  <a:lnTo>
                    <a:pt x="486153" y="526434"/>
                  </a:lnTo>
                  <a:lnTo>
                    <a:pt x="466783" y="523576"/>
                  </a:lnTo>
                  <a:lnTo>
                    <a:pt x="448047" y="521353"/>
                  </a:lnTo>
                  <a:lnTo>
                    <a:pt x="429629" y="519448"/>
                  </a:lnTo>
                  <a:lnTo>
                    <a:pt x="411846" y="517860"/>
                  </a:lnTo>
                  <a:lnTo>
                    <a:pt x="395015" y="516589"/>
                  </a:lnTo>
                  <a:lnTo>
                    <a:pt x="378503" y="516272"/>
                  </a:lnTo>
                  <a:lnTo>
                    <a:pt x="362307" y="515954"/>
                  </a:lnTo>
                  <a:close/>
                  <a:moveTo>
                    <a:pt x="1144594" y="459502"/>
                  </a:moveTo>
                  <a:lnTo>
                    <a:pt x="1125428" y="461328"/>
                  </a:lnTo>
                  <a:lnTo>
                    <a:pt x="1105755" y="463868"/>
                  </a:lnTo>
                  <a:lnTo>
                    <a:pt x="1086082" y="466408"/>
                  </a:lnTo>
                  <a:lnTo>
                    <a:pt x="1067043" y="469583"/>
                  </a:lnTo>
                  <a:lnTo>
                    <a:pt x="1047687" y="473393"/>
                  </a:lnTo>
                  <a:lnTo>
                    <a:pt x="1028649" y="477520"/>
                  </a:lnTo>
                  <a:lnTo>
                    <a:pt x="1009928" y="482283"/>
                  </a:lnTo>
                  <a:lnTo>
                    <a:pt x="990889" y="487045"/>
                  </a:lnTo>
                  <a:lnTo>
                    <a:pt x="972486" y="492443"/>
                  </a:lnTo>
                  <a:lnTo>
                    <a:pt x="954399" y="498793"/>
                  </a:lnTo>
                  <a:lnTo>
                    <a:pt x="935995" y="504825"/>
                  </a:lnTo>
                  <a:lnTo>
                    <a:pt x="932351" y="506258"/>
                  </a:lnTo>
                  <a:lnTo>
                    <a:pt x="932115" y="536258"/>
                  </a:lnTo>
                  <a:lnTo>
                    <a:pt x="932432" y="577533"/>
                  </a:lnTo>
                  <a:lnTo>
                    <a:pt x="933701" y="621030"/>
                  </a:lnTo>
                  <a:lnTo>
                    <a:pt x="935921" y="665163"/>
                  </a:lnTo>
                  <a:lnTo>
                    <a:pt x="939093" y="710883"/>
                  </a:lnTo>
                  <a:lnTo>
                    <a:pt x="942899" y="757873"/>
                  </a:lnTo>
                  <a:lnTo>
                    <a:pt x="944704" y="775147"/>
                  </a:lnTo>
                  <a:lnTo>
                    <a:pt x="957126" y="748030"/>
                  </a:lnTo>
                  <a:lnTo>
                    <a:pt x="966329" y="729615"/>
                  </a:lnTo>
                  <a:lnTo>
                    <a:pt x="974897" y="711517"/>
                  </a:lnTo>
                  <a:lnTo>
                    <a:pt x="984100" y="693420"/>
                  </a:lnTo>
                  <a:lnTo>
                    <a:pt x="992986" y="676275"/>
                  </a:lnTo>
                  <a:lnTo>
                    <a:pt x="1002189" y="659130"/>
                  </a:lnTo>
                  <a:lnTo>
                    <a:pt x="1012026" y="642620"/>
                  </a:lnTo>
                  <a:lnTo>
                    <a:pt x="1021229" y="626427"/>
                  </a:lnTo>
                  <a:lnTo>
                    <a:pt x="1030749" y="610235"/>
                  </a:lnTo>
                  <a:lnTo>
                    <a:pt x="1040269" y="594677"/>
                  </a:lnTo>
                  <a:lnTo>
                    <a:pt x="1049789" y="579755"/>
                  </a:lnTo>
                  <a:lnTo>
                    <a:pt x="1059627" y="564832"/>
                  </a:lnTo>
                  <a:lnTo>
                    <a:pt x="1069147" y="550862"/>
                  </a:lnTo>
                  <a:lnTo>
                    <a:pt x="1078985" y="537210"/>
                  </a:lnTo>
                  <a:lnTo>
                    <a:pt x="1088822" y="523557"/>
                  </a:lnTo>
                  <a:lnTo>
                    <a:pt x="1098660" y="511175"/>
                  </a:lnTo>
                  <a:lnTo>
                    <a:pt x="1108814" y="498792"/>
                  </a:lnTo>
                  <a:lnTo>
                    <a:pt x="1118652" y="487045"/>
                  </a:lnTo>
                  <a:lnTo>
                    <a:pt x="1129124" y="475932"/>
                  </a:lnTo>
                  <a:lnTo>
                    <a:pt x="1138962" y="465137"/>
                  </a:lnTo>
                  <a:lnTo>
                    <a:pt x="1144594" y="459502"/>
                  </a:lnTo>
                  <a:close/>
                  <a:moveTo>
                    <a:pt x="1249064" y="458616"/>
                  </a:moveTo>
                  <a:lnTo>
                    <a:pt x="1248761" y="458787"/>
                  </a:lnTo>
                  <a:lnTo>
                    <a:pt x="1241462" y="463232"/>
                  </a:lnTo>
                  <a:lnTo>
                    <a:pt x="1233846" y="468312"/>
                  </a:lnTo>
                  <a:lnTo>
                    <a:pt x="1226230" y="474027"/>
                  </a:lnTo>
                  <a:lnTo>
                    <a:pt x="1218614" y="480377"/>
                  </a:lnTo>
                  <a:lnTo>
                    <a:pt x="1210997" y="486727"/>
                  </a:lnTo>
                  <a:lnTo>
                    <a:pt x="1203064" y="493712"/>
                  </a:lnTo>
                  <a:lnTo>
                    <a:pt x="1195131" y="501015"/>
                  </a:lnTo>
                  <a:lnTo>
                    <a:pt x="1187197" y="508952"/>
                  </a:lnTo>
                  <a:lnTo>
                    <a:pt x="1178946" y="517525"/>
                  </a:lnTo>
                  <a:lnTo>
                    <a:pt x="1171013" y="526415"/>
                  </a:lnTo>
                  <a:lnTo>
                    <a:pt x="1162762" y="535940"/>
                  </a:lnTo>
                  <a:lnTo>
                    <a:pt x="1154829" y="545465"/>
                  </a:lnTo>
                  <a:lnTo>
                    <a:pt x="1146578" y="555942"/>
                  </a:lnTo>
                  <a:lnTo>
                    <a:pt x="1138327" y="566737"/>
                  </a:lnTo>
                  <a:lnTo>
                    <a:pt x="1130076" y="577850"/>
                  </a:lnTo>
                  <a:lnTo>
                    <a:pt x="1121825" y="589280"/>
                  </a:lnTo>
                  <a:lnTo>
                    <a:pt x="1105324" y="613727"/>
                  </a:lnTo>
                  <a:lnTo>
                    <a:pt x="1088187" y="640080"/>
                  </a:lnTo>
                  <a:lnTo>
                    <a:pt x="1071686" y="667702"/>
                  </a:lnTo>
                  <a:lnTo>
                    <a:pt x="1055184" y="697547"/>
                  </a:lnTo>
                  <a:lnTo>
                    <a:pt x="1038365" y="728662"/>
                  </a:lnTo>
                  <a:lnTo>
                    <a:pt x="1021864" y="761365"/>
                  </a:lnTo>
                  <a:lnTo>
                    <a:pt x="1005679" y="795337"/>
                  </a:lnTo>
                  <a:lnTo>
                    <a:pt x="989178" y="831215"/>
                  </a:lnTo>
                  <a:lnTo>
                    <a:pt x="981773" y="848753"/>
                  </a:lnTo>
                  <a:lnTo>
                    <a:pt x="987743" y="845921"/>
                  </a:lnTo>
                  <a:lnTo>
                    <a:pt x="1029970" y="826544"/>
                  </a:lnTo>
                  <a:lnTo>
                    <a:pt x="1072515" y="807167"/>
                  </a:lnTo>
                  <a:lnTo>
                    <a:pt x="1114743" y="789060"/>
                  </a:lnTo>
                  <a:lnTo>
                    <a:pt x="1157288" y="772224"/>
                  </a:lnTo>
                  <a:lnTo>
                    <a:pt x="1198880" y="755705"/>
                  </a:lnTo>
                  <a:lnTo>
                    <a:pt x="1240790" y="740140"/>
                  </a:lnTo>
                  <a:lnTo>
                    <a:pt x="1282065" y="726163"/>
                  </a:lnTo>
                  <a:lnTo>
                    <a:pt x="1322388" y="712503"/>
                  </a:lnTo>
                  <a:lnTo>
                    <a:pt x="1362393" y="700114"/>
                  </a:lnTo>
                  <a:lnTo>
                    <a:pt x="1382395" y="695032"/>
                  </a:lnTo>
                  <a:lnTo>
                    <a:pt x="1401445" y="689632"/>
                  </a:lnTo>
                  <a:lnTo>
                    <a:pt x="1421130" y="684231"/>
                  </a:lnTo>
                  <a:lnTo>
                    <a:pt x="1439863" y="679466"/>
                  </a:lnTo>
                  <a:lnTo>
                    <a:pt x="1459230" y="675019"/>
                  </a:lnTo>
                  <a:lnTo>
                    <a:pt x="1477645" y="670889"/>
                  </a:lnTo>
                  <a:lnTo>
                    <a:pt x="1496060" y="667077"/>
                  </a:lnTo>
                  <a:lnTo>
                    <a:pt x="1514475" y="663583"/>
                  </a:lnTo>
                  <a:lnTo>
                    <a:pt x="1532255" y="660407"/>
                  </a:lnTo>
                  <a:lnTo>
                    <a:pt x="1550035" y="657548"/>
                  </a:lnTo>
                  <a:lnTo>
                    <a:pt x="1567180" y="655006"/>
                  </a:lnTo>
                  <a:lnTo>
                    <a:pt x="1584643" y="653100"/>
                  </a:lnTo>
                  <a:lnTo>
                    <a:pt x="1601470" y="651194"/>
                  </a:lnTo>
                  <a:lnTo>
                    <a:pt x="1617663" y="649606"/>
                  </a:lnTo>
                  <a:lnTo>
                    <a:pt x="1633855" y="648653"/>
                  </a:lnTo>
                  <a:lnTo>
                    <a:pt x="1649413" y="648018"/>
                  </a:lnTo>
                  <a:lnTo>
                    <a:pt x="1665288" y="647700"/>
                  </a:lnTo>
                  <a:lnTo>
                    <a:pt x="1680211" y="647700"/>
                  </a:lnTo>
                  <a:lnTo>
                    <a:pt x="1694815" y="648018"/>
                  </a:lnTo>
                  <a:lnTo>
                    <a:pt x="1709103" y="648653"/>
                  </a:lnTo>
                  <a:lnTo>
                    <a:pt x="1719853" y="649848"/>
                  </a:lnTo>
                  <a:lnTo>
                    <a:pt x="1718475" y="648653"/>
                  </a:lnTo>
                  <a:lnTo>
                    <a:pt x="1704196" y="636270"/>
                  </a:lnTo>
                  <a:lnTo>
                    <a:pt x="1689600" y="624840"/>
                  </a:lnTo>
                  <a:lnTo>
                    <a:pt x="1674687" y="613410"/>
                  </a:lnTo>
                  <a:lnTo>
                    <a:pt x="1659139" y="601980"/>
                  </a:lnTo>
                  <a:lnTo>
                    <a:pt x="1643908" y="591503"/>
                  </a:lnTo>
                  <a:lnTo>
                    <a:pt x="1628042" y="581025"/>
                  </a:lnTo>
                  <a:lnTo>
                    <a:pt x="1612177" y="570865"/>
                  </a:lnTo>
                  <a:lnTo>
                    <a:pt x="1595994" y="561340"/>
                  </a:lnTo>
                  <a:lnTo>
                    <a:pt x="1579494" y="552133"/>
                  </a:lnTo>
                  <a:lnTo>
                    <a:pt x="1562360" y="543243"/>
                  </a:lnTo>
                  <a:lnTo>
                    <a:pt x="1545543" y="534988"/>
                  </a:lnTo>
                  <a:lnTo>
                    <a:pt x="1528408" y="526733"/>
                  </a:lnTo>
                  <a:lnTo>
                    <a:pt x="1510639" y="519113"/>
                  </a:lnTo>
                  <a:lnTo>
                    <a:pt x="1492869" y="511810"/>
                  </a:lnTo>
                  <a:lnTo>
                    <a:pt x="1475418" y="504825"/>
                  </a:lnTo>
                  <a:lnTo>
                    <a:pt x="1456697" y="498793"/>
                  </a:lnTo>
                  <a:lnTo>
                    <a:pt x="1438927" y="492443"/>
                  </a:lnTo>
                  <a:lnTo>
                    <a:pt x="1420523" y="487045"/>
                  </a:lnTo>
                  <a:lnTo>
                    <a:pt x="1401485" y="482283"/>
                  </a:lnTo>
                  <a:lnTo>
                    <a:pt x="1382764" y="477520"/>
                  </a:lnTo>
                  <a:lnTo>
                    <a:pt x="1363408" y="473393"/>
                  </a:lnTo>
                  <a:lnTo>
                    <a:pt x="1344370" y="469583"/>
                  </a:lnTo>
                  <a:lnTo>
                    <a:pt x="1325014" y="466408"/>
                  </a:lnTo>
                  <a:lnTo>
                    <a:pt x="1305658" y="463868"/>
                  </a:lnTo>
                  <a:lnTo>
                    <a:pt x="1285985" y="461328"/>
                  </a:lnTo>
                  <a:lnTo>
                    <a:pt x="1265995" y="459423"/>
                  </a:lnTo>
                  <a:lnTo>
                    <a:pt x="1249064" y="458616"/>
                  </a:lnTo>
                  <a:close/>
                  <a:moveTo>
                    <a:pt x="1092607" y="63500"/>
                  </a:moveTo>
                  <a:lnTo>
                    <a:pt x="1084677" y="63818"/>
                  </a:lnTo>
                  <a:lnTo>
                    <a:pt x="1076431" y="65088"/>
                  </a:lnTo>
                  <a:lnTo>
                    <a:pt x="1070087" y="66993"/>
                  </a:lnTo>
                  <a:lnTo>
                    <a:pt x="1063744" y="69215"/>
                  </a:lnTo>
                  <a:lnTo>
                    <a:pt x="1057400" y="71755"/>
                  </a:lnTo>
                  <a:lnTo>
                    <a:pt x="1051374" y="75247"/>
                  </a:lnTo>
                  <a:lnTo>
                    <a:pt x="1045347" y="79693"/>
                  </a:lnTo>
                  <a:lnTo>
                    <a:pt x="1039638" y="84137"/>
                  </a:lnTo>
                  <a:lnTo>
                    <a:pt x="1033929" y="89218"/>
                  </a:lnTo>
                  <a:lnTo>
                    <a:pt x="1028537" y="94932"/>
                  </a:lnTo>
                  <a:lnTo>
                    <a:pt x="1022828" y="100965"/>
                  </a:lnTo>
                  <a:lnTo>
                    <a:pt x="1017753" y="107950"/>
                  </a:lnTo>
                  <a:lnTo>
                    <a:pt x="1012361" y="115252"/>
                  </a:lnTo>
                  <a:lnTo>
                    <a:pt x="1007286" y="123508"/>
                  </a:lnTo>
                  <a:lnTo>
                    <a:pt x="1002528" y="131763"/>
                  </a:lnTo>
                  <a:lnTo>
                    <a:pt x="997771" y="140652"/>
                  </a:lnTo>
                  <a:lnTo>
                    <a:pt x="993013" y="150178"/>
                  </a:lnTo>
                  <a:lnTo>
                    <a:pt x="988572" y="160020"/>
                  </a:lnTo>
                  <a:lnTo>
                    <a:pt x="984449" y="170815"/>
                  </a:lnTo>
                  <a:lnTo>
                    <a:pt x="980009" y="181293"/>
                  </a:lnTo>
                  <a:lnTo>
                    <a:pt x="975885" y="193040"/>
                  </a:lnTo>
                  <a:lnTo>
                    <a:pt x="972079" y="204788"/>
                  </a:lnTo>
                  <a:lnTo>
                    <a:pt x="968590" y="217170"/>
                  </a:lnTo>
                  <a:lnTo>
                    <a:pt x="964784" y="230188"/>
                  </a:lnTo>
                  <a:lnTo>
                    <a:pt x="961612" y="243840"/>
                  </a:lnTo>
                  <a:lnTo>
                    <a:pt x="958123" y="257493"/>
                  </a:lnTo>
                  <a:lnTo>
                    <a:pt x="955269" y="271780"/>
                  </a:lnTo>
                  <a:lnTo>
                    <a:pt x="952414" y="286385"/>
                  </a:lnTo>
                  <a:lnTo>
                    <a:pt x="949877" y="301307"/>
                  </a:lnTo>
                  <a:lnTo>
                    <a:pt x="947022" y="317183"/>
                  </a:lnTo>
                  <a:lnTo>
                    <a:pt x="944802" y="333375"/>
                  </a:lnTo>
                  <a:lnTo>
                    <a:pt x="942987" y="349121"/>
                  </a:lnTo>
                  <a:lnTo>
                    <a:pt x="951519" y="346716"/>
                  </a:lnTo>
                  <a:lnTo>
                    <a:pt x="973415" y="340365"/>
                  </a:lnTo>
                  <a:lnTo>
                    <a:pt x="995629" y="334967"/>
                  </a:lnTo>
                  <a:lnTo>
                    <a:pt x="1018160" y="330203"/>
                  </a:lnTo>
                  <a:lnTo>
                    <a:pt x="1041326" y="325758"/>
                  </a:lnTo>
                  <a:lnTo>
                    <a:pt x="1063857" y="321947"/>
                  </a:lnTo>
                  <a:lnTo>
                    <a:pt x="1087340" y="318454"/>
                  </a:lnTo>
                  <a:lnTo>
                    <a:pt x="1110823" y="315913"/>
                  </a:lnTo>
                  <a:lnTo>
                    <a:pt x="1134306" y="314008"/>
                  </a:lnTo>
                  <a:lnTo>
                    <a:pt x="1158106" y="312420"/>
                  </a:lnTo>
                  <a:lnTo>
                    <a:pt x="1181906" y="311785"/>
                  </a:lnTo>
                  <a:lnTo>
                    <a:pt x="1205707" y="311150"/>
                  </a:lnTo>
                  <a:lnTo>
                    <a:pt x="1229824" y="311785"/>
                  </a:lnTo>
                  <a:lnTo>
                    <a:pt x="1253624" y="312420"/>
                  </a:lnTo>
                  <a:lnTo>
                    <a:pt x="1277107" y="314008"/>
                  </a:lnTo>
                  <a:lnTo>
                    <a:pt x="1300590" y="315913"/>
                  </a:lnTo>
                  <a:lnTo>
                    <a:pt x="1324073" y="318454"/>
                  </a:lnTo>
                  <a:lnTo>
                    <a:pt x="1345556" y="321650"/>
                  </a:lnTo>
                  <a:lnTo>
                    <a:pt x="1344129" y="319088"/>
                  </a:lnTo>
                  <a:lnTo>
                    <a:pt x="1333345" y="299720"/>
                  </a:lnTo>
                  <a:lnTo>
                    <a:pt x="1322561" y="281305"/>
                  </a:lnTo>
                  <a:lnTo>
                    <a:pt x="1311777" y="263208"/>
                  </a:lnTo>
                  <a:lnTo>
                    <a:pt x="1300993" y="246380"/>
                  </a:lnTo>
                  <a:lnTo>
                    <a:pt x="1290209" y="229870"/>
                  </a:lnTo>
                  <a:lnTo>
                    <a:pt x="1279425" y="213995"/>
                  </a:lnTo>
                  <a:lnTo>
                    <a:pt x="1268958" y="199073"/>
                  </a:lnTo>
                  <a:lnTo>
                    <a:pt x="1258174" y="185420"/>
                  </a:lnTo>
                  <a:lnTo>
                    <a:pt x="1247707" y="171450"/>
                  </a:lnTo>
                  <a:lnTo>
                    <a:pt x="1236923" y="158750"/>
                  </a:lnTo>
                  <a:lnTo>
                    <a:pt x="1226456" y="146685"/>
                  </a:lnTo>
                  <a:lnTo>
                    <a:pt x="1216306" y="135573"/>
                  </a:lnTo>
                  <a:lnTo>
                    <a:pt x="1205839" y="125413"/>
                  </a:lnTo>
                  <a:lnTo>
                    <a:pt x="1195373" y="115570"/>
                  </a:lnTo>
                  <a:lnTo>
                    <a:pt x="1185540" y="106998"/>
                  </a:lnTo>
                  <a:lnTo>
                    <a:pt x="1175390" y="98743"/>
                  </a:lnTo>
                  <a:lnTo>
                    <a:pt x="1165558" y="91440"/>
                  </a:lnTo>
                  <a:lnTo>
                    <a:pt x="1156042" y="85090"/>
                  </a:lnTo>
                  <a:lnTo>
                    <a:pt x="1146210" y="79058"/>
                  </a:lnTo>
                  <a:lnTo>
                    <a:pt x="1137012" y="74613"/>
                  </a:lnTo>
                  <a:lnTo>
                    <a:pt x="1127814" y="70802"/>
                  </a:lnTo>
                  <a:lnTo>
                    <a:pt x="1118615" y="67628"/>
                  </a:lnTo>
                  <a:lnTo>
                    <a:pt x="1109734" y="65405"/>
                  </a:lnTo>
                  <a:lnTo>
                    <a:pt x="1101171" y="63818"/>
                  </a:lnTo>
                  <a:lnTo>
                    <a:pt x="1092607" y="63500"/>
                  </a:lnTo>
                  <a:close/>
                  <a:moveTo>
                    <a:pt x="1090069" y="0"/>
                  </a:moveTo>
                  <a:lnTo>
                    <a:pt x="1096730" y="0"/>
                  </a:lnTo>
                  <a:lnTo>
                    <a:pt x="1103708" y="318"/>
                  </a:lnTo>
                  <a:lnTo>
                    <a:pt x="1110369" y="1270"/>
                  </a:lnTo>
                  <a:lnTo>
                    <a:pt x="1117030" y="1905"/>
                  </a:lnTo>
                  <a:lnTo>
                    <a:pt x="1124007" y="3175"/>
                  </a:lnTo>
                  <a:lnTo>
                    <a:pt x="1130985" y="4763"/>
                  </a:lnTo>
                  <a:lnTo>
                    <a:pt x="1137646" y="6668"/>
                  </a:lnTo>
                  <a:lnTo>
                    <a:pt x="1144307" y="8573"/>
                  </a:lnTo>
                  <a:lnTo>
                    <a:pt x="1151285" y="11113"/>
                  </a:lnTo>
                  <a:lnTo>
                    <a:pt x="1157945" y="13970"/>
                  </a:lnTo>
                  <a:lnTo>
                    <a:pt x="1164923" y="16510"/>
                  </a:lnTo>
                  <a:lnTo>
                    <a:pt x="1171584" y="20003"/>
                  </a:lnTo>
                  <a:lnTo>
                    <a:pt x="1178245" y="23495"/>
                  </a:lnTo>
                  <a:lnTo>
                    <a:pt x="1185223" y="27305"/>
                  </a:lnTo>
                  <a:lnTo>
                    <a:pt x="1192201" y="31115"/>
                  </a:lnTo>
                  <a:lnTo>
                    <a:pt x="1198544" y="35878"/>
                  </a:lnTo>
                  <a:lnTo>
                    <a:pt x="1211866" y="45085"/>
                  </a:lnTo>
                  <a:lnTo>
                    <a:pt x="1225504" y="55880"/>
                  </a:lnTo>
                  <a:lnTo>
                    <a:pt x="1238826" y="66993"/>
                  </a:lnTo>
                  <a:lnTo>
                    <a:pt x="1252465" y="79693"/>
                  </a:lnTo>
                  <a:lnTo>
                    <a:pt x="1265469" y="93028"/>
                  </a:lnTo>
                  <a:lnTo>
                    <a:pt x="1278473" y="107315"/>
                  </a:lnTo>
                  <a:lnTo>
                    <a:pt x="1291795" y="122555"/>
                  </a:lnTo>
                  <a:lnTo>
                    <a:pt x="1304482" y="138748"/>
                  </a:lnTo>
                  <a:lnTo>
                    <a:pt x="1317486" y="155575"/>
                  </a:lnTo>
                  <a:lnTo>
                    <a:pt x="1330490" y="173355"/>
                  </a:lnTo>
                  <a:lnTo>
                    <a:pt x="1343177" y="191770"/>
                  </a:lnTo>
                  <a:lnTo>
                    <a:pt x="1355865" y="211455"/>
                  </a:lnTo>
                  <a:lnTo>
                    <a:pt x="1368235" y="231458"/>
                  </a:lnTo>
                  <a:lnTo>
                    <a:pt x="1380604" y="252095"/>
                  </a:lnTo>
                  <a:lnTo>
                    <a:pt x="1392974" y="273685"/>
                  </a:lnTo>
                  <a:lnTo>
                    <a:pt x="1405027" y="295910"/>
                  </a:lnTo>
                  <a:lnTo>
                    <a:pt x="1417080" y="318770"/>
                  </a:lnTo>
                  <a:lnTo>
                    <a:pt x="1426613" y="337599"/>
                  </a:lnTo>
                  <a:lnTo>
                    <a:pt x="1437997" y="340365"/>
                  </a:lnTo>
                  <a:lnTo>
                    <a:pt x="1460211" y="346716"/>
                  </a:lnTo>
                  <a:lnTo>
                    <a:pt x="1482107" y="353067"/>
                  </a:lnTo>
                  <a:lnTo>
                    <a:pt x="1503686" y="360053"/>
                  </a:lnTo>
                  <a:lnTo>
                    <a:pt x="1525265" y="367675"/>
                  </a:lnTo>
                  <a:lnTo>
                    <a:pt x="1546527" y="375931"/>
                  </a:lnTo>
                  <a:lnTo>
                    <a:pt x="1567471" y="384188"/>
                  </a:lnTo>
                  <a:lnTo>
                    <a:pt x="1588098" y="393397"/>
                  </a:lnTo>
                  <a:lnTo>
                    <a:pt x="1608725" y="402606"/>
                  </a:lnTo>
                  <a:lnTo>
                    <a:pt x="1629035" y="413085"/>
                  </a:lnTo>
                  <a:lnTo>
                    <a:pt x="1649027" y="423564"/>
                  </a:lnTo>
                  <a:lnTo>
                    <a:pt x="1668385" y="434361"/>
                  </a:lnTo>
                  <a:lnTo>
                    <a:pt x="1687742" y="445793"/>
                  </a:lnTo>
                  <a:lnTo>
                    <a:pt x="1706465" y="457543"/>
                  </a:lnTo>
                  <a:lnTo>
                    <a:pt x="1725505" y="469927"/>
                  </a:lnTo>
                  <a:lnTo>
                    <a:pt x="1743911" y="482629"/>
                  </a:lnTo>
                  <a:lnTo>
                    <a:pt x="1754618" y="490712"/>
                  </a:lnTo>
                  <a:lnTo>
                    <a:pt x="1765300" y="488007"/>
                  </a:lnTo>
                  <a:lnTo>
                    <a:pt x="1790383" y="481655"/>
                  </a:lnTo>
                  <a:lnTo>
                    <a:pt x="1815148" y="475939"/>
                  </a:lnTo>
                  <a:lnTo>
                    <a:pt x="1839278" y="470858"/>
                  </a:lnTo>
                  <a:lnTo>
                    <a:pt x="1863090" y="466412"/>
                  </a:lnTo>
                  <a:lnTo>
                    <a:pt x="1886585" y="461965"/>
                  </a:lnTo>
                  <a:lnTo>
                    <a:pt x="1909128" y="458790"/>
                  </a:lnTo>
                  <a:lnTo>
                    <a:pt x="1931353" y="455931"/>
                  </a:lnTo>
                  <a:lnTo>
                    <a:pt x="1953260" y="453708"/>
                  </a:lnTo>
                  <a:lnTo>
                    <a:pt x="1974533" y="452120"/>
                  </a:lnTo>
                  <a:lnTo>
                    <a:pt x="1995170" y="450850"/>
                  </a:lnTo>
                  <a:lnTo>
                    <a:pt x="2015173" y="450850"/>
                  </a:lnTo>
                  <a:lnTo>
                    <a:pt x="2034858" y="450850"/>
                  </a:lnTo>
                  <a:lnTo>
                    <a:pt x="2053591" y="452120"/>
                  </a:lnTo>
                  <a:lnTo>
                    <a:pt x="2071688" y="453708"/>
                  </a:lnTo>
                  <a:lnTo>
                    <a:pt x="2089468" y="455931"/>
                  </a:lnTo>
                  <a:lnTo>
                    <a:pt x="2105978" y="459107"/>
                  </a:lnTo>
                  <a:lnTo>
                    <a:pt x="2122171" y="462918"/>
                  </a:lnTo>
                  <a:lnTo>
                    <a:pt x="2129791" y="465141"/>
                  </a:lnTo>
                  <a:lnTo>
                    <a:pt x="2130938" y="465476"/>
                  </a:lnTo>
                  <a:lnTo>
                    <a:pt x="2133652" y="462956"/>
                  </a:lnTo>
                  <a:lnTo>
                    <a:pt x="2138421" y="459141"/>
                  </a:lnTo>
                  <a:lnTo>
                    <a:pt x="2142871" y="455008"/>
                  </a:lnTo>
                  <a:lnTo>
                    <a:pt x="2147958" y="451829"/>
                  </a:lnTo>
                  <a:lnTo>
                    <a:pt x="2153044" y="448332"/>
                  </a:lnTo>
                  <a:lnTo>
                    <a:pt x="2158448" y="445153"/>
                  </a:lnTo>
                  <a:lnTo>
                    <a:pt x="2163853" y="442610"/>
                  </a:lnTo>
                  <a:lnTo>
                    <a:pt x="2169575" y="439749"/>
                  </a:lnTo>
                  <a:lnTo>
                    <a:pt x="2174979" y="437524"/>
                  </a:lnTo>
                  <a:lnTo>
                    <a:pt x="2181019" y="435616"/>
                  </a:lnTo>
                  <a:lnTo>
                    <a:pt x="2186741" y="434027"/>
                  </a:lnTo>
                  <a:lnTo>
                    <a:pt x="2193099" y="432437"/>
                  </a:lnTo>
                  <a:lnTo>
                    <a:pt x="2199140" y="431166"/>
                  </a:lnTo>
                  <a:lnTo>
                    <a:pt x="2205815" y="430530"/>
                  </a:lnTo>
                  <a:lnTo>
                    <a:pt x="2211856" y="430212"/>
                  </a:lnTo>
                  <a:lnTo>
                    <a:pt x="2218531" y="430212"/>
                  </a:lnTo>
                  <a:lnTo>
                    <a:pt x="2224890" y="430212"/>
                  </a:lnTo>
                  <a:lnTo>
                    <a:pt x="2231565" y="430530"/>
                  </a:lnTo>
                  <a:lnTo>
                    <a:pt x="2237606" y="431166"/>
                  </a:lnTo>
                  <a:lnTo>
                    <a:pt x="2243646" y="432437"/>
                  </a:lnTo>
                  <a:lnTo>
                    <a:pt x="2250004" y="434027"/>
                  </a:lnTo>
                  <a:lnTo>
                    <a:pt x="2256044" y="435616"/>
                  </a:lnTo>
                  <a:lnTo>
                    <a:pt x="2261766" y="437524"/>
                  </a:lnTo>
                  <a:lnTo>
                    <a:pt x="2267806" y="439749"/>
                  </a:lnTo>
                  <a:lnTo>
                    <a:pt x="2273528" y="442610"/>
                  </a:lnTo>
                  <a:lnTo>
                    <a:pt x="2278933" y="445153"/>
                  </a:lnTo>
                  <a:lnTo>
                    <a:pt x="2283701" y="448332"/>
                  </a:lnTo>
                  <a:lnTo>
                    <a:pt x="2289105" y="451829"/>
                  </a:lnTo>
                  <a:lnTo>
                    <a:pt x="2294192" y="455008"/>
                  </a:lnTo>
                  <a:lnTo>
                    <a:pt x="2298960" y="459141"/>
                  </a:lnTo>
                  <a:lnTo>
                    <a:pt x="2303411" y="462956"/>
                  </a:lnTo>
                  <a:lnTo>
                    <a:pt x="2307544" y="467089"/>
                  </a:lnTo>
                  <a:lnTo>
                    <a:pt x="2311994" y="471221"/>
                  </a:lnTo>
                  <a:lnTo>
                    <a:pt x="2315809" y="475990"/>
                  </a:lnTo>
                  <a:lnTo>
                    <a:pt x="2319624" y="480440"/>
                  </a:lnTo>
                  <a:lnTo>
                    <a:pt x="2323121" y="485527"/>
                  </a:lnTo>
                  <a:lnTo>
                    <a:pt x="2326618" y="490931"/>
                  </a:lnTo>
                  <a:lnTo>
                    <a:pt x="2329479" y="496017"/>
                  </a:lnTo>
                  <a:lnTo>
                    <a:pt x="2332340" y="501422"/>
                  </a:lnTo>
                  <a:lnTo>
                    <a:pt x="2334883" y="507144"/>
                  </a:lnTo>
                  <a:lnTo>
                    <a:pt x="2336790" y="512866"/>
                  </a:lnTo>
                  <a:lnTo>
                    <a:pt x="2339334" y="518588"/>
                  </a:lnTo>
                  <a:lnTo>
                    <a:pt x="2340923" y="524946"/>
                  </a:lnTo>
                  <a:lnTo>
                    <a:pt x="2342195" y="530987"/>
                  </a:lnTo>
                  <a:lnTo>
                    <a:pt x="2343466" y="537027"/>
                  </a:lnTo>
                  <a:lnTo>
                    <a:pt x="2344102" y="543385"/>
                  </a:lnTo>
                  <a:lnTo>
                    <a:pt x="2344738" y="549743"/>
                  </a:lnTo>
                  <a:lnTo>
                    <a:pt x="2344738" y="556419"/>
                  </a:lnTo>
                  <a:lnTo>
                    <a:pt x="2344738" y="562777"/>
                  </a:lnTo>
                  <a:lnTo>
                    <a:pt x="2344102" y="569135"/>
                  </a:lnTo>
                  <a:lnTo>
                    <a:pt x="2343466" y="575493"/>
                  </a:lnTo>
                  <a:lnTo>
                    <a:pt x="2342195" y="581851"/>
                  </a:lnTo>
                  <a:lnTo>
                    <a:pt x="2340923" y="587891"/>
                  </a:lnTo>
                  <a:lnTo>
                    <a:pt x="2339334" y="593613"/>
                  </a:lnTo>
                  <a:lnTo>
                    <a:pt x="2336790" y="599971"/>
                  </a:lnTo>
                  <a:lnTo>
                    <a:pt x="2334883" y="605375"/>
                  </a:lnTo>
                  <a:lnTo>
                    <a:pt x="2332340" y="611097"/>
                  </a:lnTo>
                  <a:lnTo>
                    <a:pt x="2329479" y="616502"/>
                  </a:lnTo>
                  <a:lnTo>
                    <a:pt x="2326618" y="621906"/>
                  </a:lnTo>
                  <a:lnTo>
                    <a:pt x="2323121" y="626675"/>
                  </a:lnTo>
                  <a:lnTo>
                    <a:pt x="2319624" y="631761"/>
                  </a:lnTo>
                  <a:lnTo>
                    <a:pt x="2315809" y="636529"/>
                  </a:lnTo>
                  <a:lnTo>
                    <a:pt x="2311994" y="640980"/>
                  </a:lnTo>
                  <a:lnTo>
                    <a:pt x="2307544" y="645749"/>
                  </a:lnTo>
                  <a:lnTo>
                    <a:pt x="2303411" y="649881"/>
                  </a:lnTo>
                  <a:lnTo>
                    <a:pt x="2298960" y="653696"/>
                  </a:lnTo>
                  <a:lnTo>
                    <a:pt x="2294192" y="657511"/>
                  </a:lnTo>
                  <a:lnTo>
                    <a:pt x="2289105" y="661008"/>
                  </a:lnTo>
                  <a:lnTo>
                    <a:pt x="2283701" y="664187"/>
                  </a:lnTo>
                  <a:lnTo>
                    <a:pt x="2278933" y="667048"/>
                  </a:lnTo>
                  <a:lnTo>
                    <a:pt x="2273528" y="669909"/>
                  </a:lnTo>
                  <a:lnTo>
                    <a:pt x="2267806" y="672452"/>
                  </a:lnTo>
                  <a:lnTo>
                    <a:pt x="2261766" y="674995"/>
                  </a:lnTo>
                  <a:lnTo>
                    <a:pt x="2256044" y="676903"/>
                  </a:lnTo>
                  <a:lnTo>
                    <a:pt x="2250004" y="678174"/>
                  </a:lnTo>
                  <a:lnTo>
                    <a:pt x="2247042" y="678915"/>
                  </a:lnTo>
                  <a:lnTo>
                    <a:pt x="2244725" y="687131"/>
                  </a:lnTo>
                  <a:lnTo>
                    <a:pt x="2240598" y="699199"/>
                  </a:lnTo>
                  <a:lnTo>
                    <a:pt x="2235835" y="711902"/>
                  </a:lnTo>
                  <a:lnTo>
                    <a:pt x="2230438" y="724605"/>
                  </a:lnTo>
                  <a:lnTo>
                    <a:pt x="2224405" y="737626"/>
                  </a:lnTo>
                  <a:lnTo>
                    <a:pt x="2217738" y="750647"/>
                  </a:lnTo>
                  <a:lnTo>
                    <a:pt x="2210753" y="763985"/>
                  </a:lnTo>
                  <a:lnTo>
                    <a:pt x="2203133" y="777324"/>
                  </a:lnTo>
                  <a:lnTo>
                    <a:pt x="2194878" y="790662"/>
                  </a:lnTo>
                  <a:lnTo>
                    <a:pt x="2185988" y="804318"/>
                  </a:lnTo>
                  <a:lnTo>
                    <a:pt x="2176781" y="817974"/>
                  </a:lnTo>
                  <a:lnTo>
                    <a:pt x="2166621" y="831948"/>
                  </a:lnTo>
                  <a:lnTo>
                    <a:pt x="2156778" y="845604"/>
                  </a:lnTo>
                  <a:lnTo>
                    <a:pt x="2145665" y="859577"/>
                  </a:lnTo>
                  <a:lnTo>
                    <a:pt x="2134235" y="873868"/>
                  </a:lnTo>
                  <a:lnTo>
                    <a:pt x="2122488" y="887524"/>
                  </a:lnTo>
                  <a:lnTo>
                    <a:pt x="2110105" y="901815"/>
                  </a:lnTo>
                  <a:lnTo>
                    <a:pt x="2097405" y="916107"/>
                  </a:lnTo>
                  <a:lnTo>
                    <a:pt x="2084388" y="930715"/>
                  </a:lnTo>
                  <a:lnTo>
                    <a:pt x="2082612" y="932575"/>
                  </a:lnTo>
                  <a:lnTo>
                    <a:pt x="2086318" y="943083"/>
                  </a:lnTo>
                  <a:lnTo>
                    <a:pt x="2093299" y="964677"/>
                  </a:lnTo>
                  <a:lnTo>
                    <a:pt x="2099963" y="986588"/>
                  </a:lnTo>
                  <a:lnTo>
                    <a:pt x="2105993" y="1008817"/>
                  </a:lnTo>
                  <a:lnTo>
                    <a:pt x="2111388" y="1031045"/>
                  </a:lnTo>
                  <a:lnTo>
                    <a:pt x="2116465" y="1053909"/>
                  </a:lnTo>
                  <a:lnTo>
                    <a:pt x="2120591" y="1076456"/>
                  </a:lnTo>
                  <a:lnTo>
                    <a:pt x="2124399" y="1099637"/>
                  </a:lnTo>
                  <a:lnTo>
                    <a:pt x="2127889" y="1123136"/>
                  </a:lnTo>
                  <a:lnTo>
                    <a:pt x="2130745" y="1146000"/>
                  </a:lnTo>
                  <a:lnTo>
                    <a:pt x="2132649" y="1169817"/>
                  </a:lnTo>
                  <a:lnTo>
                    <a:pt x="2133919" y="1193316"/>
                  </a:lnTo>
                  <a:lnTo>
                    <a:pt x="2134871" y="1217132"/>
                  </a:lnTo>
                  <a:lnTo>
                    <a:pt x="2135188" y="1241584"/>
                  </a:lnTo>
                  <a:lnTo>
                    <a:pt x="2134871" y="1265400"/>
                  </a:lnTo>
                  <a:lnTo>
                    <a:pt x="2133919" y="1289217"/>
                  </a:lnTo>
                  <a:lnTo>
                    <a:pt x="2132649" y="1313034"/>
                  </a:lnTo>
                  <a:lnTo>
                    <a:pt x="2130745" y="1336533"/>
                  </a:lnTo>
                  <a:lnTo>
                    <a:pt x="2127889" y="1359714"/>
                  </a:lnTo>
                  <a:lnTo>
                    <a:pt x="2124399" y="1382896"/>
                  </a:lnTo>
                  <a:lnTo>
                    <a:pt x="2120591" y="1406077"/>
                  </a:lnTo>
                  <a:lnTo>
                    <a:pt x="2116465" y="1428941"/>
                  </a:lnTo>
                  <a:lnTo>
                    <a:pt x="2111388" y="1451170"/>
                  </a:lnTo>
                  <a:lnTo>
                    <a:pt x="2105993" y="1474034"/>
                  </a:lnTo>
                  <a:lnTo>
                    <a:pt x="2099963" y="1495945"/>
                  </a:lnTo>
                  <a:lnTo>
                    <a:pt x="2093299" y="1517856"/>
                  </a:lnTo>
                  <a:lnTo>
                    <a:pt x="2086318" y="1539767"/>
                  </a:lnTo>
                  <a:lnTo>
                    <a:pt x="2078702" y="1561361"/>
                  </a:lnTo>
                  <a:lnTo>
                    <a:pt x="2070769" y="1582320"/>
                  </a:lnTo>
                  <a:lnTo>
                    <a:pt x="2062200" y="1603596"/>
                  </a:lnTo>
                  <a:lnTo>
                    <a:pt x="2052998" y="1624237"/>
                  </a:lnTo>
                  <a:lnTo>
                    <a:pt x="2043477" y="1644560"/>
                  </a:lnTo>
                  <a:lnTo>
                    <a:pt x="2033323" y="1664884"/>
                  </a:lnTo>
                  <a:lnTo>
                    <a:pt x="2023168" y="1684572"/>
                  </a:lnTo>
                  <a:lnTo>
                    <a:pt x="2016689" y="1696395"/>
                  </a:lnTo>
                  <a:lnTo>
                    <a:pt x="2018423" y="1698160"/>
                  </a:lnTo>
                  <a:lnTo>
                    <a:pt x="2036832" y="1716580"/>
                  </a:lnTo>
                  <a:lnTo>
                    <a:pt x="2054606" y="1735318"/>
                  </a:lnTo>
                  <a:lnTo>
                    <a:pt x="2071746" y="1753738"/>
                  </a:lnTo>
                  <a:lnTo>
                    <a:pt x="2088250" y="1772158"/>
                  </a:lnTo>
                  <a:lnTo>
                    <a:pt x="2103802" y="1790578"/>
                  </a:lnTo>
                  <a:lnTo>
                    <a:pt x="2119037" y="1808998"/>
                  </a:lnTo>
                  <a:lnTo>
                    <a:pt x="2133320" y="1827100"/>
                  </a:lnTo>
                  <a:lnTo>
                    <a:pt x="2146650" y="1845202"/>
                  </a:lnTo>
                  <a:lnTo>
                    <a:pt x="2159346" y="1862987"/>
                  </a:lnTo>
                  <a:lnTo>
                    <a:pt x="2171407" y="1880454"/>
                  </a:lnTo>
                  <a:lnTo>
                    <a:pt x="2182516" y="1898239"/>
                  </a:lnTo>
                  <a:lnTo>
                    <a:pt x="2192990" y="1915707"/>
                  </a:lnTo>
                  <a:lnTo>
                    <a:pt x="2202194" y="1932539"/>
                  </a:lnTo>
                  <a:lnTo>
                    <a:pt x="2210447" y="1949371"/>
                  </a:lnTo>
                  <a:lnTo>
                    <a:pt x="2218381" y="1965885"/>
                  </a:lnTo>
                  <a:lnTo>
                    <a:pt x="2224729" y="1982400"/>
                  </a:lnTo>
                  <a:lnTo>
                    <a:pt x="2230442" y="1998279"/>
                  </a:lnTo>
                  <a:lnTo>
                    <a:pt x="2235203" y="2014476"/>
                  </a:lnTo>
                  <a:lnTo>
                    <a:pt x="2237107" y="2022098"/>
                  </a:lnTo>
                  <a:lnTo>
                    <a:pt x="2238695" y="2029720"/>
                  </a:lnTo>
                  <a:lnTo>
                    <a:pt x="2240281" y="2037342"/>
                  </a:lnTo>
                  <a:lnTo>
                    <a:pt x="2241234" y="2044647"/>
                  </a:lnTo>
                  <a:lnTo>
                    <a:pt x="2242186" y="2052586"/>
                  </a:lnTo>
                  <a:lnTo>
                    <a:pt x="2242821" y="2059891"/>
                  </a:lnTo>
                  <a:lnTo>
                    <a:pt x="2243138" y="2067195"/>
                  </a:lnTo>
                  <a:lnTo>
                    <a:pt x="2243138" y="2074500"/>
                  </a:lnTo>
                  <a:lnTo>
                    <a:pt x="2243138" y="2081169"/>
                  </a:lnTo>
                  <a:lnTo>
                    <a:pt x="2242821" y="2088473"/>
                  </a:lnTo>
                  <a:lnTo>
                    <a:pt x="2242186" y="2095460"/>
                  </a:lnTo>
                  <a:lnTo>
                    <a:pt x="2240916" y="2102130"/>
                  </a:lnTo>
                  <a:lnTo>
                    <a:pt x="2239647" y="2108799"/>
                  </a:lnTo>
                  <a:lnTo>
                    <a:pt x="2237742" y="2115468"/>
                  </a:lnTo>
                  <a:lnTo>
                    <a:pt x="2235838" y="2122138"/>
                  </a:lnTo>
                  <a:lnTo>
                    <a:pt x="2233934" y="2128489"/>
                  </a:lnTo>
                  <a:lnTo>
                    <a:pt x="2231395" y="2134841"/>
                  </a:lnTo>
                  <a:lnTo>
                    <a:pt x="2228538" y="2141193"/>
                  </a:lnTo>
                  <a:lnTo>
                    <a:pt x="2225681" y="2147545"/>
                  </a:lnTo>
                  <a:lnTo>
                    <a:pt x="2222190" y="2153261"/>
                  </a:lnTo>
                  <a:lnTo>
                    <a:pt x="2216477" y="2162471"/>
                  </a:lnTo>
                  <a:lnTo>
                    <a:pt x="2209812" y="2170728"/>
                  </a:lnTo>
                  <a:lnTo>
                    <a:pt x="2202512" y="2178986"/>
                  </a:lnTo>
                  <a:lnTo>
                    <a:pt x="2194894" y="2186608"/>
                  </a:lnTo>
                  <a:lnTo>
                    <a:pt x="2186325" y="2193595"/>
                  </a:lnTo>
                  <a:lnTo>
                    <a:pt x="2177438" y="2199946"/>
                  </a:lnTo>
                  <a:lnTo>
                    <a:pt x="2168233" y="2206298"/>
                  </a:lnTo>
                  <a:lnTo>
                    <a:pt x="2158394" y="2211697"/>
                  </a:lnTo>
                  <a:lnTo>
                    <a:pt x="2147920" y="2216461"/>
                  </a:lnTo>
                  <a:lnTo>
                    <a:pt x="2137129" y="2221225"/>
                  </a:lnTo>
                  <a:lnTo>
                    <a:pt x="2125703" y="2225036"/>
                  </a:lnTo>
                  <a:lnTo>
                    <a:pt x="2113641" y="2228529"/>
                  </a:lnTo>
                  <a:lnTo>
                    <a:pt x="2100946" y="2231705"/>
                  </a:lnTo>
                  <a:lnTo>
                    <a:pt x="2088250" y="2234246"/>
                  </a:lnTo>
                  <a:lnTo>
                    <a:pt x="2074919" y="2236151"/>
                  </a:lnTo>
                  <a:lnTo>
                    <a:pt x="2061272" y="2237739"/>
                  </a:lnTo>
                  <a:lnTo>
                    <a:pt x="2047306" y="2239327"/>
                  </a:lnTo>
                  <a:lnTo>
                    <a:pt x="2032706" y="2239962"/>
                  </a:lnTo>
                  <a:lnTo>
                    <a:pt x="2017471" y="2239962"/>
                  </a:lnTo>
                  <a:lnTo>
                    <a:pt x="2001919" y="2239962"/>
                  </a:lnTo>
                  <a:lnTo>
                    <a:pt x="1986049" y="2239645"/>
                  </a:lnTo>
                  <a:lnTo>
                    <a:pt x="1970180" y="2238374"/>
                  </a:lnTo>
                  <a:lnTo>
                    <a:pt x="1953675" y="2237421"/>
                  </a:lnTo>
                  <a:lnTo>
                    <a:pt x="1937171" y="2235516"/>
                  </a:lnTo>
                  <a:lnTo>
                    <a:pt x="1919714" y="2233610"/>
                  </a:lnTo>
                  <a:lnTo>
                    <a:pt x="1901940" y="2230752"/>
                  </a:lnTo>
                  <a:lnTo>
                    <a:pt x="1884483" y="2228211"/>
                  </a:lnTo>
                  <a:lnTo>
                    <a:pt x="1866392" y="2224718"/>
                  </a:lnTo>
                  <a:lnTo>
                    <a:pt x="1847983" y="2221225"/>
                  </a:lnTo>
                  <a:lnTo>
                    <a:pt x="1828940" y="2217096"/>
                  </a:lnTo>
                  <a:lnTo>
                    <a:pt x="1810213" y="2212650"/>
                  </a:lnTo>
                  <a:lnTo>
                    <a:pt x="1791170" y="2208204"/>
                  </a:lnTo>
                  <a:lnTo>
                    <a:pt x="1771491" y="2203122"/>
                  </a:lnTo>
                  <a:lnTo>
                    <a:pt x="1751813" y="2197723"/>
                  </a:lnTo>
                  <a:lnTo>
                    <a:pt x="1732135" y="2192007"/>
                  </a:lnTo>
                  <a:lnTo>
                    <a:pt x="1711822" y="2185973"/>
                  </a:lnTo>
                  <a:lnTo>
                    <a:pt x="1691508" y="2179303"/>
                  </a:lnTo>
                  <a:lnTo>
                    <a:pt x="1671195" y="2172634"/>
                  </a:lnTo>
                  <a:lnTo>
                    <a:pt x="1650882" y="2165965"/>
                  </a:lnTo>
                  <a:lnTo>
                    <a:pt x="1629617" y="2158660"/>
                  </a:lnTo>
                  <a:lnTo>
                    <a:pt x="1587721" y="2143098"/>
                  </a:lnTo>
                  <a:lnTo>
                    <a:pt x="1545507" y="2126584"/>
                  </a:lnTo>
                  <a:lnTo>
                    <a:pt x="1521352" y="2116558"/>
                  </a:lnTo>
                  <a:lnTo>
                    <a:pt x="1503686" y="2122797"/>
                  </a:lnTo>
                  <a:lnTo>
                    <a:pt x="1482107" y="2129783"/>
                  </a:lnTo>
                  <a:lnTo>
                    <a:pt x="1460211" y="2136134"/>
                  </a:lnTo>
                  <a:lnTo>
                    <a:pt x="1437997" y="2142485"/>
                  </a:lnTo>
                  <a:lnTo>
                    <a:pt x="1415784" y="2147884"/>
                  </a:lnTo>
                  <a:lnTo>
                    <a:pt x="1393253" y="2152647"/>
                  </a:lnTo>
                  <a:lnTo>
                    <a:pt x="1370087" y="2157093"/>
                  </a:lnTo>
                  <a:lnTo>
                    <a:pt x="1347556" y="2160903"/>
                  </a:lnTo>
                  <a:lnTo>
                    <a:pt x="1324073" y="2164079"/>
                  </a:lnTo>
                  <a:lnTo>
                    <a:pt x="1300590" y="2166619"/>
                  </a:lnTo>
                  <a:lnTo>
                    <a:pt x="1277107" y="2168842"/>
                  </a:lnTo>
                  <a:lnTo>
                    <a:pt x="1253624" y="2170430"/>
                  </a:lnTo>
                  <a:lnTo>
                    <a:pt x="1235048" y="2171174"/>
                  </a:lnTo>
                  <a:lnTo>
                    <a:pt x="1225595" y="2188845"/>
                  </a:lnTo>
                  <a:lnTo>
                    <a:pt x="1213536" y="2210752"/>
                  </a:lnTo>
                  <a:lnTo>
                    <a:pt x="1201160" y="2232342"/>
                  </a:lnTo>
                  <a:lnTo>
                    <a:pt x="1189101" y="2252980"/>
                  </a:lnTo>
                  <a:lnTo>
                    <a:pt x="1176408" y="2273617"/>
                  </a:lnTo>
                  <a:lnTo>
                    <a:pt x="1163714" y="2292667"/>
                  </a:lnTo>
                  <a:lnTo>
                    <a:pt x="1151020" y="2311082"/>
                  </a:lnTo>
                  <a:lnTo>
                    <a:pt x="1138327" y="2328862"/>
                  </a:lnTo>
                  <a:lnTo>
                    <a:pt x="1125316" y="2346007"/>
                  </a:lnTo>
                  <a:lnTo>
                    <a:pt x="1112305" y="2362200"/>
                  </a:lnTo>
                  <a:lnTo>
                    <a:pt x="1098977" y="2377122"/>
                  </a:lnTo>
                  <a:lnTo>
                    <a:pt x="1085966" y="2391410"/>
                  </a:lnTo>
                  <a:lnTo>
                    <a:pt x="1072638" y="2404745"/>
                  </a:lnTo>
                  <a:lnTo>
                    <a:pt x="1059627" y="2417445"/>
                  </a:lnTo>
                  <a:lnTo>
                    <a:pt x="1045981" y="2429192"/>
                  </a:lnTo>
                  <a:lnTo>
                    <a:pt x="1032653" y="2439352"/>
                  </a:lnTo>
                  <a:lnTo>
                    <a:pt x="1019325" y="2449195"/>
                  </a:lnTo>
                  <a:lnTo>
                    <a:pt x="1012343" y="2453322"/>
                  </a:lnTo>
                  <a:lnTo>
                    <a:pt x="1005679" y="2457450"/>
                  </a:lnTo>
                  <a:lnTo>
                    <a:pt x="998698" y="2460942"/>
                  </a:lnTo>
                  <a:lnTo>
                    <a:pt x="992034" y="2464752"/>
                  </a:lnTo>
                  <a:lnTo>
                    <a:pt x="985370" y="2467927"/>
                  </a:lnTo>
                  <a:lnTo>
                    <a:pt x="978388" y="2471102"/>
                  </a:lnTo>
                  <a:lnTo>
                    <a:pt x="971407" y="2473642"/>
                  </a:lnTo>
                  <a:lnTo>
                    <a:pt x="965060" y="2475865"/>
                  </a:lnTo>
                  <a:lnTo>
                    <a:pt x="958078" y="2477770"/>
                  </a:lnTo>
                  <a:lnTo>
                    <a:pt x="951097" y="2479992"/>
                  </a:lnTo>
                  <a:lnTo>
                    <a:pt x="944750" y="2481262"/>
                  </a:lnTo>
                  <a:lnTo>
                    <a:pt x="937769" y="2482532"/>
                  </a:lnTo>
                  <a:lnTo>
                    <a:pt x="930787" y="2483802"/>
                  </a:lnTo>
                  <a:lnTo>
                    <a:pt x="924440" y="2484120"/>
                  </a:lnTo>
                  <a:lnTo>
                    <a:pt x="917459" y="2484437"/>
                  </a:lnTo>
                  <a:lnTo>
                    <a:pt x="910478" y="2484437"/>
                  </a:lnTo>
                  <a:lnTo>
                    <a:pt x="903813" y="2484120"/>
                  </a:lnTo>
                  <a:lnTo>
                    <a:pt x="897149" y="2483167"/>
                  </a:lnTo>
                  <a:lnTo>
                    <a:pt x="890168" y="2482532"/>
                  </a:lnTo>
                  <a:lnTo>
                    <a:pt x="883504" y="2480945"/>
                  </a:lnTo>
                  <a:lnTo>
                    <a:pt x="872714" y="2478405"/>
                  </a:lnTo>
                  <a:lnTo>
                    <a:pt x="862559" y="2474912"/>
                  </a:lnTo>
                  <a:lnTo>
                    <a:pt x="852722" y="2471102"/>
                  </a:lnTo>
                  <a:lnTo>
                    <a:pt x="843202" y="2466022"/>
                  </a:lnTo>
                  <a:lnTo>
                    <a:pt x="833682" y="2460307"/>
                  </a:lnTo>
                  <a:lnTo>
                    <a:pt x="824796" y="2453957"/>
                  </a:lnTo>
                  <a:lnTo>
                    <a:pt x="815911" y="2447290"/>
                  </a:lnTo>
                  <a:lnTo>
                    <a:pt x="807977" y="2439352"/>
                  </a:lnTo>
                  <a:lnTo>
                    <a:pt x="799726" y="2431097"/>
                  </a:lnTo>
                  <a:lnTo>
                    <a:pt x="792110" y="2422207"/>
                  </a:lnTo>
                  <a:lnTo>
                    <a:pt x="784494" y="2412682"/>
                  </a:lnTo>
                  <a:lnTo>
                    <a:pt x="777513" y="2402205"/>
                  </a:lnTo>
                  <a:lnTo>
                    <a:pt x="770531" y="2391410"/>
                  </a:lnTo>
                  <a:lnTo>
                    <a:pt x="764184" y="2380297"/>
                  </a:lnTo>
                  <a:lnTo>
                    <a:pt x="757520" y="2368550"/>
                  </a:lnTo>
                  <a:lnTo>
                    <a:pt x="751808" y="2355850"/>
                  </a:lnTo>
                  <a:lnTo>
                    <a:pt x="746096" y="2342515"/>
                  </a:lnTo>
                  <a:lnTo>
                    <a:pt x="740701" y="2329180"/>
                  </a:lnTo>
                  <a:lnTo>
                    <a:pt x="735624" y="2314892"/>
                  </a:lnTo>
                  <a:lnTo>
                    <a:pt x="730864" y="2300287"/>
                  </a:lnTo>
                  <a:lnTo>
                    <a:pt x="726104" y="2285365"/>
                  </a:lnTo>
                  <a:lnTo>
                    <a:pt x="721978" y="2269490"/>
                  </a:lnTo>
                  <a:lnTo>
                    <a:pt x="718170" y="2253615"/>
                  </a:lnTo>
                  <a:lnTo>
                    <a:pt x="714362" y="2237105"/>
                  </a:lnTo>
                  <a:lnTo>
                    <a:pt x="710871" y="2219960"/>
                  </a:lnTo>
                  <a:lnTo>
                    <a:pt x="707698" y="2202815"/>
                  </a:lnTo>
                  <a:lnTo>
                    <a:pt x="704525" y="2185035"/>
                  </a:lnTo>
                  <a:lnTo>
                    <a:pt x="701986" y="2166620"/>
                  </a:lnTo>
                  <a:lnTo>
                    <a:pt x="699765" y="2148205"/>
                  </a:lnTo>
                  <a:lnTo>
                    <a:pt x="697226" y="2128837"/>
                  </a:lnTo>
                  <a:lnTo>
                    <a:pt x="695322" y="2109787"/>
                  </a:lnTo>
                  <a:lnTo>
                    <a:pt x="693735" y="2090102"/>
                  </a:lnTo>
                  <a:lnTo>
                    <a:pt x="692466" y="2070100"/>
                  </a:lnTo>
                  <a:lnTo>
                    <a:pt x="691196" y="2049780"/>
                  </a:lnTo>
                  <a:lnTo>
                    <a:pt x="689927" y="2029142"/>
                  </a:lnTo>
                  <a:lnTo>
                    <a:pt x="689723" y="2015447"/>
                  </a:lnTo>
                  <a:lnTo>
                    <a:pt x="685908" y="2012923"/>
                  </a:lnTo>
                  <a:lnTo>
                    <a:pt x="667502" y="1999903"/>
                  </a:lnTo>
                  <a:lnTo>
                    <a:pt x="649414" y="1986884"/>
                  </a:lnTo>
                  <a:lnTo>
                    <a:pt x="631643" y="1973229"/>
                  </a:lnTo>
                  <a:lnTo>
                    <a:pt x="614507" y="1958939"/>
                  </a:lnTo>
                  <a:lnTo>
                    <a:pt x="597371" y="1944966"/>
                  </a:lnTo>
                  <a:lnTo>
                    <a:pt x="580552" y="1929724"/>
                  </a:lnTo>
                  <a:lnTo>
                    <a:pt x="564050" y="1914799"/>
                  </a:lnTo>
                  <a:lnTo>
                    <a:pt x="548501" y="1899239"/>
                  </a:lnTo>
                  <a:lnTo>
                    <a:pt x="532634" y="1883043"/>
                  </a:lnTo>
                  <a:lnTo>
                    <a:pt x="517719" y="1866848"/>
                  </a:lnTo>
                  <a:lnTo>
                    <a:pt x="502852" y="1850389"/>
                  </a:lnTo>
                  <a:lnTo>
                    <a:pt x="490220" y="1853864"/>
                  </a:lnTo>
                  <a:lnTo>
                    <a:pt x="465455" y="1859900"/>
                  </a:lnTo>
                  <a:lnTo>
                    <a:pt x="440690" y="1865300"/>
                  </a:lnTo>
                  <a:lnTo>
                    <a:pt x="416560" y="1870700"/>
                  </a:lnTo>
                  <a:lnTo>
                    <a:pt x="392748" y="1875465"/>
                  </a:lnTo>
                  <a:lnTo>
                    <a:pt x="369253" y="1879277"/>
                  </a:lnTo>
                  <a:lnTo>
                    <a:pt x="346710" y="1882772"/>
                  </a:lnTo>
                  <a:lnTo>
                    <a:pt x="324485" y="1885631"/>
                  </a:lnTo>
                  <a:lnTo>
                    <a:pt x="302578" y="1887537"/>
                  </a:lnTo>
                  <a:lnTo>
                    <a:pt x="281305" y="1889443"/>
                  </a:lnTo>
                  <a:lnTo>
                    <a:pt x="260668" y="1890396"/>
                  </a:lnTo>
                  <a:lnTo>
                    <a:pt x="240665" y="1890713"/>
                  </a:lnTo>
                  <a:lnTo>
                    <a:pt x="220980" y="1890396"/>
                  </a:lnTo>
                  <a:lnTo>
                    <a:pt x="202248" y="1889443"/>
                  </a:lnTo>
                  <a:lnTo>
                    <a:pt x="184150" y="1887537"/>
                  </a:lnTo>
                  <a:lnTo>
                    <a:pt x="166370" y="1885313"/>
                  </a:lnTo>
                  <a:lnTo>
                    <a:pt x="149860" y="1882136"/>
                  </a:lnTo>
                  <a:lnTo>
                    <a:pt x="133668" y="1878324"/>
                  </a:lnTo>
                  <a:lnTo>
                    <a:pt x="126048" y="1876418"/>
                  </a:lnTo>
                  <a:lnTo>
                    <a:pt x="118428" y="1874195"/>
                  </a:lnTo>
                  <a:lnTo>
                    <a:pt x="111125" y="1871336"/>
                  </a:lnTo>
                  <a:lnTo>
                    <a:pt x="103823" y="1868794"/>
                  </a:lnTo>
                  <a:lnTo>
                    <a:pt x="96838" y="1865936"/>
                  </a:lnTo>
                  <a:lnTo>
                    <a:pt x="90170" y="1862759"/>
                  </a:lnTo>
                  <a:lnTo>
                    <a:pt x="83820" y="1859582"/>
                  </a:lnTo>
                  <a:lnTo>
                    <a:pt x="77153" y="1856088"/>
                  </a:lnTo>
                  <a:lnTo>
                    <a:pt x="71438" y="1852276"/>
                  </a:lnTo>
                  <a:lnTo>
                    <a:pt x="65405" y="1848464"/>
                  </a:lnTo>
                  <a:lnTo>
                    <a:pt x="60008" y="1844652"/>
                  </a:lnTo>
                  <a:lnTo>
                    <a:pt x="54293" y="1839887"/>
                  </a:lnTo>
                  <a:lnTo>
                    <a:pt x="49213" y="1835758"/>
                  </a:lnTo>
                  <a:lnTo>
                    <a:pt x="44133" y="1830993"/>
                  </a:lnTo>
                  <a:lnTo>
                    <a:pt x="39688" y="1826228"/>
                  </a:lnTo>
                  <a:lnTo>
                    <a:pt x="34925" y="1821145"/>
                  </a:lnTo>
                  <a:lnTo>
                    <a:pt x="30798" y="1815745"/>
                  </a:lnTo>
                  <a:lnTo>
                    <a:pt x="26353" y="1810345"/>
                  </a:lnTo>
                  <a:lnTo>
                    <a:pt x="22543" y="1804627"/>
                  </a:lnTo>
                  <a:lnTo>
                    <a:pt x="19050" y="1798273"/>
                  </a:lnTo>
                  <a:lnTo>
                    <a:pt x="14288" y="1788744"/>
                  </a:lnTo>
                  <a:lnTo>
                    <a:pt x="9843" y="1778896"/>
                  </a:lnTo>
                  <a:lnTo>
                    <a:pt x="6668" y="1768731"/>
                  </a:lnTo>
                  <a:lnTo>
                    <a:pt x="3810" y="1758566"/>
                  </a:lnTo>
                  <a:lnTo>
                    <a:pt x="1905" y="1747765"/>
                  </a:lnTo>
                  <a:lnTo>
                    <a:pt x="318" y="1736647"/>
                  </a:lnTo>
                  <a:lnTo>
                    <a:pt x="0" y="1725211"/>
                  </a:lnTo>
                  <a:lnTo>
                    <a:pt x="0" y="1714093"/>
                  </a:lnTo>
                  <a:lnTo>
                    <a:pt x="1270" y="1702657"/>
                  </a:lnTo>
                  <a:lnTo>
                    <a:pt x="2540" y="1690904"/>
                  </a:lnTo>
                  <a:lnTo>
                    <a:pt x="4445" y="1678832"/>
                  </a:lnTo>
                  <a:lnTo>
                    <a:pt x="7620" y="1666761"/>
                  </a:lnTo>
                  <a:lnTo>
                    <a:pt x="11113" y="1654690"/>
                  </a:lnTo>
                  <a:lnTo>
                    <a:pt x="15240" y="1642301"/>
                  </a:lnTo>
                  <a:lnTo>
                    <a:pt x="20003" y="1629595"/>
                  </a:lnTo>
                  <a:lnTo>
                    <a:pt x="25400" y="1616570"/>
                  </a:lnTo>
                  <a:lnTo>
                    <a:pt x="31115" y="1603864"/>
                  </a:lnTo>
                  <a:lnTo>
                    <a:pt x="38100" y="1590840"/>
                  </a:lnTo>
                  <a:lnTo>
                    <a:pt x="45085" y="1577180"/>
                  </a:lnTo>
                  <a:lnTo>
                    <a:pt x="52705" y="1564156"/>
                  </a:lnTo>
                  <a:lnTo>
                    <a:pt x="60960" y="1550814"/>
                  </a:lnTo>
                  <a:lnTo>
                    <a:pt x="69850" y="1536837"/>
                  </a:lnTo>
                  <a:lnTo>
                    <a:pt x="79058" y="1523495"/>
                  </a:lnTo>
                  <a:lnTo>
                    <a:pt x="88900" y="1509518"/>
                  </a:lnTo>
                  <a:lnTo>
                    <a:pt x="99060" y="1495859"/>
                  </a:lnTo>
                  <a:lnTo>
                    <a:pt x="110173" y="1481564"/>
                  </a:lnTo>
                  <a:lnTo>
                    <a:pt x="121285" y="1467587"/>
                  </a:lnTo>
                  <a:lnTo>
                    <a:pt x="133350" y="1453610"/>
                  </a:lnTo>
                  <a:lnTo>
                    <a:pt x="145733" y="1439315"/>
                  </a:lnTo>
                  <a:lnTo>
                    <a:pt x="158433" y="1425020"/>
                  </a:lnTo>
                  <a:lnTo>
                    <a:pt x="171450" y="1410725"/>
                  </a:lnTo>
                  <a:lnTo>
                    <a:pt x="185103" y="1396748"/>
                  </a:lnTo>
                  <a:lnTo>
                    <a:pt x="199073" y="1382136"/>
                  </a:lnTo>
                  <a:lnTo>
                    <a:pt x="213678" y="1367841"/>
                  </a:lnTo>
                  <a:lnTo>
                    <a:pt x="228283" y="1353228"/>
                  </a:lnTo>
                  <a:lnTo>
                    <a:pt x="243523" y="1338616"/>
                  </a:lnTo>
                  <a:lnTo>
                    <a:pt x="259080" y="1324321"/>
                  </a:lnTo>
                  <a:lnTo>
                    <a:pt x="275273" y="1309709"/>
                  </a:lnTo>
                  <a:lnTo>
                    <a:pt x="278354" y="1306873"/>
                  </a:lnTo>
                  <a:lnTo>
                    <a:pt x="277177" y="1289217"/>
                  </a:lnTo>
                  <a:lnTo>
                    <a:pt x="276542" y="1265400"/>
                  </a:lnTo>
                  <a:lnTo>
                    <a:pt x="276225" y="1241584"/>
                  </a:lnTo>
                  <a:lnTo>
                    <a:pt x="276542" y="1217132"/>
                  </a:lnTo>
                  <a:lnTo>
                    <a:pt x="277177" y="1193316"/>
                  </a:lnTo>
                  <a:lnTo>
                    <a:pt x="278764" y="1169817"/>
                  </a:lnTo>
                  <a:lnTo>
                    <a:pt x="280668" y="1146000"/>
                  </a:lnTo>
                  <a:lnTo>
                    <a:pt x="283524" y="1123136"/>
                  </a:lnTo>
                  <a:lnTo>
                    <a:pt x="286697" y="1099637"/>
                  </a:lnTo>
                  <a:lnTo>
                    <a:pt x="290823" y="1076456"/>
                  </a:lnTo>
                  <a:lnTo>
                    <a:pt x="294948" y="1053909"/>
                  </a:lnTo>
                  <a:lnTo>
                    <a:pt x="300025" y="1031045"/>
                  </a:lnTo>
                  <a:lnTo>
                    <a:pt x="305420" y="1008817"/>
                  </a:lnTo>
                  <a:lnTo>
                    <a:pt x="311449" y="986588"/>
                  </a:lnTo>
                  <a:lnTo>
                    <a:pt x="318114" y="964677"/>
                  </a:lnTo>
                  <a:lnTo>
                    <a:pt x="321267" y="954459"/>
                  </a:lnTo>
                  <a:lnTo>
                    <a:pt x="311816" y="945006"/>
                  </a:lnTo>
                  <a:lnTo>
                    <a:pt x="298479" y="930715"/>
                  </a:lnTo>
                  <a:lnTo>
                    <a:pt x="285459" y="916107"/>
                  </a:lnTo>
                  <a:lnTo>
                    <a:pt x="272757" y="901815"/>
                  </a:lnTo>
                  <a:lnTo>
                    <a:pt x="260373" y="887524"/>
                  </a:lnTo>
                  <a:lnTo>
                    <a:pt x="248306" y="873868"/>
                  </a:lnTo>
                  <a:lnTo>
                    <a:pt x="236874" y="859577"/>
                  </a:lnTo>
                  <a:lnTo>
                    <a:pt x="226077" y="845604"/>
                  </a:lnTo>
                  <a:lnTo>
                    <a:pt x="215915" y="831948"/>
                  </a:lnTo>
                  <a:lnTo>
                    <a:pt x="206071" y="817974"/>
                  </a:lnTo>
                  <a:lnTo>
                    <a:pt x="196544" y="804318"/>
                  </a:lnTo>
                  <a:lnTo>
                    <a:pt x="191046" y="795873"/>
                  </a:lnTo>
                  <a:lnTo>
                    <a:pt x="188135" y="796289"/>
                  </a:lnTo>
                  <a:lnTo>
                    <a:pt x="181777" y="796925"/>
                  </a:lnTo>
                  <a:lnTo>
                    <a:pt x="175419" y="796925"/>
                  </a:lnTo>
                  <a:lnTo>
                    <a:pt x="169060" y="796925"/>
                  </a:lnTo>
                  <a:lnTo>
                    <a:pt x="162385" y="796289"/>
                  </a:lnTo>
                  <a:lnTo>
                    <a:pt x="156344" y="795336"/>
                  </a:lnTo>
                  <a:lnTo>
                    <a:pt x="150304" y="794382"/>
                  </a:lnTo>
                  <a:lnTo>
                    <a:pt x="143946" y="793110"/>
                  </a:lnTo>
                  <a:lnTo>
                    <a:pt x="137906" y="791203"/>
                  </a:lnTo>
                  <a:lnTo>
                    <a:pt x="132184" y="789295"/>
                  </a:lnTo>
                  <a:lnTo>
                    <a:pt x="126462" y="787070"/>
                  </a:lnTo>
                  <a:lnTo>
                    <a:pt x="120422" y="784845"/>
                  </a:lnTo>
                  <a:lnTo>
                    <a:pt x="115017" y="781666"/>
                  </a:lnTo>
                  <a:lnTo>
                    <a:pt x="110249" y="778805"/>
                  </a:lnTo>
                  <a:lnTo>
                    <a:pt x="104845" y="775626"/>
                  </a:lnTo>
                  <a:lnTo>
                    <a:pt x="99758" y="772129"/>
                  </a:lnTo>
                  <a:lnTo>
                    <a:pt x="94990" y="768314"/>
                  </a:lnTo>
                  <a:lnTo>
                    <a:pt x="90539" y="764181"/>
                  </a:lnTo>
                  <a:lnTo>
                    <a:pt x="86406" y="760049"/>
                  </a:lnTo>
                  <a:lnTo>
                    <a:pt x="81956" y="755916"/>
                  </a:lnTo>
                  <a:lnTo>
                    <a:pt x="77823" y="751147"/>
                  </a:lnTo>
                  <a:lnTo>
                    <a:pt x="74326" y="746379"/>
                  </a:lnTo>
                  <a:lnTo>
                    <a:pt x="70829" y="741292"/>
                  </a:lnTo>
                  <a:lnTo>
                    <a:pt x="67332" y="736206"/>
                  </a:lnTo>
                  <a:lnTo>
                    <a:pt x="64471" y="730802"/>
                  </a:lnTo>
                  <a:lnTo>
                    <a:pt x="61610" y="725397"/>
                  </a:lnTo>
                  <a:lnTo>
                    <a:pt x="59067" y="719993"/>
                  </a:lnTo>
                  <a:lnTo>
                    <a:pt x="56524" y="714271"/>
                  </a:lnTo>
                  <a:lnTo>
                    <a:pt x="54616" y="708549"/>
                  </a:lnTo>
                  <a:lnTo>
                    <a:pt x="53345" y="702509"/>
                  </a:lnTo>
                  <a:lnTo>
                    <a:pt x="51755" y="696151"/>
                  </a:lnTo>
                  <a:lnTo>
                    <a:pt x="50484" y="690111"/>
                  </a:lnTo>
                  <a:lnTo>
                    <a:pt x="49848" y="683752"/>
                  </a:lnTo>
                  <a:lnTo>
                    <a:pt x="49212" y="677394"/>
                  </a:lnTo>
                  <a:lnTo>
                    <a:pt x="49212" y="670719"/>
                  </a:lnTo>
                  <a:lnTo>
                    <a:pt x="49212" y="664361"/>
                  </a:lnTo>
                  <a:lnTo>
                    <a:pt x="49848" y="657685"/>
                  </a:lnTo>
                  <a:lnTo>
                    <a:pt x="50484" y="651645"/>
                  </a:lnTo>
                  <a:lnTo>
                    <a:pt x="51755" y="645287"/>
                  </a:lnTo>
                  <a:lnTo>
                    <a:pt x="53345" y="639246"/>
                  </a:lnTo>
                  <a:lnTo>
                    <a:pt x="54616" y="633206"/>
                  </a:lnTo>
                  <a:lnTo>
                    <a:pt x="56524" y="627484"/>
                  </a:lnTo>
                  <a:lnTo>
                    <a:pt x="59067" y="621444"/>
                  </a:lnTo>
                  <a:lnTo>
                    <a:pt x="61610" y="616040"/>
                  </a:lnTo>
                  <a:lnTo>
                    <a:pt x="64471" y="610635"/>
                  </a:lnTo>
                  <a:lnTo>
                    <a:pt x="67332" y="605549"/>
                  </a:lnTo>
                  <a:lnTo>
                    <a:pt x="70829" y="600463"/>
                  </a:lnTo>
                  <a:lnTo>
                    <a:pt x="74326" y="595376"/>
                  </a:lnTo>
                  <a:lnTo>
                    <a:pt x="77823" y="590290"/>
                  </a:lnTo>
                  <a:lnTo>
                    <a:pt x="81956" y="585839"/>
                  </a:lnTo>
                  <a:lnTo>
                    <a:pt x="86406" y="581389"/>
                  </a:lnTo>
                  <a:lnTo>
                    <a:pt x="90539" y="577256"/>
                  </a:lnTo>
                  <a:lnTo>
                    <a:pt x="94990" y="573441"/>
                  </a:lnTo>
                  <a:lnTo>
                    <a:pt x="99758" y="569626"/>
                  </a:lnTo>
                  <a:lnTo>
                    <a:pt x="104845" y="566129"/>
                  </a:lnTo>
                  <a:lnTo>
                    <a:pt x="110249" y="562632"/>
                  </a:lnTo>
                  <a:lnTo>
                    <a:pt x="115017" y="560089"/>
                  </a:lnTo>
                  <a:lnTo>
                    <a:pt x="120422" y="556910"/>
                  </a:lnTo>
                  <a:lnTo>
                    <a:pt x="126462" y="554685"/>
                  </a:lnTo>
                  <a:lnTo>
                    <a:pt x="132184" y="552142"/>
                  </a:lnTo>
                  <a:lnTo>
                    <a:pt x="137906" y="550234"/>
                  </a:lnTo>
                  <a:lnTo>
                    <a:pt x="143255" y="548545"/>
                  </a:lnTo>
                  <a:lnTo>
                    <a:pt x="146053" y="542949"/>
                  </a:lnTo>
                  <a:lnTo>
                    <a:pt x="149546" y="536915"/>
                  </a:lnTo>
                  <a:lnTo>
                    <a:pt x="153357" y="531198"/>
                  </a:lnTo>
                  <a:lnTo>
                    <a:pt x="157485" y="525799"/>
                  </a:lnTo>
                  <a:lnTo>
                    <a:pt x="161613" y="520400"/>
                  </a:lnTo>
                  <a:lnTo>
                    <a:pt x="166059" y="515637"/>
                  </a:lnTo>
                  <a:lnTo>
                    <a:pt x="171140" y="510555"/>
                  </a:lnTo>
                  <a:lnTo>
                    <a:pt x="175903" y="505792"/>
                  </a:lnTo>
                  <a:lnTo>
                    <a:pt x="181302" y="501345"/>
                  </a:lnTo>
                  <a:lnTo>
                    <a:pt x="186700" y="497217"/>
                  </a:lnTo>
                  <a:lnTo>
                    <a:pt x="192416" y="492771"/>
                  </a:lnTo>
                  <a:lnTo>
                    <a:pt x="198132" y="488960"/>
                  </a:lnTo>
                  <a:lnTo>
                    <a:pt x="204166" y="485466"/>
                  </a:lnTo>
                  <a:lnTo>
                    <a:pt x="210517" y="481973"/>
                  </a:lnTo>
                  <a:lnTo>
                    <a:pt x="216868" y="478480"/>
                  </a:lnTo>
                  <a:lnTo>
                    <a:pt x="223854" y="475621"/>
                  </a:lnTo>
                  <a:lnTo>
                    <a:pt x="230840" y="472446"/>
                  </a:lnTo>
                  <a:lnTo>
                    <a:pt x="238144" y="469905"/>
                  </a:lnTo>
                  <a:lnTo>
                    <a:pt x="245448" y="467364"/>
                  </a:lnTo>
                  <a:lnTo>
                    <a:pt x="252751" y="465141"/>
                  </a:lnTo>
                  <a:lnTo>
                    <a:pt x="260373" y="462918"/>
                  </a:lnTo>
                  <a:lnTo>
                    <a:pt x="276568" y="459107"/>
                  </a:lnTo>
                  <a:lnTo>
                    <a:pt x="293398" y="455931"/>
                  </a:lnTo>
                  <a:lnTo>
                    <a:pt x="310864" y="453708"/>
                  </a:lnTo>
                  <a:lnTo>
                    <a:pt x="329282" y="452120"/>
                  </a:lnTo>
                  <a:lnTo>
                    <a:pt x="348017" y="450850"/>
                  </a:lnTo>
                  <a:lnTo>
                    <a:pt x="367071" y="450850"/>
                  </a:lnTo>
                  <a:lnTo>
                    <a:pt x="387712" y="450850"/>
                  </a:lnTo>
                  <a:lnTo>
                    <a:pt x="408035" y="452120"/>
                  </a:lnTo>
                  <a:lnTo>
                    <a:pt x="429629" y="453708"/>
                  </a:lnTo>
                  <a:lnTo>
                    <a:pt x="450905" y="455931"/>
                  </a:lnTo>
                  <a:lnTo>
                    <a:pt x="473769" y="458790"/>
                  </a:lnTo>
                  <a:lnTo>
                    <a:pt x="496315" y="461965"/>
                  </a:lnTo>
                  <a:lnTo>
                    <a:pt x="519814" y="466412"/>
                  </a:lnTo>
                  <a:lnTo>
                    <a:pt x="543631" y="470858"/>
                  </a:lnTo>
                  <a:lnTo>
                    <a:pt x="567447" y="475939"/>
                  </a:lnTo>
                  <a:lnTo>
                    <a:pt x="592216" y="481655"/>
                  </a:lnTo>
                  <a:lnTo>
                    <a:pt x="616985" y="488007"/>
                  </a:lnTo>
                  <a:lnTo>
                    <a:pt x="642390" y="494359"/>
                  </a:lnTo>
                  <a:lnTo>
                    <a:pt x="649347" y="496334"/>
                  </a:lnTo>
                  <a:lnTo>
                    <a:pt x="649414" y="496284"/>
                  </a:lnTo>
                  <a:lnTo>
                    <a:pt x="667502" y="482629"/>
                  </a:lnTo>
                  <a:lnTo>
                    <a:pt x="685908" y="469927"/>
                  </a:lnTo>
                  <a:lnTo>
                    <a:pt x="704631" y="457543"/>
                  </a:lnTo>
                  <a:lnTo>
                    <a:pt x="723671" y="445793"/>
                  </a:lnTo>
                  <a:lnTo>
                    <a:pt x="742711" y="434361"/>
                  </a:lnTo>
                  <a:lnTo>
                    <a:pt x="762386" y="423564"/>
                  </a:lnTo>
                  <a:lnTo>
                    <a:pt x="782378" y="413085"/>
                  </a:lnTo>
                  <a:lnTo>
                    <a:pt x="802688" y="402606"/>
                  </a:lnTo>
                  <a:lnTo>
                    <a:pt x="822997" y="393397"/>
                  </a:lnTo>
                  <a:lnTo>
                    <a:pt x="843942" y="384188"/>
                  </a:lnTo>
                  <a:lnTo>
                    <a:pt x="864886" y="375931"/>
                  </a:lnTo>
                  <a:lnTo>
                    <a:pt x="875299" y="371888"/>
                  </a:lnTo>
                  <a:lnTo>
                    <a:pt x="876926" y="355600"/>
                  </a:lnTo>
                  <a:lnTo>
                    <a:pt x="879146" y="336550"/>
                  </a:lnTo>
                  <a:lnTo>
                    <a:pt x="881366" y="317818"/>
                  </a:lnTo>
                  <a:lnTo>
                    <a:pt x="884221" y="299720"/>
                  </a:lnTo>
                  <a:lnTo>
                    <a:pt x="887076" y="281622"/>
                  </a:lnTo>
                  <a:lnTo>
                    <a:pt x="890247" y="264478"/>
                  </a:lnTo>
                  <a:lnTo>
                    <a:pt x="893736" y="247650"/>
                  </a:lnTo>
                  <a:lnTo>
                    <a:pt x="897542" y="231140"/>
                  </a:lnTo>
                  <a:lnTo>
                    <a:pt x="901349" y="214948"/>
                  </a:lnTo>
                  <a:lnTo>
                    <a:pt x="906106" y="199390"/>
                  </a:lnTo>
                  <a:lnTo>
                    <a:pt x="910229" y="184150"/>
                  </a:lnTo>
                  <a:lnTo>
                    <a:pt x="915304" y="169545"/>
                  </a:lnTo>
                  <a:lnTo>
                    <a:pt x="920379" y="155257"/>
                  </a:lnTo>
                  <a:lnTo>
                    <a:pt x="925454" y="141922"/>
                  </a:lnTo>
                  <a:lnTo>
                    <a:pt x="931480" y="128905"/>
                  </a:lnTo>
                  <a:lnTo>
                    <a:pt x="937507" y="116523"/>
                  </a:lnTo>
                  <a:lnTo>
                    <a:pt x="943533" y="104140"/>
                  </a:lnTo>
                  <a:lnTo>
                    <a:pt x="950194" y="93028"/>
                  </a:lnTo>
                  <a:lnTo>
                    <a:pt x="957172" y="82233"/>
                  </a:lnTo>
                  <a:lnTo>
                    <a:pt x="963833" y="71755"/>
                  </a:lnTo>
                  <a:lnTo>
                    <a:pt x="971762" y="62230"/>
                  </a:lnTo>
                  <a:lnTo>
                    <a:pt x="979374" y="53340"/>
                  </a:lnTo>
                  <a:lnTo>
                    <a:pt x="987304" y="45403"/>
                  </a:lnTo>
                  <a:lnTo>
                    <a:pt x="995868" y="37783"/>
                  </a:lnTo>
                  <a:lnTo>
                    <a:pt x="1004431" y="30797"/>
                  </a:lnTo>
                  <a:lnTo>
                    <a:pt x="1013630" y="24130"/>
                  </a:lnTo>
                  <a:lnTo>
                    <a:pt x="1022828" y="18733"/>
                  </a:lnTo>
                  <a:lnTo>
                    <a:pt x="1032343" y="13970"/>
                  </a:lnTo>
                  <a:lnTo>
                    <a:pt x="1042176" y="9525"/>
                  </a:lnTo>
                  <a:lnTo>
                    <a:pt x="1052325" y="6033"/>
                  </a:lnTo>
                  <a:lnTo>
                    <a:pt x="1063109" y="3493"/>
                  </a:lnTo>
                  <a:lnTo>
                    <a:pt x="1069453" y="2223"/>
                  </a:lnTo>
                  <a:lnTo>
                    <a:pt x="1076431" y="1270"/>
                  </a:lnTo>
                  <a:lnTo>
                    <a:pt x="1083409" y="318"/>
                  </a:lnTo>
                  <a:lnTo>
                    <a:pt x="1090069"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ea typeface="宋体" panose="02010600030101010101" pitchFamily="2" charset="-122"/>
              </a:endParaRPr>
            </a:p>
          </p:txBody>
        </p:sp>
      </p:grpSp>
      <p:grpSp>
        <p:nvGrpSpPr>
          <p:cNvPr id="7" name="组合 6"/>
          <p:cNvGrpSpPr/>
          <p:nvPr/>
        </p:nvGrpSpPr>
        <p:grpSpPr>
          <a:xfrm>
            <a:off x="5161377" y="3859500"/>
            <a:ext cx="1200000" cy="1200000"/>
            <a:chOff x="3871033" y="2982970"/>
            <a:chExt cx="900000" cy="900000"/>
          </a:xfrm>
        </p:grpSpPr>
        <p:grpSp>
          <p:nvGrpSpPr>
            <p:cNvPr id="49" name="组合 48"/>
            <p:cNvGrpSpPr/>
            <p:nvPr/>
          </p:nvGrpSpPr>
          <p:grpSpPr>
            <a:xfrm>
              <a:off x="3871033" y="2982970"/>
              <a:ext cx="900000" cy="900000"/>
              <a:chOff x="4229236" y="3968984"/>
              <a:chExt cx="792000" cy="792000"/>
            </a:xfrm>
          </p:grpSpPr>
          <p:sp>
            <p:nvSpPr>
              <p:cNvPr id="50" name="MH_Other_2"/>
              <p:cNvSpPr/>
              <p:nvPr>
                <p:custDataLst>
                  <p:tags r:id="rId3"/>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51" name="MH_Title_1"/>
              <p:cNvSpPr/>
              <p:nvPr>
                <p:custDataLst>
                  <p:tags r:id="rId4"/>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b="1" dirty="0">
                  <a:latin typeface="Impact" panose="020B0806030902050204" pitchFamily="34" charset="0"/>
                </a:endParaRPr>
              </a:p>
            </p:txBody>
          </p:sp>
        </p:grpSp>
        <p:sp>
          <p:nvSpPr>
            <p:cNvPr id="41" name="KSO_Shape"/>
            <p:cNvSpPr>
              <a:spLocks noChangeAspect="1"/>
            </p:cNvSpPr>
            <p:nvPr/>
          </p:nvSpPr>
          <p:spPr bwMode="auto">
            <a:xfrm>
              <a:off x="4136128" y="3280565"/>
              <a:ext cx="350950" cy="352124"/>
            </a:xfrm>
            <a:custGeom>
              <a:avLst/>
              <a:gdLst>
                <a:gd name="T0" fmla="*/ 2541400 w 6831013"/>
                <a:gd name="T1" fmla="*/ 6741431 h 6853237"/>
                <a:gd name="T2" fmla="*/ 4424286 w 6831013"/>
                <a:gd name="T3" fmla="*/ 6681552 h 6853237"/>
                <a:gd name="T4" fmla="*/ 1181534 w 6831013"/>
                <a:gd name="T5" fmla="*/ 5896428 h 6853237"/>
                <a:gd name="T6" fmla="*/ 4258049 w 6831013"/>
                <a:gd name="T7" fmla="*/ 5424183 h 6853237"/>
                <a:gd name="T8" fmla="*/ 5002354 w 6831013"/>
                <a:gd name="T9" fmla="*/ 4704214 h 6853237"/>
                <a:gd name="T10" fmla="*/ 385763 w 6831013"/>
                <a:gd name="T11" fmla="*/ 4606687 h 6853237"/>
                <a:gd name="T12" fmla="*/ 4062940 w 6831013"/>
                <a:gd name="T13" fmla="*/ 4260615 h 6853237"/>
                <a:gd name="T14" fmla="*/ 4515094 w 6831013"/>
                <a:gd name="T15" fmla="*/ 4641213 h 6853237"/>
                <a:gd name="T16" fmla="*/ 188565 w 6831013"/>
                <a:gd name="T17" fmla="*/ 4285935 h 6853237"/>
                <a:gd name="T18" fmla="*/ 1331239 w 6831013"/>
                <a:gd name="T19" fmla="*/ 3718605 h 6853237"/>
                <a:gd name="T20" fmla="*/ 6783388 w 6831013"/>
                <a:gd name="T21" fmla="*/ 3605647 h 6853237"/>
                <a:gd name="T22" fmla="*/ 1344916 w 6831013"/>
                <a:gd name="T23" fmla="*/ 3407637 h 6853237"/>
                <a:gd name="T24" fmla="*/ 1225233 w 6831013"/>
                <a:gd name="T25" fmla="*/ 3619046 h 6853237"/>
                <a:gd name="T26" fmla="*/ 4263721 w 6831013"/>
                <a:gd name="T27" fmla="*/ 3128156 h 6853237"/>
                <a:gd name="T28" fmla="*/ 2046990 w 6831013"/>
                <a:gd name="T29" fmla="*/ 3349190 h 6853237"/>
                <a:gd name="T30" fmla="*/ 1407858 w 6831013"/>
                <a:gd name="T31" fmla="*/ 2951620 h 6853237"/>
                <a:gd name="T32" fmla="*/ 2561492 w 6831013"/>
                <a:gd name="T33" fmla="*/ 2732274 h 6853237"/>
                <a:gd name="T34" fmla="*/ 6563146 w 6831013"/>
                <a:gd name="T35" fmla="*/ 2654052 h 6853237"/>
                <a:gd name="T36" fmla="*/ 4015524 w 6831013"/>
                <a:gd name="T37" fmla="*/ 2983220 h 6853237"/>
                <a:gd name="T38" fmla="*/ 1957184 w 6831013"/>
                <a:gd name="T39" fmla="*/ 2318378 h 6853237"/>
                <a:gd name="T40" fmla="*/ 1967815 w 6831013"/>
                <a:gd name="T41" fmla="*/ 3178203 h 6853237"/>
                <a:gd name="T42" fmla="*/ 6421385 w 6831013"/>
                <a:gd name="T43" fmla="*/ 2116818 h 6853237"/>
                <a:gd name="T44" fmla="*/ 3819110 w 6831013"/>
                <a:gd name="T45" fmla="*/ 2357191 h 6853237"/>
                <a:gd name="T46" fmla="*/ 2203299 w 6831013"/>
                <a:gd name="T47" fmla="*/ 2058791 h 6853237"/>
                <a:gd name="T48" fmla="*/ 3325329 w 6831013"/>
                <a:gd name="T49" fmla="*/ 1859624 h 6853237"/>
                <a:gd name="T50" fmla="*/ 4201127 w 6831013"/>
                <a:gd name="T51" fmla="*/ 1734302 h 6853237"/>
                <a:gd name="T52" fmla="*/ 5270047 w 6831013"/>
                <a:gd name="T53" fmla="*/ 2702777 h 6853237"/>
                <a:gd name="T54" fmla="*/ 1766910 w 6831013"/>
                <a:gd name="T55" fmla="*/ 2127993 h 6853237"/>
                <a:gd name="T56" fmla="*/ 5507062 w 6831013"/>
                <a:gd name="T57" fmla="*/ 1606363 h 6853237"/>
                <a:gd name="T58" fmla="*/ 4064001 w 6831013"/>
                <a:gd name="T59" fmla="*/ 1567406 h 6853237"/>
                <a:gd name="T60" fmla="*/ 6334846 w 6831013"/>
                <a:gd name="T61" fmla="*/ 2341676 h 6853237"/>
                <a:gd name="T62" fmla="*/ 6644237 w 6831013"/>
                <a:gd name="T63" fmla="*/ 2554275 h 6853237"/>
                <a:gd name="T64" fmla="*/ 724354 w 6831013"/>
                <a:gd name="T65" fmla="*/ 1482111 h 6853237"/>
                <a:gd name="T66" fmla="*/ 5364826 w 6831013"/>
                <a:gd name="T67" fmla="*/ 1386102 h 6853237"/>
                <a:gd name="T68" fmla="*/ 2353670 w 6831013"/>
                <a:gd name="T69" fmla="*/ 1305024 h 6853237"/>
                <a:gd name="T70" fmla="*/ 2382183 w 6831013"/>
                <a:gd name="T71" fmla="*/ 1282815 h 6853237"/>
                <a:gd name="T72" fmla="*/ 4328205 w 6831013"/>
                <a:gd name="T73" fmla="*/ 1327342 h 6853237"/>
                <a:gd name="T74" fmla="*/ 5304711 w 6831013"/>
                <a:gd name="T75" fmla="*/ 1173320 h 6853237"/>
                <a:gd name="T76" fmla="*/ 2631653 w 6831013"/>
                <a:gd name="T77" fmla="*/ 1086005 h 6853237"/>
                <a:gd name="T78" fmla="*/ 2534974 w 6831013"/>
                <a:gd name="T79" fmla="*/ 1108162 h 6853237"/>
                <a:gd name="T80" fmla="*/ 3169184 w 6831013"/>
                <a:gd name="T81" fmla="*/ 1846385 h 6853237"/>
                <a:gd name="T82" fmla="*/ 2588985 w 6831013"/>
                <a:gd name="T83" fmla="*/ 1720852 h 6853237"/>
                <a:gd name="T84" fmla="*/ 2684241 w 6831013"/>
                <a:gd name="T85" fmla="*/ 1149992 h 6853237"/>
                <a:gd name="T86" fmla="*/ 2249304 w 6831013"/>
                <a:gd name="T87" fmla="*/ 939870 h 6853237"/>
                <a:gd name="T88" fmla="*/ 4510508 w 6831013"/>
                <a:gd name="T89" fmla="*/ 834087 h 6853237"/>
                <a:gd name="T90" fmla="*/ 2637064 w 6831013"/>
                <a:gd name="T91" fmla="*/ 842716 h 6853237"/>
                <a:gd name="T92" fmla="*/ 1309688 w 6831013"/>
                <a:gd name="T93" fmla="*/ 733476 h 6853237"/>
                <a:gd name="T94" fmla="*/ 5355979 w 6831013"/>
                <a:gd name="T95" fmla="*/ 666852 h 6853237"/>
                <a:gd name="T96" fmla="*/ 1444331 w 6831013"/>
                <a:gd name="T97" fmla="*/ 675332 h 6853237"/>
                <a:gd name="T98" fmla="*/ 2727325 w 6831013"/>
                <a:gd name="T99" fmla="*/ 612091 h 6853237"/>
                <a:gd name="T100" fmla="*/ 1532217 w 6831013"/>
                <a:gd name="T101" fmla="*/ 553953 h 6853237"/>
                <a:gd name="T102" fmla="*/ 1269328 w 6831013"/>
                <a:gd name="T103" fmla="*/ 988332 h 6853237"/>
                <a:gd name="T104" fmla="*/ 3276216 w 6831013"/>
                <a:gd name="T105" fmla="*/ 553096 h 6853237"/>
                <a:gd name="T106" fmla="*/ 2791278 w 6831013"/>
                <a:gd name="T107" fmla="*/ 800742 h 6853237"/>
                <a:gd name="T108" fmla="*/ 2586264 w 6831013"/>
                <a:gd name="T109" fmla="*/ 780369 h 6853237"/>
                <a:gd name="T110" fmla="*/ 2014005 w 6831013"/>
                <a:gd name="T111" fmla="*/ 645794 h 6853237"/>
                <a:gd name="T112" fmla="*/ 1754030 w 6831013"/>
                <a:gd name="T113" fmla="*/ 451675 h 6853237"/>
                <a:gd name="T114" fmla="*/ 1848303 w 6831013"/>
                <a:gd name="T115" fmla="*/ 413179 h 6853237"/>
                <a:gd name="T116" fmla="*/ 2743330 w 6831013"/>
                <a:gd name="T117" fmla="*/ 408014 h 6853237"/>
                <a:gd name="T118" fmla="*/ 3539136 w 6831013"/>
                <a:gd name="T119" fmla="*/ 321617 h 6853237"/>
                <a:gd name="T120" fmla="*/ 3726287 w 6831013"/>
                <a:gd name="T121" fmla="*/ 474011 h 6853237"/>
                <a:gd name="T122" fmla="*/ 2102237 w 6831013"/>
                <a:gd name="T123" fmla="*/ 255055 h 6853237"/>
                <a:gd name="T124" fmla="*/ 3833813 w 6831013"/>
                <a:gd name="T125" fmla="*/ 203151 h 6853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ea typeface="宋体" panose="02010600030101010101" pitchFamily="2" charset="-122"/>
              </a:endParaRPr>
            </a:p>
          </p:txBody>
        </p:sp>
      </p:grpSp>
      <p:grpSp>
        <p:nvGrpSpPr>
          <p:cNvPr id="8" name="组合 7"/>
          <p:cNvGrpSpPr/>
          <p:nvPr/>
        </p:nvGrpSpPr>
        <p:grpSpPr>
          <a:xfrm>
            <a:off x="4505747" y="5266691"/>
            <a:ext cx="1200000" cy="1200000"/>
            <a:chOff x="3379310" y="4038363"/>
            <a:chExt cx="900000" cy="900000"/>
          </a:xfrm>
        </p:grpSpPr>
        <p:grpSp>
          <p:nvGrpSpPr>
            <p:cNvPr id="52" name="组合 51"/>
            <p:cNvGrpSpPr/>
            <p:nvPr/>
          </p:nvGrpSpPr>
          <p:grpSpPr>
            <a:xfrm>
              <a:off x="3379310" y="4038363"/>
              <a:ext cx="900000" cy="900000"/>
              <a:chOff x="4229236" y="3968984"/>
              <a:chExt cx="792000" cy="792000"/>
            </a:xfrm>
          </p:grpSpPr>
          <p:sp>
            <p:nvSpPr>
              <p:cNvPr id="53" name="MH_Other_2"/>
              <p:cNvSpPr/>
              <p:nvPr>
                <p:custDataLst>
                  <p:tags r:id="rId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54" name="MH_Title_1"/>
              <p:cNvSpPr/>
              <p:nvPr>
                <p:custDataLst>
                  <p:tags r:id="rId2"/>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b="1" dirty="0">
                  <a:latin typeface="Impact" panose="020B0806030902050204" pitchFamily="34" charset="0"/>
                </a:endParaRPr>
              </a:p>
            </p:txBody>
          </p:sp>
        </p:grpSp>
        <p:sp>
          <p:nvSpPr>
            <p:cNvPr id="42" name="KSO_Shape"/>
            <p:cNvSpPr>
              <a:spLocks noChangeAspect="1"/>
            </p:cNvSpPr>
            <p:nvPr/>
          </p:nvSpPr>
          <p:spPr>
            <a:xfrm flipH="1">
              <a:off x="3685294" y="4337297"/>
              <a:ext cx="288033" cy="302132"/>
            </a:xfrm>
            <a:custGeom>
              <a:avLst/>
              <a:gdLst>
                <a:gd name="connsiteX0" fmla="*/ 4461768 w 5394523"/>
                <a:gd name="connsiteY0" fmla="*/ 3204655 h 5658773"/>
                <a:gd name="connsiteX1" fmla="*/ 932755 w 5394523"/>
                <a:gd name="connsiteY1" fmla="*/ 3204655 h 5658773"/>
                <a:gd name="connsiteX2" fmla="*/ 932755 w 5394523"/>
                <a:gd name="connsiteY2" fmla="*/ 3680451 h 5658773"/>
                <a:gd name="connsiteX3" fmla="*/ 935888 w 5394523"/>
                <a:gd name="connsiteY3" fmla="*/ 3730118 h 5658773"/>
                <a:gd name="connsiteX4" fmla="*/ 933854 w 5394523"/>
                <a:gd name="connsiteY4" fmla="*/ 3730118 h 5658773"/>
                <a:gd name="connsiteX5" fmla="*/ 919576 w 5394523"/>
                <a:gd name="connsiteY5" fmla="*/ 3878377 h 5658773"/>
                <a:gd name="connsiteX6" fmla="*/ 25312 w 5394523"/>
                <a:gd name="connsiteY6" fmla="*/ 4724735 h 5658773"/>
                <a:gd name="connsiteX7" fmla="*/ 0 w 5394523"/>
                <a:gd name="connsiteY7" fmla="*/ 4726073 h 5658773"/>
                <a:gd name="connsiteX8" fmla="*/ 0 w 5394523"/>
                <a:gd name="connsiteY8" fmla="*/ 4987418 h 5658773"/>
                <a:gd name="connsiteX9" fmla="*/ 1696229 w 5394523"/>
                <a:gd name="connsiteY9" fmla="*/ 4987418 h 5658773"/>
                <a:gd name="connsiteX10" fmla="*/ 1708125 w 5394523"/>
                <a:gd name="connsiteY10" fmla="*/ 5046603 h 5658773"/>
                <a:gd name="connsiteX11" fmla="*/ 2697262 w 5394523"/>
                <a:gd name="connsiteY11" fmla="*/ 5658773 h 5658773"/>
                <a:gd name="connsiteX12" fmla="*/ 3686400 w 5394523"/>
                <a:gd name="connsiteY12" fmla="*/ 5046603 h 5658773"/>
                <a:gd name="connsiteX13" fmla="*/ 3698295 w 5394523"/>
                <a:gd name="connsiteY13" fmla="*/ 4987418 h 5658773"/>
                <a:gd name="connsiteX14" fmla="*/ 5394523 w 5394523"/>
                <a:gd name="connsiteY14" fmla="*/ 4987418 h 5658773"/>
                <a:gd name="connsiteX15" fmla="*/ 5394523 w 5394523"/>
                <a:gd name="connsiteY15" fmla="*/ 4726073 h 5658773"/>
                <a:gd name="connsiteX16" fmla="*/ 5369211 w 5394523"/>
                <a:gd name="connsiteY16" fmla="*/ 4724735 h 5658773"/>
                <a:gd name="connsiteX17" fmla="*/ 4474947 w 5394523"/>
                <a:gd name="connsiteY17" fmla="*/ 3878377 h 5658773"/>
                <a:gd name="connsiteX18" fmla="*/ 4460669 w 5394523"/>
                <a:gd name="connsiteY18" fmla="*/ 3730118 h 5658773"/>
                <a:gd name="connsiteX19" fmla="*/ 4458635 w 5394523"/>
                <a:gd name="connsiteY19" fmla="*/ 3730118 h 5658773"/>
                <a:gd name="connsiteX20" fmla="*/ 4461768 w 5394523"/>
                <a:gd name="connsiteY20" fmla="*/ 3680451 h 5658773"/>
                <a:gd name="connsiteX21" fmla="*/ 4461768 w 5394523"/>
                <a:gd name="connsiteY21" fmla="*/ 2315655 h 5658773"/>
                <a:gd name="connsiteX22" fmla="*/ 932755 w 5394523"/>
                <a:gd name="connsiteY22" fmla="*/ 2315655 h 5658773"/>
                <a:gd name="connsiteX23" fmla="*/ 932755 w 5394523"/>
                <a:gd name="connsiteY23" fmla="*/ 2963355 h 5658773"/>
                <a:gd name="connsiteX24" fmla="*/ 4461768 w 5394523"/>
                <a:gd name="connsiteY24" fmla="*/ 2963355 h 5658773"/>
                <a:gd name="connsiteX25" fmla="*/ 2697262 w 5394523"/>
                <a:gd name="connsiteY25" fmla="*/ 0 h 5658773"/>
                <a:gd name="connsiteX26" fmla="*/ 2006732 w 5394523"/>
                <a:gd name="connsiteY26" fmla="*/ 562798 h 5658773"/>
                <a:gd name="connsiteX27" fmla="*/ 1994361 w 5394523"/>
                <a:gd name="connsiteY27" fmla="*/ 685515 h 5658773"/>
                <a:gd name="connsiteX28" fmla="*/ 1968717 w 5394523"/>
                <a:gd name="connsiteY28" fmla="*/ 689428 h 5658773"/>
                <a:gd name="connsiteX29" fmla="*/ 932755 w 5394523"/>
                <a:gd name="connsiteY29" fmla="*/ 1960511 h 5658773"/>
                <a:gd name="connsiteX30" fmla="*/ 932755 w 5394523"/>
                <a:gd name="connsiteY30" fmla="*/ 2074355 h 5658773"/>
                <a:gd name="connsiteX31" fmla="*/ 4461768 w 5394523"/>
                <a:gd name="connsiteY31" fmla="*/ 2074355 h 5658773"/>
                <a:gd name="connsiteX32" fmla="*/ 4461768 w 5394523"/>
                <a:gd name="connsiteY32" fmla="*/ 1960511 h 5658773"/>
                <a:gd name="connsiteX33" fmla="*/ 3425806 w 5394523"/>
                <a:gd name="connsiteY33" fmla="*/ 689428 h 5658773"/>
                <a:gd name="connsiteX34" fmla="*/ 3400163 w 5394523"/>
                <a:gd name="connsiteY34" fmla="*/ 685515 h 5658773"/>
                <a:gd name="connsiteX35" fmla="*/ 3387792 w 5394523"/>
                <a:gd name="connsiteY35" fmla="*/ 562798 h 5658773"/>
                <a:gd name="connsiteX36" fmla="*/ 2697262 w 5394523"/>
                <a:gd name="connsiteY36" fmla="*/ 0 h 565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94523" h="5658773">
                  <a:moveTo>
                    <a:pt x="4461768" y="3204655"/>
                  </a:moveTo>
                  <a:lnTo>
                    <a:pt x="932755" y="3204655"/>
                  </a:lnTo>
                  <a:lnTo>
                    <a:pt x="932755" y="3680451"/>
                  </a:lnTo>
                  <a:lnTo>
                    <a:pt x="935888" y="3730118"/>
                  </a:lnTo>
                  <a:lnTo>
                    <a:pt x="933854" y="3730118"/>
                  </a:lnTo>
                  <a:lnTo>
                    <a:pt x="919576" y="3878377"/>
                  </a:lnTo>
                  <a:cubicBezTo>
                    <a:pt x="831330" y="4329811"/>
                    <a:pt x="470714" y="4677385"/>
                    <a:pt x="25312" y="4724735"/>
                  </a:cubicBezTo>
                  <a:lnTo>
                    <a:pt x="0" y="4726073"/>
                  </a:lnTo>
                  <a:lnTo>
                    <a:pt x="0" y="4987418"/>
                  </a:lnTo>
                  <a:lnTo>
                    <a:pt x="1696229" y="4987418"/>
                  </a:lnTo>
                  <a:lnTo>
                    <a:pt x="1708125" y="5046603"/>
                  </a:lnTo>
                  <a:cubicBezTo>
                    <a:pt x="1802271" y="5395968"/>
                    <a:pt x="2209350" y="5658773"/>
                    <a:pt x="2697262" y="5658773"/>
                  </a:cubicBezTo>
                  <a:cubicBezTo>
                    <a:pt x="3185174" y="5658773"/>
                    <a:pt x="3592254" y="5395968"/>
                    <a:pt x="3686400" y="5046603"/>
                  </a:cubicBezTo>
                  <a:lnTo>
                    <a:pt x="3698295" y="4987418"/>
                  </a:lnTo>
                  <a:lnTo>
                    <a:pt x="5394523" y="4987418"/>
                  </a:lnTo>
                  <a:lnTo>
                    <a:pt x="5394523" y="4726073"/>
                  </a:lnTo>
                  <a:lnTo>
                    <a:pt x="5369211" y="4724735"/>
                  </a:lnTo>
                  <a:cubicBezTo>
                    <a:pt x="4923809" y="4677385"/>
                    <a:pt x="4563193" y="4329811"/>
                    <a:pt x="4474947" y="3878377"/>
                  </a:cubicBezTo>
                  <a:lnTo>
                    <a:pt x="4460669" y="3730118"/>
                  </a:lnTo>
                  <a:lnTo>
                    <a:pt x="4458635" y="3730118"/>
                  </a:lnTo>
                  <a:lnTo>
                    <a:pt x="4461768" y="3680451"/>
                  </a:lnTo>
                  <a:close/>
                  <a:moveTo>
                    <a:pt x="4461768" y="2315655"/>
                  </a:moveTo>
                  <a:lnTo>
                    <a:pt x="932755" y="2315655"/>
                  </a:lnTo>
                  <a:lnTo>
                    <a:pt x="932755" y="2963355"/>
                  </a:lnTo>
                  <a:lnTo>
                    <a:pt x="4461768" y="2963355"/>
                  </a:lnTo>
                  <a:close/>
                  <a:moveTo>
                    <a:pt x="2697262" y="0"/>
                  </a:moveTo>
                  <a:cubicBezTo>
                    <a:pt x="2356644" y="0"/>
                    <a:pt x="2072457" y="241610"/>
                    <a:pt x="2006732" y="562798"/>
                  </a:cubicBezTo>
                  <a:lnTo>
                    <a:pt x="1994361" y="685515"/>
                  </a:lnTo>
                  <a:lnTo>
                    <a:pt x="1968717" y="689428"/>
                  </a:lnTo>
                  <a:cubicBezTo>
                    <a:pt x="1377495" y="810410"/>
                    <a:pt x="932755" y="1333524"/>
                    <a:pt x="932755" y="1960511"/>
                  </a:cubicBezTo>
                  <a:lnTo>
                    <a:pt x="932755" y="2074355"/>
                  </a:lnTo>
                  <a:lnTo>
                    <a:pt x="4461768" y="2074355"/>
                  </a:lnTo>
                  <a:lnTo>
                    <a:pt x="4461768" y="1960511"/>
                  </a:lnTo>
                  <a:cubicBezTo>
                    <a:pt x="4461768" y="1333524"/>
                    <a:pt x="4017028" y="810410"/>
                    <a:pt x="3425806" y="689428"/>
                  </a:cubicBezTo>
                  <a:lnTo>
                    <a:pt x="3400163" y="685515"/>
                  </a:lnTo>
                  <a:lnTo>
                    <a:pt x="3387792" y="562798"/>
                  </a:lnTo>
                  <a:cubicBezTo>
                    <a:pt x="3322067" y="241610"/>
                    <a:pt x="3037880" y="0"/>
                    <a:pt x="26972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fade">
                                      <p:cBhvr>
                                        <p:cTn id="16" dur="500"/>
                                        <p:tgtEl>
                                          <p:spTgt spid="57"/>
                                        </p:tgtEl>
                                      </p:cBhvr>
                                    </p:animEffect>
                                  </p:childTnLst>
                                </p:cTn>
                              </p:par>
                              <p:par>
                                <p:cTn id="17" presetID="10" presetClass="entr" presetSubtype="0" fill="hold" grpId="0" nodeType="withEffect">
                                  <p:stCondLst>
                                    <p:cond delay="25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500"/>
                                        <p:tgtEl>
                                          <p:spTgt spid="62"/>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500"/>
                                        <p:tgtEl>
                                          <p:spTgt spid="63"/>
                                        </p:tgtEl>
                                      </p:cBhvr>
                                    </p:animEffect>
                                  </p:childTnLst>
                                </p:cTn>
                              </p:par>
                            </p:childTnLst>
                          </p:cTn>
                        </p:par>
                        <p:par>
                          <p:cTn id="26" fill="hold">
                            <p:stCondLst>
                              <p:cond delay="1500"/>
                            </p:stCondLst>
                            <p:childTnLst>
                              <p:par>
                                <p:cTn id="27" presetID="2" presetClass="entr" presetSubtype="8" decel="5000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par>
                                <p:cTn id="31" presetID="2" presetClass="entr" presetSubtype="2" decel="5000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1+#ppt_w/2"/>
                                          </p:val>
                                        </p:tav>
                                        <p:tav tm="100000">
                                          <p:val>
                                            <p:strVal val="#ppt_x"/>
                                          </p:val>
                                        </p:tav>
                                      </p:tavLst>
                                    </p:anim>
                                    <p:anim calcmode="lin" valueType="num">
                                      <p:cBhvr additive="base">
                                        <p:cTn id="34" dur="500" fill="hold"/>
                                        <p:tgtEl>
                                          <p:spTgt spid="39"/>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4"/>
                                        </p:tgtEl>
                                        <p:attrNameLst>
                                          <p:attrName>ppt_y</p:attrName>
                                        </p:attrNameLst>
                                      </p:cBhvr>
                                      <p:tavLst>
                                        <p:tav tm="0">
                                          <p:val>
                                            <p:strVal val="#ppt_y"/>
                                          </p:val>
                                        </p:tav>
                                        <p:tav tm="100000">
                                          <p:val>
                                            <p:strVal val="#ppt_y"/>
                                          </p:val>
                                        </p:tav>
                                      </p:tavLst>
                                    </p:anim>
                                    <p:anim calcmode="lin" valueType="num">
                                      <p:cBhvr>
                                        <p:cTn id="4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4"/>
                                        </p:tgtEl>
                                      </p:cBhvr>
                                    </p:animEffect>
                                  </p:childTnLst>
                                </p:cTn>
                              </p:par>
                              <p:par>
                                <p:cTn id="43" presetID="22" presetClass="entr" presetSubtype="8" fill="hold" grpId="0" nodeType="withEffect">
                                  <p:stCondLst>
                                    <p:cond delay="25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childTnLst>
                          </p:cTn>
                        </p:par>
                        <p:par>
                          <p:cTn id="46" fill="hold">
                            <p:stCondLst>
                              <p:cond delay="3500"/>
                            </p:stCondLst>
                            <p:childTnLst>
                              <p:par>
                                <p:cTn id="47" presetID="2" presetClass="entr" presetSubtype="8" decel="5000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0-#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par>
                                <p:cTn id="51" presetID="2" presetClass="entr" presetSubtype="2" decel="50000"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 calcmode="lin" valueType="num">
                                      <p:cBhvr additive="base">
                                        <p:cTn id="53" dur="500" fill="hold"/>
                                        <p:tgtEl>
                                          <p:spTgt spid="88"/>
                                        </p:tgtEl>
                                        <p:attrNameLst>
                                          <p:attrName>ppt_x</p:attrName>
                                        </p:attrNameLst>
                                      </p:cBhvr>
                                      <p:tavLst>
                                        <p:tav tm="0">
                                          <p:val>
                                            <p:strVal val="1+#ppt_w/2"/>
                                          </p:val>
                                        </p:tav>
                                        <p:tav tm="100000">
                                          <p:val>
                                            <p:strVal val="#ppt_x"/>
                                          </p:val>
                                        </p:tav>
                                      </p:tavLst>
                                    </p:anim>
                                    <p:anim calcmode="lin" valueType="num">
                                      <p:cBhvr additive="base">
                                        <p:cTn id="54" dur="500" fill="hold"/>
                                        <p:tgtEl>
                                          <p:spTgt spid="88"/>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85"/>
                                        </p:tgtEl>
                                        <p:attrNameLst>
                                          <p:attrName>style.visibility</p:attrName>
                                        </p:attrNameLst>
                                      </p:cBhvr>
                                      <p:to>
                                        <p:strVal val="visible"/>
                                      </p:to>
                                    </p:set>
                                    <p:anim calcmode="lin" valueType="num">
                                      <p:cBhvr>
                                        <p:cTn id="58"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85"/>
                                        </p:tgtEl>
                                        <p:attrNameLst>
                                          <p:attrName>ppt_y</p:attrName>
                                        </p:attrNameLst>
                                      </p:cBhvr>
                                      <p:tavLst>
                                        <p:tav tm="0">
                                          <p:val>
                                            <p:strVal val="#ppt_y"/>
                                          </p:val>
                                        </p:tav>
                                        <p:tav tm="100000">
                                          <p:val>
                                            <p:strVal val="#ppt_y"/>
                                          </p:val>
                                        </p:tav>
                                      </p:tavLst>
                                    </p:anim>
                                    <p:anim calcmode="lin" valueType="num">
                                      <p:cBhvr>
                                        <p:cTn id="60"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85"/>
                                        </p:tgtEl>
                                      </p:cBhvr>
                                    </p:animEffect>
                                  </p:childTnLst>
                                </p:cTn>
                              </p:par>
                              <p:par>
                                <p:cTn id="63" presetID="22" presetClass="entr" presetSubtype="8" fill="hold" grpId="0" nodeType="withEffect">
                                  <p:stCondLst>
                                    <p:cond delay="250"/>
                                  </p:stCondLst>
                                  <p:childTnLst>
                                    <p:set>
                                      <p:cBhvr>
                                        <p:cTn id="64" dur="1" fill="hold">
                                          <p:stCondLst>
                                            <p:cond delay="0"/>
                                          </p:stCondLst>
                                        </p:cTn>
                                        <p:tgtEl>
                                          <p:spTgt spid="89"/>
                                        </p:tgtEl>
                                        <p:attrNameLst>
                                          <p:attrName>style.visibility</p:attrName>
                                        </p:attrNameLst>
                                      </p:cBhvr>
                                      <p:to>
                                        <p:strVal val="visible"/>
                                      </p:to>
                                    </p:set>
                                    <p:animEffect transition="in" filter="wipe(left)">
                                      <p:cBhvr>
                                        <p:cTn id="65" dur="500"/>
                                        <p:tgtEl>
                                          <p:spTgt spid="89"/>
                                        </p:tgtEl>
                                      </p:cBhvr>
                                    </p:animEffect>
                                  </p:childTnLst>
                                </p:cTn>
                              </p:par>
                            </p:childTnLst>
                          </p:cTn>
                        </p:par>
                        <p:par>
                          <p:cTn id="66" fill="hold">
                            <p:stCondLst>
                              <p:cond delay="4750"/>
                            </p:stCondLst>
                            <p:childTnLst>
                              <p:par>
                                <p:cTn id="67" presetID="2" presetClass="entr" presetSubtype="8" decel="50000" fill="hold" nodeType="after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additive="base">
                                        <p:cTn id="69" dur="500" fill="hold"/>
                                        <p:tgtEl>
                                          <p:spTgt spid="7"/>
                                        </p:tgtEl>
                                        <p:attrNameLst>
                                          <p:attrName>ppt_x</p:attrName>
                                        </p:attrNameLst>
                                      </p:cBhvr>
                                      <p:tavLst>
                                        <p:tav tm="0">
                                          <p:val>
                                            <p:strVal val="0-#ppt_w/2"/>
                                          </p:val>
                                        </p:tav>
                                        <p:tav tm="100000">
                                          <p:val>
                                            <p:strVal val="#ppt_x"/>
                                          </p:val>
                                        </p:tav>
                                      </p:tavLst>
                                    </p:anim>
                                    <p:anim calcmode="lin" valueType="num">
                                      <p:cBhvr additive="base">
                                        <p:cTn id="70" dur="500" fill="hold"/>
                                        <p:tgtEl>
                                          <p:spTgt spid="7"/>
                                        </p:tgtEl>
                                        <p:attrNameLst>
                                          <p:attrName>ppt_y</p:attrName>
                                        </p:attrNameLst>
                                      </p:cBhvr>
                                      <p:tavLst>
                                        <p:tav tm="0">
                                          <p:val>
                                            <p:strVal val="#ppt_y"/>
                                          </p:val>
                                        </p:tav>
                                        <p:tav tm="100000">
                                          <p:val>
                                            <p:strVal val="#ppt_y"/>
                                          </p:val>
                                        </p:tav>
                                      </p:tavLst>
                                    </p:anim>
                                  </p:childTnLst>
                                </p:cTn>
                              </p:par>
                              <p:par>
                                <p:cTn id="71" presetID="2" presetClass="entr" presetSubtype="2" decel="50000" fill="hold" grpId="0" nodeType="withEffect">
                                  <p:stCondLst>
                                    <p:cond delay="0"/>
                                  </p:stCondLst>
                                  <p:childTnLst>
                                    <p:set>
                                      <p:cBhvr>
                                        <p:cTn id="72" dur="1" fill="hold">
                                          <p:stCondLst>
                                            <p:cond delay="0"/>
                                          </p:stCondLst>
                                        </p:cTn>
                                        <p:tgtEl>
                                          <p:spTgt spid="96"/>
                                        </p:tgtEl>
                                        <p:attrNameLst>
                                          <p:attrName>style.visibility</p:attrName>
                                        </p:attrNameLst>
                                      </p:cBhvr>
                                      <p:to>
                                        <p:strVal val="visible"/>
                                      </p:to>
                                    </p:set>
                                    <p:anim calcmode="lin" valueType="num">
                                      <p:cBhvr additive="base">
                                        <p:cTn id="73" dur="500" fill="hold"/>
                                        <p:tgtEl>
                                          <p:spTgt spid="96"/>
                                        </p:tgtEl>
                                        <p:attrNameLst>
                                          <p:attrName>ppt_x</p:attrName>
                                        </p:attrNameLst>
                                      </p:cBhvr>
                                      <p:tavLst>
                                        <p:tav tm="0">
                                          <p:val>
                                            <p:strVal val="1+#ppt_w/2"/>
                                          </p:val>
                                        </p:tav>
                                        <p:tav tm="100000">
                                          <p:val>
                                            <p:strVal val="#ppt_x"/>
                                          </p:val>
                                        </p:tav>
                                      </p:tavLst>
                                    </p:anim>
                                    <p:anim calcmode="lin" valueType="num">
                                      <p:cBhvr additive="base">
                                        <p:cTn id="74" dur="500" fill="hold"/>
                                        <p:tgtEl>
                                          <p:spTgt spid="96"/>
                                        </p:tgtEl>
                                        <p:attrNameLst>
                                          <p:attrName>ppt_y</p:attrName>
                                        </p:attrNameLst>
                                      </p:cBhvr>
                                      <p:tavLst>
                                        <p:tav tm="0">
                                          <p:val>
                                            <p:strVal val="#ppt_y"/>
                                          </p:val>
                                        </p:tav>
                                        <p:tav tm="100000">
                                          <p:val>
                                            <p:strVal val="#ppt_y"/>
                                          </p:val>
                                        </p:tav>
                                      </p:tavLst>
                                    </p:anim>
                                  </p:childTnLst>
                                </p:cTn>
                              </p:par>
                            </p:childTnLst>
                          </p:cTn>
                        </p:par>
                        <p:par>
                          <p:cTn id="75" fill="hold">
                            <p:stCondLst>
                              <p:cond delay="525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93"/>
                                        </p:tgtEl>
                                        <p:attrNameLst>
                                          <p:attrName>style.visibility</p:attrName>
                                        </p:attrNameLst>
                                      </p:cBhvr>
                                      <p:to>
                                        <p:strVal val="visible"/>
                                      </p:to>
                                    </p:set>
                                    <p:anim calcmode="lin" valueType="num">
                                      <p:cBhvr>
                                        <p:cTn id="78" dur="500" fill="hold"/>
                                        <p:tgtEl>
                                          <p:spTgt spid="93"/>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93"/>
                                        </p:tgtEl>
                                        <p:attrNameLst>
                                          <p:attrName>ppt_y</p:attrName>
                                        </p:attrNameLst>
                                      </p:cBhvr>
                                      <p:tavLst>
                                        <p:tav tm="0">
                                          <p:val>
                                            <p:strVal val="#ppt_y"/>
                                          </p:val>
                                        </p:tav>
                                        <p:tav tm="100000">
                                          <p:val>
                                            <p:strVal val="#ppt_y"/>
                                          </p:val>
                                        </p:tav>
                                      </p:tavLst>
                                    </p:anim>
                                    <p:anim calcmode="lin" valueType="num">
                                      <p:cBhvr>
                                        <p:cTn id="80" dur="500" fill="hold"/>
                                        <p:tgtEl>
                                          <p:spTgt spid="93"/>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93"/>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93"/>
                                        </p:tgtEl>
                                      </p:cBhvr>
                                    </p:animEffect>
                                  </p:childTnLst>
                                </p:cTn>
                              </p:par>
                              <p:par>
                                <p:cTn id="83" presetID="22" presetClass="entr" presetSubtype="8" fill="hold" grpId="0" nodeType="withEffect">
                                  <p:stCondLst>
                                    <p:cond delay="250"/>
                                  </p:stCondLst>
                                  <p:childTnLst>
                                    <p:set>
                                      <p:cBhvr>
                                        <p:cTn id="84" dur="1" fill="hold">
                                          <p:stCondLst>
                                            <p:cond delay="0"/>
                                          </p:stCondLst>
                                        </p:cTn>
                                        <p:tgtEl>
                                          <p:spTgt spid="97"/>
                                        </p:tgtEl>
                                        <p:attrNameLst>
                                          <p:attrName>style.visibility</p:attrName>
                                        </p:attrNameLst>
                                      </p:cBhvr>
                                      <p:to>
                                        <p:strVal val="visible"/>
                                      </p:to>
                                    </p:set>
                                    <p:animEffect transition="in" filter="wipe(left)">
                                      <p:cBhvr>
                                        <p:cTn id="85" dur="500"/>
                                        <p:tgtEl>
                                          <p:spTgt spid="97"/>
                                        </p:tgtEl>
                                      </p:cBhvr>
                                    </p:animEffect>
                                  </p:childTnLst>
                                </p:cTn>
                              </p:par>
                            </p:childTnLst>
                          </p:cTn>
                        </p:par>
                        <p:par>
                          <p:cTn id="86" fill="hold">
                            <p:stCondLst>
                              <p:cond delay="6000"/>
                            </p:stCondLst>
                            <p:childTnLst>
                              <p:par>
                                <p:cTn id="87" presetID="2" presetClass="entr" presetSubtype="8" decel="50000" fill="hold" nodeType="afterEffect">
                                  <p:stCondLst>
                                    <p:cond delay="0"/>
                                  </p:stCondLst>
                                  <p:childTnLst>
                                    <p:set>
                                      <p:cBhvr>
                                        <p:cTn id="88" dur="1" fill="hold">
                                          <p:stCondLst>
                                            <p:cond delay="0"/>
                                          </p:stCondLst>
                                        </p:cTn>
                                        <p:tgtEl>
                                          <p:spTgt spid="8"/>
                                        </p:tgtEl>
                                        <p:attrNameLst>
                                          <p:attrName>style.visibility</p:attrName>
                                        </p:attrNameLst>
                                      </p:cBhvr>
                                      <p:to>
                                        <p:strVal val="visible"/>
                                      </p:to>
                                    </p:set>
                                    <p:anim calcmode="lin" valueType="num">
                                      <p:cBhvr additive="base">
                                        <p:cTn id="89" dur="500" fill="hold"/>
                                        <p:tgtEl>
                                          <p:spTgt spid="8"/>
                                        </p:tgtEl>
                                        <p:attrNameLst>
                                          <p:attrName>ppt_x</p:attrName>
                                        </p:attrNameLst>
                                      </p:cBhvr>
                                      <p:tavLst>
                                        <p:tav tm="0">
                                          <p:val>
                                            <p:strVal val="0-#ppt_w/2"/>
                                          </p:val>
                                        </p:tav>
                                        <p:tav tm="100000">
                                          <p:val>
                                            <p:strVal val="#ppt_x"/>
                                          </p:val>
                                        </p:tav>
                                      </p:tavLst>
                                    </p:anim>
                                    <p:anim calcmode="lin" valueType="num">
                                      <p:cBhvr additive="base">
                                        <p:cTn id="90" dur="500" fill="hold"/>
                                        <p:tgtEl>
                                          <p:spTgt spid="8"/>
                                        </p:tgtEl>
                                        <p:attrNameLst>
                                          <p:attrName>ppt_y</p:attrName>
                                        </p:attrNameLst>
                                      </p:cBhvr>
                                      <p:tavLst>
                                        <p:tav tm="0">
                                          <p:val>
                                            <p:strVal val="#ppt_y"/>
                                          </p:val>
                                        </p:tav>
                                        <p:tav tm="100000">
                                          <p:val>
                                            <p:strVal val="#ppt_y"/>
                                          </p:val>
                                        </p:tav>
                                      </p:tavLst>
                                    </p:anim>
                                  </p:childTnLst>
                                </p:cTn>
                              </p:par>
                              <p:par>
                                <p:cTn id="91" presetID="2" presetClass="entr" presetSubtype="2" decel="50000" fill="hold" grpId="0" nodeType="withEffect">
                                  <p:stCondLst>
                                    <p:cond delay="0"/>
                                  </p:stCondLst>
                                  <p:childTnLst>
                                    <p:set>
                                      <p:cBhvr>
                                        <p:cTn id="92" dur="1" fill="hold">
                                          <p:stCondLst>
                                            <p:cond delay="0"/>
                                          </p:stCondLst>
                                        </p:cTn>
                                        <p:tgtEl>
                                          <p:spTgt spid="104"/>
                                        </p:tgtEl>
                                        <p:attrNameLst>
                                          <p:attrName>style.visibility</p:attrName>
                                        </p:attrNameLst>
                                      </p:cBhvr>
                                      <p:to>
                                        <p:strVal val="visible"/>
                                      </p:to>
                                    </p:set>
                                    <p:anim calcmode="lin" valueType="num">
                                      <p:cBhvr additive="base">
                                        <p:cTn id="93" dur="500" fill="hold"/>
                                        <p:tgtEl>
                                          <p:spTgt spid="104"/>
                                        </p:tgtEl>
                                        <p:attrNameLst>
                                          <p:attrName>ppt_x</p:attrName>
                                        </p:attrNameLst>
                                      </p:cBhvr>
                                      <p:tavLst>
                                        <p:tav tm="0">
                                          <p:val>
                                            <p:strVal val="1+#ppt_w/2"/>
                                          </p:val>
                                        </p:tav>
                                        <p:tav tm="100000">
                                          <p:val>
                                            <p:strVal val="#ppt_x"/>
                                          </p:val>
                                        </p:tav>
                                      </p:tavLst>
                                    </p:anim>
                                    <p:anim calcmode="lin" valueType="num">
                                      <p:cBhvr additive="base">
                                        <p:cTn id="94" dur="500" fill="hold"/>
                                        <p:tgtEl>
                                          <p:spTgt spid="104"/>
                                        </p:tgtEl>
                                        <p:attrNameLst>
                                          <p:attrName>ppt_y</p:attrName>
                                        </p:attrNameLst>
                                      </p:cBhvr>
                                      <p:tavLst>
                                        <p:tav tm="0">
                                          <p:val>
                                            <p:strVal val="#ppt_y"/>
                                          </p:val>
                                        </p:tav>
                                        <p:tav tm="100000">
                                          <p:val>
                                            <p:strVal val="#ppt_y"/>
                                          </p:val>
                                        </p:tav>
                                      </p:tavLst>
                                    </p:anim>
                                  </p:childTnLst>
                                </p:cTn>
                              </p:par>
                            </p:childTnLst>
                          </p:cTn>
                        </p:par>
                        <p:par>
                          <p:cTn id="95" fill="hold">
                            <p:stCondLst>
                              <p:cond delay="650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101"/>
                                        </p:tgtEl>
                                        <p:attrNameLst>
                                          <p:attrName>style.visibility</p:attrName>
                                        </p:attrNameLst>
                                      </p:cBhvr>
                                      <p:to>
                                        <p:strVal val="visible"/>
                                      </p:to>
                                    </p:set>
                                    <p:anim calcmode="lin" valueType="num">
                                      <p:cBhvr>
                                        <p:cTn id="98"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101"/>
                                        </p:tgtEl>
                                        <p:attrNameLst>
                                          <p:attrName>ppt_y</p:attrName>
                                        </p:attrNameLst>
                                      </p:cBhvr>
                                      <p:tavLst>
                                        <p:tav tm="0">
                                          <p:val>
                                            <p:strVal val="#ppt_y"/>
                                          </p:val>
                                        </p:tav>
                                        <p:tav tm="100000">
                                          <p:val>
                                            <p:strVal val="#ppt_y"/>
                                          </p:val>
                                        </p:tav>
                                      </p:tavLst>
                                    </p:anim>
                                    <p:anim calcmode="lin" valueType="num">
                                      <p:cBhvr>
                                        <p:cTn id="100"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101"/>
                                        </p:tgtEl>
                                      </p:cBhvr>
                                    </p:animEffect>
                                  </p:childTnLst>
                                </p:cTn>
                              </p:par>
                              <p:par>
                                <p:cTn id="103" presetID="22" presetClass="entr" presetSubtype="8" fill="hold" grpId="0" nodeType="withEffect">
                                  <p:stCondLst>
                                    <p:cond delay="250"/>
                                  </p:stCondLst>
                                  <p:childTnLst>
                                    <p:set>
                                      <p:cBhvr>
                                        <p:cTn id="104" dur="1" fill="hold">
                                          <p:stCondLst>
                                            <p:cond delay="0"/>
                                          </p:stCondLst>
                                        </p:cTn>
                                        <p:tgtEl>
                                          <p:spTgt spid="105"/>
                                        </p:tgtEl>
                                        <p:attrNameLst>
                                          <p:attrName>style.visibility</p:attrName>
                                        </p:attrNameLst>
                                      </p:cBhvr>
                                      <p:to>
                                        <p:strVal val="visible"/>
                                      </p:to>
                                    </p:set>
                                    <p:animEffect transition="in" filter="wipe(left)">
                                      <p:cBhvr>
                                        <p:cTn id="105"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7" grpId="0" animBg="1"/>
      <p:bldP spid="58" grpId="0" animBg="1"/>
      <p:bldP spid="62" grpId="0" animBg="1"/>
      <p:bldP spid="63" grpId="0" animBg="1"/>
      <p:bldP spid="39" grpId="0" animBg="1"/>
      <p:bldP spid="40" grpId="0"/>
      <p:bldP spid="4" grpId="0"/>
      <p:bldP spid="88" grpId="0" animBg="1"/>
      <p:bldP spid="89" grpId="0"/>
      <p:bldP spid="85" grpId="0"/>
      <p:bldP spid="96" grpId="0" animBg="1"/>
      <p:bldP spid="97" grpId="0"/>
      <p:bldP spid="93" grpId="0"/>
      <p:bldP spid="104" grpId="0" animBg="1"/>
      <p:bldP spid="105" grpId="0"/>
      <p:bldP spid="10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bwMode="auto">
          <a:xfrm rot="3843633">
            <a:off x="8861459" y="3761406"/>
            <a:ext cx="1212851" cy="897725"/>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3" name="MH_Other_2"/>
          <p:cNvSpPr>
            <a:spLocks noChangeShapeType="1"/>
          </p:cNvSpPr>
          <p:nvPr>
            <p:custDataLst>
              <p:tags r:id="rId2"/>
            </p:custDataLst>
          </p:nvPr>
        </p:nvSpPr>
        <p:spPr bwMode="auto">
          <a:xfrm flipV="1">
            <a:off x="6745157" y="3648293"/>
            <a:ext cx="3014817" cy="0"/>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4" name="MH_Other_3"/>
          <p:cNvSpPr>
            <a:spLocks noChangeShapeType="1"/>
          </p:cNvSpPr>
          <p:nvPr>
            <p:custDataLst>
              <p:tags r:id="rId3"/>
            </p:custDataLst>
          </p:nvPr>
        </p:nvSpPr>
        <p:spPr bwMode="auto">
          <a:xfrm flipH="1">
            <a:off x="7236389" y="2478305"/>
            <a:ext cx="1081751" cy="3022600"/>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5" name="MH_Other_4"/>
          <p:cNvSpPr>
            <a:spLocks noChangeShapeType="1"/>
          </p:cNvSpPr>
          <p:nvPr>
            <p:custDataLst>
              <p:tags r:id="rId4"/>
            </p:custDataLst>
          </p:nvPr>
        </p:nvSpPr>
        <p:spPr bwMode="auto">
          <a:xfrm>
            <a:off x="8318178" y="2478305"/>
            <a:ext cx="984137" cy="3022600"/>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6" name="MH_Other_5"/>
          <p:cNvSpPr>
            <a:spLocks noChangeShapeType="1"/>
          </p:cNvSpPr>
          <p:nvPr>
            <p:custDataLst>
              <p:tags r:id="rId5"/>
            </p:custDataLst>
          </p:nvPr>
        </p:nvSpPr>
        <p:spPr bwMode="auto">
          <a:xfrm flipH="1">
            <a:off x="7236332" y="3648347"/>
            <a:ext cx="2555555" cy="1852612"/>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7" name="MH_Other_6"/>
          <p:cNvSpPr>
            <a:spLocks noChangeShapeType="1"/>
          </p:cNvSpPr>
          <p:nvPr>
            <p:custDataLst>
              <p:tags r:id="rId6"/>
            </p:custDataLst>
          </p:nvPr>
        </p:nvSpPr>
        <p:spPr bwMode="auto">
          <a:xfrm>
            <a:off x="6745064" y="3648347"/>
            <a:ext cx="2557155" cy="1852612"/>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8" name="MH_Other_7"/>
          <p:cNvSpPr/>
          <p:nvPr>
            <p:custDataLst>
              <p:tags r:id="rId7"/>
            </p:custDataLst>
          </p:nvPr>
        </p:nvSpPr>
        <p:spPr bwMode="auto">
          <a:xfrm rot="8181971">
            <a:off x="7650789" y="4654825"/>
            <a:ext cx="1220968" cy="1208087"/>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9" name="MH_Other_9"/>
          <p:cNvSpPr/>
          <p:nvPr>
            <p:custDataLst>
              <p:tags r:id="rId8"/>
            </p:custDataLst>
          </p:nvPr>
        </p:nvSpPr>
        <p:spPr bwMode="auto">
          <a:xfrm rot="12426840">
            <a:off x="6525888" y="3799105"/>
            <a:ext cx="1220969" cy="1208088"/>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10" name="MH_Other_10"/>
          <p:cNvSpPr/>
          <p:nvPr>
            <p:custDataLst>
              <p:tags r:id="rId9"/>
            </p:custDataLst>
          </p:nvPr>
        </p:nvSpPr>
        <p:spPr bwMode="auto">
          <a:xfrm rot="16765840">
            <a:off x="6954842" y="2478330"/>
            <a:ext cx="1211263" cy="1217769"/>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11" name="MH_Other_11"/>
          <p:cNvSpPr/>
          <p:nvPr>
            <p:custDataLst>
              <p:tags r:id="rId10"/>
            </p:custDataLst>
          </p:nvPr>
        </p:nvSpPr>
        <p:spPr bwMode="auto">
          <a:xfrm rot="21229832">
            <a:off x="8330954" y="2510063"/>
            <a:ext cx="1220969" cy="1119188"/>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12" name="椭圆 11"/>
          <p:cNvSpPr/>
          <p:nvPr/>
        </p:nvSpPr>
        <p:spPr bwMode="auto">
          <a:xfrm>
            <a:off x="7505432" y="3320972"/>
            <a:ext cx="1589129" cy="158846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zh-CN" altLang="en-US" sz="3065" b="1" dirty="0">
                <a:solidFill>
                  <a:schemeClr val="accent1"/>
                </a:solidFill>
                <a:sym typeface="+mn-lt"/>
              </a:rPr>
              <a:t>支出</a:t>
            </a:r>
            <a:endParaRPr lang="en-US" altLang="zh-CN" sz="3065" b="1" dirty="0">
              <a:solidFill>
                <a:schemeClr val="accent1"/>
              </a:solidFill>
              <a:sym typeface="+mn-lt"/>
            </a:endParaRPr>
          </a:p>
          <a:p>
            <a:pPr algn="ctr"/>
            <a:r>
              <a:rPr lang="zh-CN" altLang="en-US" sz="3065" b="1" dirty="0">
                <a:solidFill>
                  <a:schemeClr val="accent1"/>
                </a:solidFill>
                <a:sym typeface="+mn-lt"/>
              </a:rPr>
              <a:t>成本</a:t>
            </a:r>
          </a:p>
        </p:txBody>
      </p:sp>
      <p:sp>
        <p:nvSpPr>
          <p:cNvPr id="13" name="椭圆 12"/>
          <p:cNvSpPr/>
          <p:nvPr/>
        </p:nvSpPr>
        <p:spPr bwMode="auto">
          <a:xfrm>
            <a:off x="7881008" y="1924545"/>
            <a:ext cx="864000" cy="864000"/>
          </a:xfrm>
          <a:prstGeom prst="ellipse">
            <a:avLst/>
          </a:prstGeom>
          <a:solidFill>
            <a:schemeClr val="accent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defRPr/>
            </a:pPr>
            <a:r>
              <a:rPr lang="en-US" altLang="zh-CN" sz="3600" dirty="0">
                <a:solidFill>
                  <a:schemeClr val="bg1"/>
                </a:solidFill>
                <a:latin typeface="Impact" panose="020B0806030902050204" pitchFamily="34" charset="0"/>
                <a:cs typeface="+mn-ea"/>
                <a:sym typeface="+mn-lt"/>
              </a:rPr>
              <a:t>30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4" name="椭圆 13"/>
          <p:cNvSpPr/>
          <p:nvPr/>
        </p:nvSpPr>
        <p:spPr bwMode="auto">
          <a:xfrm>
            <a:off x="6161715" y="3243581"/>
            <a:ext cx="864000" cy="864000"/>
          </a:xfrm>
          <a:prstGeom prst="ellipse">
            <a:avLst/>
          </a:prstGeom>
          <a:solidFill>
            <a:schemeClr val="accent2"/>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10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5" name="椭圆 14"/>
          <p:cNvSpPr/>
          <p:nvPr/>
        </p:nvSpPr>
        <p:spPr bwMode="auto">
          <a:xfrm>
            <a:off x="6824891" y="5011075"/>
            <a:ext cx="864000" cy="864000"/>
          </a:xfrm>
          <a:prstGeom prst="ellipse">
            <a:avLst/>
          </a:prstGeom>
          <a:solidFill>
            <a:schemeClr val="accent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20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6" name="椭圆 15"/>
          <p:cNvSpPr/>
          <p:nvPr/>
        </p:nvSpPr>
        <p:spPr bwMode="auto">
          <a:xfrm>
            <a:off x="8784405" y="5011075"/>
            <a:ext cx="864000" cy="864000"/>
          </a:xfrm>
          <a:prstGeom prst="ellipse">
            <a:avLst/>
          </a:prstGeom>
          <a:solidFill>
            <a:schemeClr val="accent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30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7" name="椭圆 16"/>
          <p:cNvSpPr/>
          <p:nvPr/>
        </p:nvSpPr>
        <p:spPr bwMode="auto">
          <a:xfrm>
            <a:off x="9355603" y="3243581"/>
            <a:ext cx="864000" cy="864000"/>
          </a:xfrm>
          <a:prstGeom prst="ellipse">
            <a:avLst/>
          </a:prstGeom>
          <a:solidFill>
            <a:schemeClr val="accent2"/>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10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8" name="TextBox 17"/>
          <p:cNvSpPr txBox="1"/>
          <p:nvPr/>
        </p:nvSpPr>
        <p:spPr>
          <a:xfrm>
            <a:off x="7546503" y="1445279"/>
            <a:ext cx="1536000" cy="444507"/>
          </a:xfrm>
          <a:prstGeom prst="rect">
            <a:avLst/>
          </a:prstGeom>
          <a:noFill/>
        </p:spPr>
        <p:txBody>
          <a:bodyPr wrap="square" lIns="135412" tIns="67704" rIns="135412" bIns="67704" rtlCol="0">
            <a:spAutoFit/>
          </a:bodyPr>
          <a:lstStyle/>
          <a:p>
            <a:pPr algn="ctr"/>
            <a:r>
              <a:rPr lang="zh-CN" altLang="en-US" sz="2000" b="1" dirty="0">
                <a:solidFill>
                  <a:schemeClr val="bg1">
                    <a:lumMod val="50000"/>
                  </a:schemeClr>
                </a:solidFill>
                <a:cs typeface="+mn-ea"/>
                <a:sym typeface="+mn-lt"/>
              </a:rPr>
              <a:t>管理成本</a:t>
            </a:r>
          </a:p>
        </p:txBody>
      </p:sp>
      <p:sp>
        <p:nvSpPr>
          <p:cNvPr id="19" name="TextBox 18"/>
          <p:cNvSpPr txBox="1"/>
          <p:nvPr/>
        </p:nvSpPr>
        <p:spPr>
          <a:xfrm>
            <a:off x="10273007" y="3433167"/>
            <a:ext cx="1536000" cy="444507"/>
          </a:xfrm>
          <a:prstGeom prst="rect">
            <a:avLst/>
          </a:prstGeom>
          <a:noFill/>
        </p:spPr>
        <p:txBody>
          <a:bodyPr wrap="square" lIns="135412" tIns="67704" rIns="135412" bIns="67704" rtlCol="0">
            <a:spAutoFit/>
          </a:bodyPr>
          <a:lstStyle/>
          <a:p>
            <a:r>
              <a:rPr lang="zh-CN" altLang="en-US" sz="2000" b="1" dirty="0">
                <a:solidFill>
                  <a:schemeClr val="bg1">
                    <a:lumMod val="50000"/>
                  </a:schemeClr>
                </a:solidFill>
                <a:cs typeface="+mn-ea"/>
                <a:sym typeface="+mn-lt"/>
              </a:rPr>
              <a:t>其他成本</a:t>
            </a:r>
          </a:p>
        </p:txBody>
      </p:sp>
      <p:sp>
        <p:nvSpPr>
          <p:cNvPr id="20" name="TextBox 19"/>
          <p:cNvSpPr txBox="1"/>
          <p:nvPr/>
        </p:nvSpPr>
        <p:spPr>
          <a:xfrm>
            <a:off x="9696868" y="5205445"/>
            <a:ext cx="1536000" cy="444507"/>
          </a:xfrm>
          <a:prstGeom prst="rect">
            <a:avLst/>
          </a:prstGeom>
          <a:noFill/>
        </p:spPr>
        <p:txBody>
          <a:bodyPr wrap="square" lIns="135412" tIns="67704" rIns="135412" bIns="67704" rtlCol="0">
            <a:spAutoFit/>
          </a:bodyPr>
          <a:lstStyle/>
          <a:p>
            <a:r>
              <a:rPr lang="zh-CN" altLang="en-US" sz="2000" b="1" dirty="0">
                <a:solidFill>
                  <a:schemeClr val="bg1">
                    <a:lumMod val="50000"/>
                  </a:schemeClr>
                </a:solidFill>
                <a:cs typeface="+mn-ea"/>
                <a:sym typeface="+mn-lt"/>
              </a:rPr>
              <a:t>人员成本</a:t>
            </a:r>
          </a:p>
        </p:txBody>
      </p:sp>
      <p:sp>
        <p:nvSpPr>
          <p:cNvPr id="21" name="TextBox 20"/>
          <p:cNvSpPr txBox="1"/>
          <p:nvPr/>
        </p:nvSpPr>
        <p:spPr>
          <a:xfrm>
            <a:off x="5136139" y="5205445"/>
            <a:ext cx="1536000" cy="444507"/>
          </a:xfrm>
          <a:prstGeom prst="rect">
            <a:avLst/>
          </a:prstGeom>
          <a:noFill/>
        </p:spPr>
        <p:txBody>
          <a:bodyPr wrap="square" lIns="135412" tIns="67704" rIns="135412" bIns="67704" rtlCol="0">
            <a:spAutoFit/>
          </a:bodyPr>
          <a:lstStyle/>
          <a:p>
            <a:pPr algn="r"/>
            <a:r>
              <a:rPr lang="zh-CN" altLang="en-US" sz="2000" b="1" dirty="0">
                <a:solidFill>
                  <a:schemeClr val="bg1">
                    <a:lumMod val="50000"/>
                  </a:schemeClr>
                </a:solidFill>
                <a:cs typeface="+mn-ea"/>
                <a:sym typeface="+mn-lt"/>
              </a:rPr>
              <a:t>营销成本</a:t>
            </a:r>
          </a:p>
        </p:txBody>
      </p:sp>
      <p:sp>
        <p:nvSpPr>
          <p:cNvPr id="22" name="TextBox 21"/>
          <p:cNvSpPr txBox="1"/>
          <p:nvPr/>
        </p:nvSpPr>
        <p:spPr>
          <a:xfrm>
            <a:off x="4655840" y="3433167"/>
            <a:ext cx="1536000" cy="444507"/>
          </a:xfrm>
          <a:prstGeom prst="rect">
            <a:avLst/>
          </a:prstGeom>
          <a:noFill/>
        </p:spPr>
        <p:txBody>
          <a:bodyPr wrap="square" lIns="135412" tIns="67704" rIns="135412" bIns="67704" rtlCol="0">
            <a:spAutoFit/>
          </a:bodyPr>
          <a:lstStyle/>
          <a:p>
            <a:pPr algn="r"/>
            <a:r>
              <a:rPr lang="zh-CN" altLang="en-US" sz="2000" b="1" dirty="0">
                <a:solidFill>
                  <a:schemeClr val="bg1">
                    <a:lumMod val="50000"/>
                  </a:schemeClr>
                </a:solidFill>
                <a:cs typeface="+mn-ea"/>
                <a:sym typeface="+mn-lt"/>
              </a:rPr>
              <a:t>办公成本</a:t>
            </a:r>
          </a:p>
        </p:txBody>
      </p:sp>
      <p:sp>
        <p:nvSpPr>
          <p:cNvPr id="23" name="圆角矩形 22"/>
          <p:cNvSpPr/>
          <p:nvPr/>
        </p:nvSpPr>
        <p:spPr>
          <a:xfrm>
            <a:off x="939016" y="2388725"/>
            <a:ext cx="3264363" cy="2792383"/>
          </a:xfrm>
          <a:prstGeom prst="roundRect">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27" name="椭圆 26"/>
          <p:cNvSpPr/>
          <p:nvPr/>
        </p:nvSpPr>
        <p:spPr bwMode="auto">
          <a:xfrm>
            <a:off x="715884" y="2536605"/>
            <a:ext cx="355621" cy="355699"/>
          </a:xfrm>
          <a:prstGeom prst="ellipse">
            <a:avLst/>
          </a:prstGeom>
          <a:solidFill>
            <a:schemeClr val="accent2"/>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28" name="椭圆 27"/>
          <p:cNvSpPr/>
          <p:nvPr/>
        </p:nvSpPr>
        <p:spPr bwMode="auto">
          <a:xfrm>
            <a:off x="1549595" y="2180908"/>
            <a:ext cx="355621" cy="355699"/>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29" name="椭圆 28"/>
          <p:cNvSpPr/>
          <p:nvPr/>
        </p:nvSpPr>
        <p:spPr bwMode="auto">
          <a:xfrm>
            <a:off x="4025568" y="4545193"/>
            <a:ext cx="355621" cy="355699"/>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0" name="椭圆 29"/>
          <p:cNvSpPr/>
          <p:nvPr/>
        </p:nvSpPr>
        <p:spPr bwMode="auto">
          <a:xfrm>
            <a:off x="1266842" y="2379229"/>
            <a:ext cx="188501" cy="188543"/>
          </a:xfrm>
          <a:prstGeom prst="ellipse">
            <a:avLst/>
          </a:prstGeom>
          <a:gradFill>
            <a:gsLst>
              <a:gs pos="100000">
                <a:schemeClr val="accent1"/>
              </a:gs>
              <a:gs pos="0">
                <a:schemeClr val="accent1">
                  <a:lumMod val="75000"/>
                </a:schemeClr>
              </a:gs>
            </a:gsLst>
            <a:lin ang="8100000" scaled="0"/>
          </a:gra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schemeClr val="accent1"/>
              </a:solidFill>
              <a:cs typeface="+mn-ea"/>
              <a:sym typeface="+mn-lt"/>
            </a:endParaRPr>
          </a:p>
        </p:txBody>
      </p:sp>
      <p:sp>
        <p:nvSpPr>
          <p:cNvPr id="31" name="椭圆 30"/>
          <p:cNvSpPr/>
          <p:nvPr/>
        </p:nvSpPr>
        <p:spPr bwMode="auto">
          <a:xfrm>
            <a:off x="2145426" y="2275371"/>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2" name="椭圆 31"/>
          <p:cNvSpPr/>
          <p:nvPr/>
        </p:nvSpPr>
        <p:spPr bwMode="auto">
          <a:xfrm>
            <a:off x="3188672" y="5060293"/>
            <a:ext cx="188501" cy="188543"/>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3" name="椭圆 32"/>
          <p:cNvSpPr/>
          <p:nvPr/>
        </p:nvSpPr>
        <p:spPr bwMode="auto">
          <a:xfrm>
            <a:off x="3847759" y="5033721"/>
            <a:ext cx="355621" cy="355699"/>
          </a:xfrm>
          <a:prstGeom prst="ellipse">
            <a:avLst/>
          </a:prstGeom>
          <a:solidFill>
            <a:schemeClr val="accent2"/>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4" name="椭圆 33"/>
          <p:cNvSpPr/>
          <p:nvPr/>
        </p:nvSpPr>
        <p:spPr bwMode="auto">
          <a:xfrm>
            <a:off x="527383" y="2264458"/>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5" name="TextBox 34"/>
          <p:cNvSpPr txBox="1"/>
          <p:nvPr/>
        </p:nvSpPr>
        <p:spPr>
          <a:xfrm>
            <a:off x="972246" y="2843829"/>
            <a:ext cx="3043445" cy="2582586"/>
          </a:xfrm>
          <a:prstGeom prst="rect">
            <a:avLst/>
          </a:prstGeom>
          <a:noFill/>
        </p:spPr>
        <p:txBody>
          <a:bodyPr wrap="square" lIns="180532" tIns="90275" rIns="180532" bIns="90275" rtlCol="0">
            <a:spAutoFit/>
          </a:bodyPr>
          <a:lstStyle/>
          <a:p>
            <a:pPr>
              <a:lnSpc>
                <a:spcPct val="150000"/>
              </a:lnSpc>
            </a:pPr>
            <a:r>
              <a:rPr lang="zh-CN" altLang="en-US" sz="1735" dirty="0">
                <a:solidFill>
                  <a:schemeClr val="bg1">
                    <a:lumMod val="50000"/>
                  </a:schemeClr>
                </a:solidFill>
                <a:latin typeface="+mn-ea"/>
                <a:cs typeface="+mn-ea"/>
                <a:sym typeface="+mn-lt"/>
              </a:rPr>
              <a:t>您的内容打在这里，或者通过复制您的文本后，在此框中选择粘贴。您的内容打在这里，或者通过复制您的文本后，在此框中选择粘贴。</a:t>
            </a:r>
          </a:p>
          <a:p>
            <a:pPr>
              <a:lnSpc>
                <a:spcPct val="150000"/>
              </a:lnSpc>
            </a:pPr>
            <a:endParaRPr lang="zh-CN" altLang="en-US" sz="1735" dirty="0">
              <a:solidFill>
                <a:schemeClr val="bg1">
                  <a:lumMod val="50000"/>
                </a:schemeClr>
              </a:solidFill>
              <a:latin typeface="+mn-ea"/>
              <a:cs typeface="+mn-ea"/>
              <a:sym typeface="+mn-lt"/>
            </a:endParaRPr>
          </a:p>
        </p:txBody>
      </p:sp>
      <p:sp>
        <p:nvSpPr>
          <p:cNvPr id="38" name="椭圆 37"/>
          <p:cNvSpPr/>
          <p:nvPr/>
        </p:nvSpPr>
        <p:spPr bwMode="auto">
          <a:xfrm>
            <a:off x="3379902" y="4871751"/>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40" name="椭圆 39"/>
          <p:cNvSpPr/>
          <p:nvPr/>
        </p:nvSpPr>
        <p:spPr bwMode="auto">
          <a:xfrm>
            <a:off x="4381190" y="4992519"/>
            <a:ext cx="188501" cy="188543"/>
          </a:xfrm>
          <a:prstGeom prst="ellipse">
            <a:avLst/>
          </a:prstGeom>
          <a:gradFill>
            <a:gsLst>
              <a:gs pos="100000">
                <a:schemeClr val="accent1"/>
              </a:gs>
              <a:gs pos="0">
                <a:schemeClr val="accent1">
                  <a:lumMod val="75000"/>
                </a:schemeClr>
              </a:gs>
            </a:gsLst>
            <a:lin ang="8100000" scaled="0"/>
          </a:gra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schemeClr val="accent1"/>
              </a:solidFill>
              <a:cs typeface="+mn-ea"/>
              <a:sym typeface="+mn-lt"/>
            </a:endParaRPr>
          </a:p>
        </p:txBody>
      </p:sp>
      <p:sp>
        <p:nvSpPr>
          <p:cNvPr id="24" name="标题 2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431" fill="hold"/>
                                        <p:tgtEl>
                                          <p:spTgt spid="27"/>
                                        </p:tgtEl>
                                        <p:attrNameLst>
                                          <p:attrName>ppt_w</p:attrName>
                                        </p:attrNameLst>
                                      </p:cBhvr>
                                      <p:tavLst>
                                        <p:tav tm="0">
                                          <p:val>
                                            <p:fltVal val="0"/>
                                          </p:val>
                                        </p:tav>
                                        <p:tav tm="100000">
                                          <p:val>
                                            <p:strVal val="#ppt_w"/>
                                          </p:val>
                                        </p:tav>
                                      </p:tavLst>
                                    </p:anim>
                                    <p:anim calcmode="lin" valueType="num">
                                      <p:cBhvr>
                                        <p:cTn id="8" dur="431" fill="hold"/>
                                        <p:tgtEl>
                                          <p:spTgt spid="27"/>
                                        </p:tgtEl>
                                        <p:attrNameLst>
                                          <p:attrName>ppt_h</p:attrName>
                                        </p:attrNameLst>
                                      </p:cBhvr>
                                      <p:tavLst>
                                        <p:tav tm="0">
                                          <p:val>
                                            <p:fltVal val="0"/>
                                          </p:val>
                                        </p:tav>
                                        <p:tav tm="100000">
                                          <p:val>
                                            <p:strVal val="#ppt_h"/>
                                          </p:val>
                                        </p:tav>
                                      </p:tavLst>
                                    </p:anim>
                                    <p:animEffect transition="in" filter="fade">
                                      <p:cBhvr>
                                        <p:cTn id="9" dur="431"/>
                                        <p:tgtEl>
                                          <p:spTgt spid="27"/>
                                        </p:tgtEl>
                                      </p:cBhvr>
                                    </p:animEffect>
                                  </p:childTnLst>
                                </p:cTn>
                              </p:par>
                              <p:par>
                                <p:cTn id="10" presetID="53" presetClass="entr" presetSubtype="16" fill="hold" grpId="0" nodeType="withEffect">
                                  <p:stCondLst>
                                    <p:cond delay="23"/>
                                  </p:stCondLst>
                                  <p:childTnLst>
                                    <p:set>
                                      <p:cBhvr>
                                        <p:cTn id="11" dur="1" fill="hold">
                                          <p:stCondLst>
                                            <p:cond delay="0"/>
                                          </p:stCondLst>
                                        </p:cTn>
                                        <p:tgtEl>
                                          <p:spTgt spid="28"/>
                                        </p:tgtEl>
                                        <p:attrNameLst>
                                          <p:attrName>style.visibility</p:attrName>
                                        </p:attrNameLst>
                                      </p:cBhvr>
                                      <p:to>
                                        <p:strVal val="visible"/>
                                      </p:to>
                                    </p:set>
                                    <p:anim calcmode="lin" valueType="num">
                                      <p:cBhvr>
                                        <p:cTn id="12" dur="395" fill="hold"/>
                                        <p:tgtEl>
                                          <p:spTgt spid="28"/>
                                        </p:tgtEl>
                                        <p:attrNameLst>
                                          <p:attrName>ppt_w</p:attrName>
                                        </p:attrNameLst>
                                      </p:cBhvr>
                                      <p:tavLst>
                                        <p:tav tm="0">
                                          <p:val>
                                            <p:fltVal val="0"/>
                                          </p:val>
                                        </p:tav>
                                        <p:tav tm="100000">
                                          <p:val>
                                            <p:strVal val="#ppt_w"/>
                                          </p:val>
                                        </p:tav>
                                      </p:tavLst>
                                    </p:anim>
                                    <p:anim calcmode="lin" valueType="num">
                                      <p:cBhvr>
                                        <p:cTn id="13" dur="395" fill="hold"/>
                                        <p:tgtEl>
                                          <p:spTgt spid="28"/>
                                        </p:tgtEl>
                                        <p:attrNameLst>
                                          <p:attrName>ppt_h</p:attrName>
                                        </p:attrNameLst>
                                      </p:cBhvr>
                                      <p:tavLst>
                                        <p:tav tm="0">
                                          <p:val>
                                            <p:fltVal val="0"/>
                                          </p:val>
                                        </p:tav>
                                        <p:tav tm="100000">
                                          <p:val>
                                            <p:strVal val="#ppt_h"/>
                                          </p:val>
                                        </p:tav>
                                      </p:tavLst>
                                    </p:anim>
                                    <p:animEffect transition="in" filter="fade">
                                      <p:cBhvr>
                                        <p:cTn id="14" dur="395"/>
                                        <p:tgtEl>
                                          <p:spTgt spid="2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187" fill="hold"/>
                                        <p:tgtEl>
                                          <p:spTgt spid="29"/>
                                        </p:tgtEl>
                                        <p:attrNameLst>
                                          <p:attrName>ppt_w</p:attrName>
                                        </p:attrNameLst>
                                      </p:cBhvr>
                                      <p:tavLst>
                                        <p:tav tm="0">
                                          <p:val>
                                            <p:fltVal val="0"/>
                                          </p:val>
                                        </p:tav>
                                        <p:tav tm="100000">
                                          <p:val>
                                            <p:strVal val="#ppt_w"/>
                                          </p:val>
                                        </p:tav>
                                      </p:tavLst>
                                    </p:anim>
                                    <p:anim calcmode="lin" valueType="num">
                                      <p:cBhvr>
                                        <p:cTn id="18" dur="187" fill="hold"/>
                                        <p:tgtEl>
                                          <p:spTgt spid="29"/>
                                        </p:tgtEl>
                                        <p:attrNameLst>
                                          <p:attrName>ppt_h</p:attrName>
                                        </p:attrNameLst>
                                      </p:cBhvr>
                                      <p:tavLst>
                                        <p:tav tm="0">
                                          <p:val>
                                            <p:fltVal val="0"/>
                                          </p:val>
                                        </p:tav>
                                        <p:tav tm="100000">
                                          <p:val>
                                            <p:strVal val="#ppt_h"/>
                                          </p:val>
                                        </p:tav>
                                      </p:tavLst>
                                    </p:anim>
                                    <p:animEffect transition="in" filter="fade">
                                      <p:cBhvr>
                                        <p:cTn id="19" dur="187"/>
                                        <p:tgtEl>
                                          <p:spTgt spid="29"/>
                                        </p:tgtEl>
                                      </p:cBhvr>
                                    </p:animEffect>
                                  </p:childTnLst>
                                </p:cTn>
                              </p:par>
                              <p:par>
                                <p:cTn id="20" presetID="53" presetClass="entr" presetSubtype="16" fill="hold" grpId="0" nodeType="withEffect">
                                  <p:stCondLst>
                                    <p:cond delay="233"/>
                                  </p:stCondLst>
                                  <p:childTnLst>
                                    <p:set>
                                      <p:cBhvr>
                                        <p:cTn id="21" dur="1" fill="hold">
                                          <p:stCondLst>
                                            <p:cond delay="0"/>
                                          </p:stCondLst>
                                        </p:cTn>
                                        <p:tgtEl>
                                          <p:spTgt spid="30"/>
                                        </p:tgtEl>
                                        <p:attrNameLst>
                                          <p:attrName>style.visibility</p:attrName>
                                        </p:attrNameLst>
                                      </p:cBhvr>
                                      <p:to>
                                        <p:strVal val="visible"/>
                                      </p:to>
                                    </p:set>
                                    <p:anim calcmode="lin" valueType="num">
                                      <p:cBhvr>
                                        <p:cTn id="22" dur="481" fill="hold"/>
                                        <p:tgtEl>
                                          <p:spTgt spid="30"/>
                                        </p:tgtEl>
                                        <p:attrNameLst>
                                          <p:attrName>ppt_w</p:attrName>
                                        </p:attrNameLst>
                                      </p:cBhvr>
                                      <p:tavLst>
                                        <p:tav tm="0">
                                          <p:val>
                                            <p:fltVal val="0"/>
                                          </p:val>
                                        </p:tav>
                                        <p:tav tm="100000">
                                          <p:val>
                                            <p:strVal val="#ppt_w"/>
                                          </p:val>
                                        </p:tav>
                                      </p:tavLst>
                                    </p:anim>
                                    <p:anim calcmode="lin" valueType="num">
                                      <p:cBhvr>
                                        <p:cTn id="23" dur="481" fill="hold"/>
                                        <p:tgtEl>
                                          <p:spTgt spid="30"/>
                                        </p:tgtEl>
                                        <p:attrNameLst>
                                          <p:attrName>ppt_h</p:attrName>
                                        </p:attrNameLst>
                                      </p:cBhvr>
                                      <p:tavLst>
                                        <p:tav tm="0">
                                          <p:val>
                                            <p:fltVal val="0"/>
                                          </p:val>
                                        </p:tav>
                                        <p:tav tm="100000">
                                          <p:val>
                                            <p:strVal val="#ppt_h"/>
                                          </p:val>
                                        </p:tav>
                                      </p:tavLst>
                                    </p:anim>
                                    <p:animEffect transition="in" filter="fade">
                                      <p:cBhvr>
                                        <p:cTn id="24" dur="481"/>
                                        <p:tgtEl>
                                          <p:spTgt spid="30"/>
                                        </p:tgtEl>
                                      </p:cBhvr>
                                    </p:animEffect>
                                  </p:childTnLst>
                                </p:cTn>
                              </p:par>
                              <p:par>
                                <p:cTn id="25" presetID="53" presetClass="entr" presetSubtype="16" fill="hold" grpId="0" nodeType="withEffect">
                                  <p:stCondLst>
                                    <p:cond delay="120"/>
                                  </p:stCondLst>
                                  <p:childTnLst>
                                    <p:set>
                                      <p:cBhvr>
                                        <p:cTn id="26" dur="1" fill="hold">
                                          <p:stCondLst>
                                            <p:cond delay="0"/>
                                          </p:stCondLst>
                                        </p:cTn>
                                        <p:tgtEl>
                                          <p:spTgt spid="31"/>
                                        </p:tgtEl>
                                        <p:attrNameLst>
                                          <p:attrName>style.visibility</p:attrName>
                                        </p:attrNameLst>
                                      </p:cBhvr>
                                      <p:to>
                                        <p:strVal val="visible"/>
                                      </p:to>
                                    </p:set>
                                    <p:anim calcmode="lin" valueType="num">
                                      <p:cBhvr>
                                        <p:cTn id="27" dur="436" fill="hold"/>
                                        <p:tgtEl>
                                          <p:spTgt spid="31"/>
                                        </p:tgtEl>
                                        <p:attrNameLst>
                                          <p:attrName>ppt_w</p:attrName>
                                        </p:attrNameLst>
                                      </p:cBhvr>
                                      <p:tavLst>
                                        <p:tav tm="0">
                                          <p:val>
                                            <p:fltVal val="0"/>
                                          </p:val>
                                        </p:tav>
                                        <p:tav tm="100000">
                                          <p:val>
                                            <p:strVal val="#ppt_w"/>
                                          </p:val>
                                        </p:tav>
                                      </p:tavLst>
                                    </p:anim>
                                    <p:anim calcmode="lin" valueType="num">
                                      <p:cBhvr>
                                        <p:cTn id="28" dur="436" fill="hold"/>
                                        <p:tgtEl>
                                          <p:spTgt spid="31"/>
                                        </p:tgtEl>
                                        <p:attrNameLst>
                                          <p:attrName>ppt_h</p:attrName>
                                        </p:attrNameLst>
                                      </p:cBhvr>
                                      <p:tavLst>
                                        <p:tav tm="0">
                                          <p:val>
                                            <p:fltVal val="0"/>
                                          </p:val>
                                        </p:tav>
                                        <p:tav tm="100000">
                                          <p:val>
                                            <p:strVal val="#ppt_h"/>
                                          </p:val>
                                        </p:tav>
                                      </p:tavLst>
                                    </p:anim>
                                    <p:animEffect transition="in" filter="fade">
                                      <p:cBhvr>
                                        <p:cTn id="29" dur="436"/>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200" fill="hold"/>
                                        <p:tgtEl>
                                          <p:spTgt spid="32"/>
                                        </p:tgtEl>
                                        <p:attrNameLst>
                                          <p:attrName>ppt_w</p:attrName>
                                        </p:attrNameLst>
                                      </p:cBhvr>
                                      <p:tavLst>
                                        <p:tav tm="0">
                                          <p:val>
                                            <p:fltVal val="0"/>
                                          </p:val>
                                        </p:tav>
                                        <p:tav tm="100000">
                                          <p:val>
                                            <p:strVal val="#ppt_w"/>
                                          </p:val>
                                        </p:tav>
                                      </p:tavLst>
                                    </p:anim>
                                    <p:anim calcmode="lin" valueType="num">
                                      <p:cBhvr>
                                        <p:cTn id="33" dur="200" fill="hold"/>
                                        <p:tgtEl>
                                          <p:spTgt spid="32"/>
                                        </p:tgtEl>
                                        <p:attrNameLst>
                                          <p:attrName>ppt_h</p:attrName>
                                        </p:attrNameLst>
                                      </p:cBhvr>
                                      <p:tavLst>
                                        <p:tav tm="0">
                                          <p:val>
                                            <p:fltVal val="0"/>
                                          </p:val>
                                        </p:tav>
                                        <p:tav tm="100000">
                                          <p:val>
                                            <p:strVal val="#ppt_h"/>
                                          </p:val>
                                        </p:tav>
                                      </p:tavLst>
                                    </p:anim>
                                    <p:animEffect transition="in" filter="fade">
                                      <p:cBhvr>
                                        <p:cTn id="34" dur="200"/>
                                        <p:tgtEl>
                                          <p:spTgt spid="32"/>
                                        </p:tgtEl>
                                      </p:cBhvr>
                                    </p:animEffect>
                                  </p:childTnLst>
                                </p:cTn>
                              </p:par>
                              <p:par>
                                <p:cTn id="35" presetID="53" presetClass="entr" presetSubtype="16" fill="hold" grpId="0" nodeType="withEffect">
                                  <p:stCondLst>
                                    <p:cond delay="113"/>
                                  </p:stCondLst>
                                  <p:childTnLst>
                                    <p:set>
                                      <p:cBhvr>
                                        <p:cTn id="36" dur="1" fill="hold">
                                          <p:stCondLst>
                                            <p:cond delay="0"/>
                                          </p:stCondLst>
                                        </p:cTn>
                                        <p:tgtEl>
                                          <p:spTgt spid="33"/>
                                        </p:tgtEl>
                                        <p:attrNameLst>
                                          <p:attrName>style.visibility</p:attrName>
                                        </p:attrNameLst>
                                      </p:cBhvr>
                                      <p:to>
                                        <p:strVal val="visible"/>
                                      </p:to>
                                    </p:set>
                                    <p:anim calcmode="lin" valueType="num">
                                      <p:cBhvr>
                                        <p:cTn id="37" dur="475" fill="hold"/>
                                        <p:tgtEl>
                                          <p:spTgt spid="33"/>
                                        </p:tgtEl>
                                        <p:attrNameLst>
                                          <p:attrName>ppt_w</p:attrName>
                                        </p:attrNameLst>
                                      </p:cBhvr>
                                      <p:tavLst>
                                        <p:tav tm="0">
                                          <p:val>
                                            <p:fltVal val="0"/>
                                          </p:val>
                                        </p:tav>
                                        <p:tav tm="100000">
                                          <p:val>
                                            <p:strVal val="#ppt_w"/>
                                          </p:val>
                                        </p:tav>
                                      </p:tavLst>
                                    </p:anim>
                                    <p:anim calcmode="lin" valueType="num">
                                      <p:cBhvr>
                                        <p:cTn id="38" dur="475" fill="hold"/>
                                        <p:tgtEl>
                                          <p:spTgt spid="33"/>
                                        </p:tgtEl>
                                        <p:attrNameLst>
                                          <p:attrName>ppt_h</p:attrName>
                                        </p:attrNameLst>
                                      </p:cBhvr>
                                      <p:tavLst>
                                        <p:tav tm="0">
                                          <p:val>
                                            <p:fltVal val="0"/>
                                          </p:val>
                                        </p:tav>
                                        <p:tav tm="100000">
                                          <p:val>
                                            <p:strVal val="#ppt_h"/>
                                          </p:val>
                                        </p:tav>
                                      </p:tavLst>
                                    </p:anim>
                                    <p:animEffect transition="in" filter="fade">
                                      <p:cBhvr>
                                        <p:cTn id="39" dur="475"/>
                                        <p:tgtEl>
                                          <p:spTgt spid="33"/>
                                        </p:tgtEl>
                                      </p:cBhvr>
                                    </p:animEffect>
                                  </p:childTnLst>
                                </p:cTn>
                              </p:par>
                              <p:par>
                                <p:cTn id="40" presetID="53" presetClass="entr" presetSubtype="16" fill="hold" grpId="0" nodeType="withEffect">
                                  <p:stCondLst>
                                    <p:cond delay="140"/>
                                  </p:stCondLst>
                                  <p:childTnLst>
                                    <p:set>
                                      <p:cBhvr>
                                        <p:cTn id="41" dur="1" fill="hold">
                                          <p:stCondLst>
                                            <p:cond delay="0"/>
                                          </p:stCondLst>
                                        </p:cTn>
                                        <p:tgtEl>
                                          <p:spTgt spid="34"/>
                                        </p:tgtEl>
                                        <p:attrNameLst>
                                          <p:attrName>style.visibility</p:attrName>
                                        </p:attrNameLst>
                                      </p:cBhvr>
                                      <p:to>
                                        <p:strVal val="visible"/>
                                      </p:to>
                                    </p:set>
                                    <p:anim calcmode="lin" valueType="num">
                                      <p:cBhvr>
                                        <p:cTn id="42" dur="182" fill="hold"/>
                                        <p:tgtEl>
                                          <p:spTgt spid="34"/>
                                        </p:tgtEl>
                                        <p:attrNameLst>
                                          <p:attrName>ppt_w</p:attrName>
                                        </p:attrNameLst>
                                      </p:cBhvr>
                                      <p:tavLst>
                                        <p:tav tm="0">
                                          <p:val>
                                            <p:fltVal val="0"/>
                                          </p:val>
                                        </p:tav>
                                        <p:tav tm="100000">
                                          <p:val>
                                            <p:strVal val="#ppt_w"/>
                                          </p:val>
                                        </p:tav>
                                      </p:tavLst>
                                    </p:anim>
                                    <p:anim calcmode="lin" valueType="num">
                                      <p:cBhvr>
                                        <p:cTn id="43" dur="182" fill="hold"/>
                                        <p:tgtEl>
                                          <p:spTgt spid="34"/>
                                        </p:tgtEl>
                                        <p:attrNameLst>
                                          <p:attrName>ppt_h</p:attrName>
                                        </p:attrNameLst>
                                      </p:cBhvr>
                                      <p:tavLst>
                                        <p:tav tm="0">
                                          <p:val>
                                            <p:fltVal val="0"/>
                                          </p:val>
                                        </p:tav>
                                        <p:tav tm="100000">
                                          <p:val>
                                            <p:strVal val="#ppt_h"/>
                                          </p:val>
                                        </p:tav>
                                      </p:tavLst>
                                    </p:anim>
                                    <p:animEffect transition="in" filter="fade">
                                      <p:cBhvr>
                                        <p:cTn id="44" dur="182"/>
                                        <p:tgtEl>
                                          <p:spTgt spid="34"/>
                                        </p:tgtEl>
                                      </p:cBhvr>
                                    </p:animEffect>
                                  </p:childTnLst>
                                </p:cTn>
                              </p:par>
                              <p:par>
                                <p:cTn id="45" presetID="53" presetClass="entr" presetSubtype="16" fill="hold" grpId="0" nodeType="withEffect">
                                  <p:stCondLst>
                                    <p:cond delay="140"/>
                                  </p:stCondLst>
                                  <p:childTnLst>
                                    <p:set>
                                      <p:cBhvr>
                                        <p:cTn id="46" dur="1" fill="hold">
                                          <p:stCondLst>
                                            <p:cond delay="0"/>
                                          </p:stCondLst>
                                        </p:cTn>
                                        <p:tgtEl>
                                          <p:spTgt spid="40"/>
                                        </p:tgtEl>
                                        <p:attrNameLst>
                                          <p:attrName>style.visibility</p:attrName>
                                        </p:attrNameLst>
                                      </p:cBhvr>
                                      <p:to>
                                        <p:strVal val="visible"/>
                                      </p:to>
                                    </p:set>
                                    <p:anim calcmode="lin" valueType="num">
                                      <p:cBhvr>
                                        <p:cTn id="47" dur="481" fill="hold"/>
                                        <p:tgtEl>
                                          <p:spTgt spid="40"/>
                                        </p:tgtEl>
                                        <p:attrNameLst>
                                          <p:attrName>ppt_w</p:attrName>
                                        </p:attrNameLst>
                                      </p:cBhvr>
                                      <p:tavLst>
                                        <p:tav tm="0">
                                          <p:val>
                                            <p:fltVal val="0"/>
                                          </p:val>
                                        </p:tav>
                                        <p:tav tm="100000">
                                          <p:val>
                                            <p:strVal val="#ppt_w"/>
                                          </p:val>
                                        </p:tav>
                                      </p:tavLst>
                                    </p:anim>
                                    <p:anim calcmode="lin" valueType="num">
                                      <p:cBhvr>
                                        <p:cTn id="48" dur="481" fill="hold"/>
                                        <p:tgtEl>
                                          <p:spTgt spid="40"/>
                                        </p:tgtEl>
                                        <p:attrNameLst>
                                          <p:attrName>ppt_h</p:attrName>
                                        </p:attrNameLst>
                                      </p:cBhvr>
                                      <p:tavLst>
                                        <p:tav tm="0">
                                          <p:val>
                                            <p:fltVal val="0"/>
                                          </p:val>
                                        </p:tav>
                                        <p:tav tm="100000">
                                          <p:val>
                                            <p:strVal val="#ppt_h"/>
                                          </p:val>
                                        </p:tav>
                                      </p:tavLst>
                                    </p:anim>
                                    <p:animEffect transition="in" filter="fade">
                                      <p:cBhvr>
                                        <p:cTn id="49" dur="481"/>
                                        <p:tgtEl>
                                          <p:spTgt spid="40"/>
                                        </p:tgtEl>
                                      </p:cBhvr>
                                    </p:animEffect>
                                  </p:childTnLst>
                                </p:cTn>
                              </p:par>
                              <p:par>
                                <p:cTn id="50" presetID="53" presetClass="entr" presetSubtype="16" fill="hold" grpId="0" nodeType="withEffect">
                                  <p:stCondLst>
                                    <p:cond delay="88"/>
                                  </p:stCondLst>
                                  <p:childTnLst>
                                    <p:set>
                                      <p:cBhvr>
                                        <p:cTn id="51" dur="1" fill="hold">
                                          <p:stCondLst>
                                            <p:cond delay="0"/>
                                          </p:stCondLst>
                                        </p:cTn>
                                        <p:tgtEl>
                                          <p:spTgt spid="38"/>
                                        </p:tgtEl>
                                        <p:attrNameLst>
                                          <p:attrName>style.visibility</p:attrName>
                                        </p:attrNameLst>
                                      </p:cBhvr>
                                      <p:to>
                                        <p:strVal val="visible"/>
                                      </p:to>
                                    </p:set>
                                    <p:anim calcmode="lin" valueType="num">
                                      <p:cBhvr>
                                        <p:cTn id="52" dur="262" fill="hold"/>
                                        <p:tgtEl>
                                          <p:spTgt spid="38"/>
                                        </p:tgtEl>
                                        <p:attrNameLst>
                                          <p:attrName>ppt_w</p:attrName>
                                        </p:attrNameLst>
                                      </p:cBhvr>
                                      <p:tavLst>
                                        <p:tav tm="0">
                                          <p:val>
                                            <p:fltVal val="0"/>
                                          </p:val>
                                        </p:tav>
                                        <p:tav tm="100000">
                                          <p:val>
                                            <p:strVal val="#ppt_w"/>
                                          </p:val>
                                        </p:tav>
                                      </p:tavLst>
                                    </p:anim>
                                    <p:anim calcmode="lin" valueType="num">
                                      <p:cBhvr>
                                        <p:cTn id="53" dur="262" fill="hold"/>
                                        <p:tgtEl>
                                          <p:spTgt spid="38"/>
                                        </p:tgtEl>
                                        <p:attrNameLst>
                                          <p:attrName>ppt_h</p:attrName>
                                        </p:attrNameLst>
                                      </p:cBhvr>
                                      <p:tavLst>
                                        <p:tav tm="0">
                                          <p:val>
                                            <p:fltVal val="0"/>
                                          </p:val>
                                        </p:tav>
                                        <p:tav tm="100000">
                                          <p:val>
                                            <p:strVal val="#ppt_h"/>
                                          </p:val>
                                        </p:tav>
                                      </p:tavLst>
                                    </p:anim>
                                    <p:animEffect transition="in" filter="fade">
                                      <p:cBhvr>
                                        <p:cTn id="54" dur="262"/>
                                        <p:tgtEl>
                                          <p:spTgt spid="38"/>
                                        </p:tgtEl>
                                      </p:cBhvr>
                                    </p:animEffect>
                                  </p:childTnLst>
                                </p:cTn>
                              </p:par>
                            </p:childTnLst>
                          </p:cTn>
                        </p:par>
                        <p:par>
                          <p:cTn id="55" fill="hold">
                            <p:stCondLst>
                              <p:cond delay="500"/>
                            </p:stCondLst>
                            <p:childTnLst>
                              <p:par>
                                <p:cTn id="56" presetID="21" presetClass="entr" presetSubtype="1"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heel(1)">
                                      <p:cBhvr>
                                        <p:cTn id="58" dur="1000"/>
                                        <p:tgtEl>
                                          <p:spTgt spid="23"/>
                                        </p:tgtEl>
                                      </p:cBhvr>
                                    </p:animEffect>
                                  </p:childTnLst>
                                </p:cTn>
                              </p:par>
                            </p:childTnLst>
                          </p:cTn>
                        </p:par>
                        <p:par>
                          <p:cTn id="59" fill="hold">
                            <p:stCondLst>
                              <p:cond delay="1500"/>
                            </p:stCondLst>
                            <p:childTnLst>
                              <p:par>
                                <p:cTn id="60" presetID="22" presetClass="entr" presetSubtype="8" fill="hold" grpId="0" nodeType="afterEffect">
                                  <p:stCondLst>
                                    <p:cond delay="0"/>
                                  </p:stCondLst>
                                  <p:iterate type="lt">
                                    <p:tmPct val="10000"/>
                                  </p:iterate>
                                  <p:childTnLst>
                                    <p:set>
                                      <p:cBhvr>
                                        <p:cTn id="61" dur="1" fill="hold">
                                          <p:stCondLst>
                                            <p:cond delay="0"/>
                                          </p:stCondLst>
                                        </p:cTn>
                                        <p:tgtEl>
                                          <p:spTgt spid="35"/>
                                        </p:tgtEl>
                                        <p:attrNameLst>
                                          <p:attrName>style.visibility</p:attrName>
                                        </p:attrNameLst>
                                      </p:cBhvr>
                                      <p:to>
                                        <p:strVal val="visible"/>
                                      </p:to>
                                    </p:set>
                                    <p:animEffect transition="in" filter="wipe(left)">
                                      <p:cBhvr>
                                        <p:cTn id="62" dur="250"/>
                                        <p:tgtEl>
                                          <p:spTgt spid="35"/>
                                        </p:tgtEl>
                                      </p:cBhvr>
                                    </p:animEffect>
                                  </p:childTnLst>
                                </p:cTn>
                              </p:par>
                            </p:childTnLst>
                          </p:cTn>
                        </p:par>
                        <p:par>
                          <p:cTn id="63" fill="hold">
                            <p:stCondLst>
                              <p:cond delay="3438"/>
                            </p:stCondLst>
                            <p:childTnLst>
                              <p:par>
                                <p:cTn id="64" presetID="22" presetClass="entr" presetSubtype="8" fill="hold" grpId="0" nodeType="after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250"/>
                                        <p:tgtEl>
                                          <p:spTgt spid="3"/>
                                        </p:tgtEl>
                                      </p:cBhvr>
                                    </p:animEffect>
                                  </p:childTnLst>
                                </p:cTn>
                              </p:par>
                            </p:childTnLst>
                          </p:cTn>
                        </p:par>
                        <p:par>
                          <p:cTn id="67" fill="hold">
                            <p:stCondLst>
                              <p:cond delay="3938"/>
                            </p:stCondLst>
                            <p:childTnLst>
                              <p:par>
                                <p:cTn id="68" presetID="22" presetClass="entr" presetSubtype="2" fill="hold" grpId="0" nodeType="after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right)">
                                      <p:cBhvr>
                                        <p:cTn id="70" dur="250"/>
                                        <p:tgtEl>
                                          <p:spTgt spid="6"/>
                                        </p:tgtEl>
                                      </p:cBhvr>
                                    </p:animEffect>
                                  </p:childTnLst>
                                </p:cTn>
                              </p:par>
                            </p:childTnLst>
                          </p:cTn>
                        </p:par>
                        <p:par>
                          <p:cTn id="71" fill="hold">
                            <p:stCondLst>
                              <p:cond delay="4438"/>
                            </p:stCondLst>
                            <p:childTnLst>
                              <p:par>
                                <p:cTn id="72" presetID="22" presetClass="entr" presetSubtype="4"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down)">
                                      <p:cBhvr>
                                        <p:cTn id="74" dur="250"/>
                                        <p:tgtEl>
                                          <p:spTgt spid="7"/>
                                        </p:tgtEl>
                                      </p:cBhvr>
                                    </p:animEffect>
                                  </p:childTnLst>
                                </p:cTn>
                              </p:par>
                            </p:childTnLst>
                          </p:cTn>
                        </p:par>
                        <p:par>
                          <p:cTn id="75" fill="hold">
                            <p:stCondLst>
                              <p:cond delay="4938"/>
                            </p:stCondLst>
                            <p:childTnLst>
                              <p:par>
                                <p:cTn id="76" presetID="22" presetClass="entr" presetSubtype="4"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down)">
                                      <p:cBhvr>
                                        <p:cTn id="78" dur="250"/>
                                        <p:tgtEl>
                                          <p:spTgt spid="4"/>
                                        </p:tgtEl>
                                      </p:cBhvr>
                                    </p:animEffect>
                                  </p:childTnLst>
                                </p:cTn>
                              </p:par>
                            </p:childTnLst>
                          </p:cTn>
                        </p:par>
                        <p:par>
                          <p:cTn id="79" fill="hold">
                            <p:stCondLst>
                              <p:cond delay="5438"/>
                            </p:stCondLst>
                            <p:childTnLst>
                              <p:par>
                                <p:cTn id="80" presetID="22" presetClass="entr" presetSubtype="1"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Effect transition="in" filter="wipe(up)">
                                      <p:cBhvr>
                                        <p:cTn id="82" dur="250"/>
                                        <p:tgtEl>
                                          <p:spTgt spid="5"/>
                                        </p:tgtEl>
                                      </p:cBhvr>
                                    </p:animEffect>
                                  </p:childTnLst>
                                </p:cTn>
                              </p:par>
                            </p:childTnLst>
                          </p:cTn>
                        </p:par>
                        <p:par>
                          <p:cTn id="83" fill="hold">
                            <p:stCondLst>
                              <p:cond delay="5938"/>
                            </p:stCondLst>
                            <p:childTnLst>
                              <p:par>
                                <p:cTn id="84" presetID="22" presetClass="entr" presetSubtype="8" fill="hold" grpId="0"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left)">
                                      <p:cBhvr>
                                        <p:cTn id="86" dur="500"/>
                                        <p:tgtEl>
                                          <p:spTgt spid="1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2"/>
                                        </p:tgtEl>
                                        <p:attrNameLst>
                                          <p:attrName>style.visibility</p:attrName>
                                        </p:attrNameLst>
                                      </p:cBhvr>
                                      <p:to>
                                        <p:strVal val="visible"/>
                                      </p:to>
                                    </p:set>
                                    <p:animEffect transition="in" filter="wipe(up)">
                                      <p:cBhvr>
                                        <p:cTn id="89" dur="500"/>
                                        <p:tgtEl>
                                          <p:spTgt spid="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right)">
                                      <p:cBhvr>
                                        <p:cTn id="92" dur="500"/>
                                        <p:tgtEl>
                                          <p:spTgt spid="8"/>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wipe(down)">
                                      <p:cBhvr>
                                        <p:cTn id="95" dur="500"/>
                                        <p:tgtEl>
                                          <p:spTgt spid="9"/>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wipe(left)">
                                      <p:cBhvr>
                                        <p:cTn id="98" dur="500"/>
                                        <p:tgtEl>
                                          <p:spTgt spid="10"/>
                                        </p:tgtEl>
                                      </p:cBhvr>
                                    </p:animEffect>
                                  </p:childTnLst>
                                </p:cTn>
                              </p:par>
                            </p:childTnLst>
                          </p:cTn>
                        </p:par>
                        <p:par>
                          <p:cTn id="99" fill="hold">
                            <p:stCondLst>
                              <p:cond delay="6438"/>
                            </p:stCondLst>
                            <p:childTnLst>
                              <p:par>
                                <p:cTn id="100" presetID="23" presetClass="entr" presetSubtype="288" fill="hold" grpId="0" nodeType="afterEffect">
                                  <p:stCondLst>
                                    <p:cond delay="0"/>
                                  </p:stCondLst>
                                  <p:childTnLst>
                                    <p:set>
                                      <p:cBhvr>
                                        <p:cTn id="101" dur="1" fill="hold">
                                          <p:stCondLst>
                                            <p:cond delay="0"/>
                                          </p:stCondLst>
                                        </p:cTn>
                                        <p:tgtEl>
                                          <p:spTgt spid="12"/>
                                        </p:tgtEl>
                                        <p:attrNameLst>
                                          <p:attrName>style.visibility</p:attrName>
                                        </p:attrNameLst>
                                      </p:cBhvr>
                                      <p:to>
                                        <p:strVal val="visible"/>
                                      </p:to>
                                    </p:set>
                                    <p:anim calcmode="lin" valueType="num">
                                      <p:cBhvr>
                                        <p:cTn id="102" dur="500" fill="hold"/>
                                        <p:tgtEl>
                                          <p:spTgt spid="12"/>
                                        </p:tgtEl>
                                        <p:attrNameLst>
                                          <p:attrName>ppt_w</p:attrName>
                                        </p:attrNameLst>
                                      </p:cBhvr>
                                      <p:tavLst>
                                        <p:tav tm="0">
                                          <p:val>
                                            <p:strVal val="4/3*#ppt_w"/>
                                          </p:val>
                                        </p:tav>
                                        <p:tav tm="100000">
                                          <p:val>
                                            <p:strVal val="#ppt_w"/>
                                          </p:val>
                                        </p:tav>
                                      </p:tavLst>
                                    </p:anim>
                                    <p:anim calcmode="lin" valueType="num">
                                      <p:cBhvr>
                                        <p:cTn id="103" dur="500" fill="hold"/>
                                        <p:tgtEl>
                                          <p:spTgt spid="12"/>
                                        </p:tgtEl>
                                        <p:attrNameLst>
                                          <p:attrName>ppt_h</p:attrName>
                                        </p:attrNameLst>
                                      </p:cBhvr>
                                      <p:tavLst>
                                        <p:tav tm="0">
                                          <p:val>
                                            <p:strVal val="4/3*#ppt_h"/>
                                          </p:val>
                                        </p:tav>
                                        <p:tav tm="100000">
                                          <p:val>
                                            <p:strVal val="#ppt_h"/>
                                          </p:val>
                                        </p:tav>
                                      </p:tavLst>
                                    </p:anim>
                                  </p:childTnLst>
                                </p:cTn>
                              </p:par>
                            </p:childTnLst>
                          </p:cTn>
                        </p:par>
                        <p:par>
                          <p:cTn id="104" fill="hold">
                            <p:stCondLst>
                              <p:cond delay="6938"/>
                            </p:stCondLst>
                            <p:childTnLst>
                              <p:par>
                                <p:cTn id="105" presetID="23" presetClass="entr" presetSubtype="288" fill="hold" grpId="0" nodeType="afterEffect">
                                  <p:stCondLst>
                                    <p:cond delay="0"/>
                                  </p:stCondLst>
                                  <p:childTnLst>
                                    <p:set>
                                      <p:cBhvr>
                                        <p:cTn id="106" dur="1" fill="hold">
                                          <p:stCondLst>
                                            <p:cond delay="0"/>
                                          </p:stCondLst>
                                        </p:cTn>
                                        <p:tgtEl>
                                          <p:spTgt spid="13"/>
                                        </p:tgtEl>
                                        <p:attrNameLst>
                                          <p:attrName>style.visibility</p:attrName>
                                        </p:attrNameLst>
                                      </p:cBhvr>
                                      <p:to>
                                        <p:strVal val="visible"/>
                                      </p:to>
                                    </p:set>
                                    <p:anim calcmode="lin" valueType="num">
                                      <p:cBhvr>
                                        <p:cTn id="107" dur="500" fill="hold"/>
                                        <p:tgtEl>
                                          <p:spTgt spid="13"/>
                                        </p:tgtEl>
                                        <p:attrNameLst>
                                          <p:attrName>ppt_w</p:attrName>
                                        </p:attrNameLst>
                                      </p:cBhvr>
                                      <p:tavLst>
                                        <p:tav tm="0">
                                          <p:val>
                                            <p:strVal val="4/3*#ppt_w"/>
                                          </p:val>
                                        </p:tav>
                                        <p:tav tm="100000">
                                          <p:val>
                                            <p:strVal val="#ppt_w"/>
                                          </p:val>
                                        </p:tav>
                                      </p:tavLst>
                                    </p:anim>
                                    <p:anim calcmode="lin" valueType="num">
                                      <p:cBhvr>
                                        <p:cTn id="108" dur="500" fill="hold"/>
                                        <p:tgtEl>
                                          <p:spTgt spid="13"/>
                                        </p:tgtEl>
                                        <p:attrNameLst>
                                          <p:attrName>ppt_h</p:attrName>
                                        </p:attrNameLst>
                                      </p:cBhvr>
                                      <p:tavLst>
                                        <p:tav tm="0">
                                          <p:val>
                                            <p:strVal val="4/3*#ppt_h"/>
                                          </p:val>
                                        </p:tav>
                                        <p:tav tm="100000">
                                          <p:val>
                                            <p:strVal val="#ppt_h"/>
                                          </p:val>
                                        </p:tav>
                                      </p:tavLst>
                                    </p:anim>
                                  </p:childTnLst>
                                </p:cTn>
                              </p:par>
                              <p:par>
                                <p:cTn id="109" presetID="23" presetClass="entr" presetSubtype="288" fill="hold" grpId="0" nodeType="withEffect">
                                  <p:stCondLst>
                                    <p:cond delay="250"/>
                                  </p:stCondLst>
                                  <p:childTnLst>
                                    <p:set>
                                      <p:cBhvr>
                                        <p:cTn id="110" dur="1" fill="hold">
                                          <p:stCondLst>
                                            <p:cond delay="0"/>
                                          </p:stCondLst>
                                        </p:cTn>
                                        <p:tgtEl>
                                          <p:spTgt spid="17"/>
                                        </p:tgtEl>
                                        <p:attrNameLst>
                                          <p:attrName>style.visibility</p:attrName>
                                        </p:attrNameLst>
                                      </p:cBhvr>
                                      <p:to>
                                        <p:strVal val="visible"/>
                                      </p:to>
                                    </p:set>
                                    <p:anim calcmode="lin" valueType="num">
                                      <p:cBhvr>
                                        <p:cTn id="111" dur="500" fill="hold"/>
                                        <p:tgtEl>
                                          <p:spTgt spid="17"/>
                                        </p:tgtEl>
                                        <p:attrNameLst>
                                          <p:attrName>ppt_w</p:attrName>
                                        </p:attrNameLst>
                                      </p:cBhvr>
                                      <p:tavLst>
                                        <p:tav tm="0">
                                          <p:val>
                                            <p:strVal val="4/3*#ppt_w"/>
                                          </p:val>
                                        </p:tav>
                                        <p:tav tm="100000">
                                          <p:val>
                                            <p:strVal val="#ppt_w"/>
                                          </p:val>
                                        </p:tav>
                                      </p:tavLst>
                                    </p:anim>
                                    <p:anim calcmode="lin" valueType="num">
                                      <p:cBhvr>
                                        <p:cTn id="112" dur="500" fill="hold"/>
                                        <p:tgtEl>
                                          <p:spTgt spid="17"/>
                                        </p:tgtEl>
                                        <p:attrNameLst>
                                          <p:attrName>ppt_h</p:attrName>
                                        </p:attrNameLst>
                                      </p:cBhvr>
                                      <p:tavLst>
                                        <p:tav tm="0">
                                          <p:val>
                                            <p:strVal val="4/3*#ppt_h"/>
                                          </p:val>
                                        </p:tav>
                                        <p:tav tm="100000">
                                          <p:val>
                                            <p:strVal val="#ppt_h"/>
                                          </p:val>
                                        </p:tav>
                                      </p:tavLst>
                                    </p:anim>
                                  </p:childTnLst>
                                </p:cTn>
                              </p:par>
                              <p:par>
                                <p:cTn id="113" presetID="23" presetClass="entr" presetSubtype="288" fill="hold" grpId="0" nodeType="withEffect">
                                  <p:stCondLst>
                                    <p:cond delay="500"/>
                                  </p:stCondLst>
                                  <p:childTnLst>
                                    <p:set>
                                      <p:cBhvr>
                                        <p:cTn id="114" dur="1" fill="hold">
                                          <p:stCondLst>
                                            <p:cond delay="0"/>
                                          </p:stCondLst>
                                        </p:cTn>
                                        <p:tgtEl>
                                          <p:spTgt spid="16"/>
                                        </p:tgtEl>
                                        <p:attrNameLst>
                                          <p:attrName>style.visibility</p:attrName>
                                        </p:attrNameLst>
                                      </p:cBhvr>
                                      <p:to>
                                        <p:strVal val="visible"/>
                                      </p:to>
                                    </p:set>
                                    <p:anim calcmode="lin" valueType="num">
                                      <p:cBhvr>
                                        <p:cTn id="115" dur="500" fill="hold"/>
                                        <p:tgtEl>
                                          <p:spTgt spid="16"/>
                                        </p:tgtEl>
                                        <p:attrNameLst>
                                          <p:attrName>ppt_w</p:attrName>
                                        </p:attrNameLst>
                                      </p:cBhvr>
                                      <p:tavLst>
                                        <p:tav tm="0">
                                          <p:val>
                                            <p:strVal val="4/3*#ppt_w"/>
                                          </p:val>
                                        </p:tav>
                                        <p:tav tm="100000">
                                          <p:val>
                                            <p:strVal val="#ppt_w"/>
                                          </p:val>
                                        </p:tav>
                                      </p:tavLst>
                                    </p:anim>
                                    <p:anim calcmode="lin" valueType="num">
                                      <p:cBhvr>
                                        <p:cTn id="116" dur="500" fill="hold"/>
                                        <p:tgtEl>
                                          <p:spTgt spid="16"/>
                                        </p:tgtEl>
                                        <p:attrNameLst>
                                          <p:attrName>ppt_h</p:attrName>
                                        </p:attrNameLst>
                                      </p:cBhvr>
                                      <p:tavLst>
                                        <p:tav tm="0">
                                          <p:val>
                                            <p:strVal val="4/3*#ppt_h"/>
                                          </p:val>
                                        </p:tav>
                                        <p:tav tm="100000">
                                          <p:val>
                                            <p:strVal val="#ppt_h"/>
                                          </p:val>
                                        </p:tav>
                                      </p:tavLst>
                                    </p:anim>
                                  </p:childTnLst>
                                </p:cTn>
                              </p:par>
                              <p:par>
                                <p:cTn id="117" presetID="23" presetClass="entr" presetSubtype="288" fill="hold" grpId="0" nodeType="withEffect">
                                  <p:stCondLst>
                                    <p:cond delay="750"/>
                                  </p:stCondLst>
                                  <p:childTnLst>
                                    <p:set>
                                      <p:cBhvr>
                                        <p:cTn id="118" dur="1" fill="hold">
                                          <p:stCondLst>
                                            <p:cond delay="0"/>
                                          </p:stCondLst>
                                        </p:cTn>
                                        <p:tgtEl>
                                          <p:spTgt spid="15"/>
                                        </p:tgtEl>
                                        <p:attrNameLst>
                                          <p:attrName>style.visibility</p:attrName>
                                        </p:attrNameLst>
                                      </p:cBhvr>
                                      <p:to>
                                        <p:strVal val="visible"/>
                                      </p:to>
                                    </p:set>
                                    <p:anim calcmode="lin" valueType="num">
                                      <p:cBhvr>
                                        <p:cTn id="119" dur="500" fill="hold"/>
                                        <p:tgtEl>
                                          <p:spTgt spid="15"/>
                                        </p:tgtEl>
                                        <p:attrNameLst>
                                          <p:attrName>ppt_w</p:attrName>
                                        </p:attrNameLst>
                                      </p:cBhvr>
                                      <p:tavLst>
                                        <p:tav tm="0">
                                          <p:val>
                                            <p:strVal val="4/3*#ppt_w"/>
                                          </p:val>
                                        </p:tav>
                                        <p:tav tm="100000">
                                          <p:val>
                                            <p:strVal val="#ppt_w"/>
                                          </p:val>
                                        </p:tav>
                                      </p:tavLst>
                                    </p:anim>
                                    <p:anim calcmode="lin" valueType="num">
                                      <p:cBhvr>
                                        <p:cTn id="120" dur="500" fill="hold"/>
                                        <p:tgtEl>
                                          <p:spTgt spid="15"/>
                                        </p:tgtEl>
                                        <p:attrNameLst>
                                          <p:attrName>ppt_h</p:attrName>
                                        </p:attrNameLst>
                                      </p:cBhvr>
                                      <p:tavLst>
                                        <p:tav tm="0">
                                          <p:val>
                                            <p:strVal val="4/3*#ppt_h"/>
                                          </p:val>
                                        </p:tav>
                                        <p:tav tm="100000">
                                          <p:val>
                                            <p:strVal val="#ppt_h"/>
                                          </p:val>
                                        </p:tav>
                                      </p:tavLst>
                                    </p:anim>
                                  </p:childTnLst>
                                </p:cTn>
                              </p:par>
                              <p:par>
                                <p:cTn id="121" presetID="23" presetClass="entr" presetSubtype="288" fill="hold" grpId="0" nodeType="withEffect">
                                  <p:stCondLst>
                                    <p:cond delay="1000"/>
                                  </p:stCondLst>
                                  <p:childTnLst>
                                    <p:set>
                                      <p:cBhvr>
                                        <p:cTn id="122" dur="1" fill="hold">
                                          <p:stCondLst>
                                            <p:cond delay="0"/>
                                          </p:stCondLst>
                                        </p:cTn>
                                        <p:tgtEl>
                                          <p:spTgt spid="14"/>
                                        </p:tgtEl>
                                        <p:attrNameLst>
                                          <p:attrName>style.visibility</p:attrName>
                                        </p:attrNameLst>
                                      </p:cBhvr>
                                      <p:to>
                                        <p:strVal val="visible"/>
                                      </p:to>
                                    </p:set>
                                    <p:anim calcmode="lin" valueType="num">
                                      <p:cBhvr>
                                        <p:cTn id="123" dur="500" fill="hold"/>
                                        <p:tgtEl>
                                          <p:spTgt spid="14"/>
                                        </p:tgtEl>
                                        <p:attrNameLst>
                                          <p:attrName>ppt_w</p:attrName>
                                        </p:attrNameLst>
                                      </p:cBhvr>
                                      <p:tavLst>
                                        <p:tav tm="0">
                                          <p:val>
                                            <p:strVal val="4/3*#ppt_w"/>
                                          </p:val>
                                        </p:tav>
                                        <p:tav tm="100000">
                                          <p:val>
                                            <p:strVal val="#ppt_w"/>
                                          </p:val>
                                        </p:tav>
                                      </p:tavLst>
                                    </p:anim>
                                    <p:anim calcmode="lin" valueType="num">
                                      <p:cBhvr>
                                        <p:cTn id="124" dur="500" fill="hold"/>
                                        <p:tgtEl>
                                          <p:spTgt spid="14"/>
                                        </p:tgtEl>
                                        <p:attrNameLst>
                                          <p:attrName>ppt_h</p:attrName>
                                        </p:attrNameLst>
                                      </p:cBhvr>
                                      <p:tavLst>
                                        <p:tav tm="0">
                                          <p:val>
                                            <p:strVal val="4/3*#ppt_h"/>
                                          </p:val>
                                        </p:tav>
                                        <p:tav tm="100000">
                                          <p:val>
                                            <p:strVal val="#ppt_h"/>
                                          </p:val>
                                        </p:tav>
                                      </p:tavLst>
                                    </p:anim>
                                  </p:childTnLst>
                                </p:cTn>
                              </p:par>
                              <p:par>
                                <p:cTn id="125" presetID="12" presetClass="entr" presetSubtype="8" fill="hold" grpId="0" nodeType="withEffect">
                                  <p:stCondLst>
                                    <p:cond delay="0"/>
                                  </p:stCondLst>
                                  <p:childTnLst>
                                    <p:set>
                                      <p:cBhvr>
                                        <p:cTn id="126" dur="1" fill="hold">
                                          <p:stCondLst>
                                            <p:cond delay="0"/>
                                          </p:stCondLst>
                                        </p:cTn>
                                        <p:tgtEl>
                                          <p:spTgt spid="18"/>
                                        </p:tgtEl>
                                        <p:attrNameLst>
                                          <p:attrName>style.visibility</p:attrName>
                                        </p:attrNameLst>
                                      </p:cBhvr>
                                      <p:to>
                                        <p:strVal val="visible"/>
                                      </p:to>
                                    </p:set>
                                    <p:anim calcmode="lin" valueType="num">
                                      <p:cBhvr additive="base">
                                        <p:cTn id="127" dur="500"/>
                                        <p:tgtEl>
                                          <p:spTgt spid="18"/>
                                        </p:tgtEl>
                                        <p:attrNameLst>
                                          <p:attrName>ppt_x</p:attrName>
                                        </p:attrNameLst>
                                      </p:cBhvr>
                                      <p:tavLst>
                                        <p:tav tm="0">
                                          <p:val>
                                            <p:strVal val="#ppt_x-#ppt_w*1.125000"/>
                                          </p:val>
                                        </p:tav>
                                        <p:tav tm="100000">
                                          <p:val>
                                            <p:strVal val="#ppt_x"/>
                                          </p:val>
                                        </p:tav>
                                      </p:tavLst>
                                    </p:anim>
                                    <p:animEffect transition="in" filter="wipe(right)">
                                      <p:cBhvr>
                                        <p:cTn id="128" dur="500"/>
                                        <p:tgtEl>
                                          <p:spTgt spid="18"/>
                                        </p:tgtEl>
                                      </p:cBhvr>
                                    </p:animEffect>
                                  </p:childTnLst>
                                </p:cTn>
                              </p:par>
                              <p:par>
                                <p:cTn id="129" presetID="12" presetClass="entr" presetSubtype="8" fill="hold" grpId="0" nodeType="withEffect">
                                  <p:stCondLst>
                                    <p:cond delay="250"/>
                                  </p:stCondLst>
                                  <p:childTnLst>
                                    <p:set>
                                      <p:cBhvr>
                                        <p:cTn id="130" dur="1" fill="hold">
                                          <p:stCondLst>
                                            <p:cond delay="0"/>
                                          </p:stCondLst>
                                        </p:cTn>
                                        <p:tgtEl>
                                          <p:spTgt spid="19"/>
                                        </p:tgtEl>
                                        <p:attrNameLst>
                                          <p:attrName>style.visibility</p:attrName>
                                        </p:attrNameLst>
                                      </p:cBhvr>
                                      <p:to>
                                        <p:strVal val="visible"/>
                                      </p:to>
                                    </p:set>
                                    <p:anim calcmode="lin" valueType="num">
                                      <p:cBhvr additive="base">
                                        <p:cTn id="131" dur="500"/>
                                        <p:tgtEl>
                                          <p:spTgt spid="19"/>
                                        </p:tgtEl>
                                        <p:attrNameLst>
                                          <p:attrName>ppt_x</p:attrName>
                                        </p:attrNameLst>
                                      </p:cBhvr>
                                      <p:tavLst>
                                        <p:tav tm="0">
                                          <p:val>
                                            <p:strVal val="#ppt_x-#ppt_w*1.125000"/>
                                          </p:val>
                                        </p:tav>
                                        <p:tav tm="100000">
                                          <p:val>
                                            <p:strVal val="#ppt_x"/>
                                          </p:val>
                                        </p:tav>
                                      </p:tavLst>
                                    </p:anim>
                                    <p:animEffect transition="in" filter="wipe(right)">
                                      <p:cBhvr>
                                        <p:cTn id="132" dur="500"/>
                                        <p:tgtEl>
                                          <p:spTgt spid="19"/>
                                        </p:tgtEl>
                                      </p:cBhvr>
                                    </p:animEffect>
                                  </p:childTnLst>
                                </p:cTn>
                              </p:par>
                              <p:par>
                                <p:cTn id="133" presetID="12" presetClass="entr" presetSubtype="8" fill="hold" grpId="0" nodeType="withEffect">
                                  <p:stCondLst>
                                    <p:cond delay="500"/>
                                  </p:stCondLst>
                                  <p:childTnLst>
                                    <p:set>
                                      <p:cBhvr>
                                        <p:cTn id="134" dur="1" fill="hold">
                                          <p:stCondLst>
                                            <p:cond delay="0"/>
                                          </p:stCondLst>
                                        </p:cTn>
                                        <p:tgtEl>
                                          <p:spTgt spid="20"/>
                                        </p:tgtEl>
                                        <p:attrNameLst>
                                          <p:attrName>style.visibility</p:attrName>
                                        </p:attrNameLst>
                                      </p:cBhvr>
                                      <p:to>
                                        <p:strVal val="visible"/>
                                      </p:to>
                                    </p:set>
                                    <p:anim calcmode="lin" valueType="num">
                                      <p:cBhvr additive="base">
                                        <p:cTn id="135" dur="500"/>
                                        <p:tgtEl>
                                          <p:spTgt spid="20"/>
                                        </p:tgtEl>
                                        <p:attrNameLst>
                                          <p:attrName>ppt_x</p:attrName>
                                        </p:attrNameLst>
                                      </p:cBhvr>
                                      <p:tavLst>
                                        <p:tav tm="0">
                                          <p:val>
                                            <p:strVal val="#ppt_x-#ppt_w*1.125000"/>
                                          </p:val>
                                        </p:tav>
                                        <p:tav tm="100000">
                                          <p:val>
                                            <p:strVal val="#ppt_x"/>
                                          </p:val>
                                        </p:tav>
                                      </p:tavLst>
                                    </p:anim>
                                    <p:animEffect transition="in" filter="wipe(right)">
                                      <p:cBhvr>
                                        <p:cTn id="136" dur="500"/>
                                        <p:tgtEl>
                                          <p:spTgt spid="20"/>
                                        </p:tgtEl>
                                      </p:cBhvr>
                                    </p:animEffect>
                                  </p:childTnLst>
                                </p:cTn>
                              </p:par>
                              <p:par>
                                <p:cTn id="137" presetID="12" presetClass="entr" presetSubtype="2" fill="hold" grpId="0" nodeType="withEffect">
                                  <p:stCondLst>
                                    <p:cond delay="750"/>
                                  </p:stCondLst>
                                  <p:childTnLst>
                                    <p:set>
                                      <p:cBhvr>
                                        <p:cTn id="138" dur="1" fill="hold">
                                          <p:stCondLst>
                                            <p:cond delay="0"/>
                                          </p:stCondLst>
                                        </p:cTn>
                                        <p:tgtEl>
                                          <p:spTgt spid="21"/>
                                        </p:tgtEl>
                                        <p:attrNameLst>
                                          <p:attrName>style.visibility</p:attrName>
                                        </p:attrNameLst>
                                      </p:cBhvr>
                                      <p:to>
                                        <p:strVal val="visible"/>
                                      </p:to>
                                    </p:set>
                                    <p:anim calcmode="lin" valueType="num">
                                      <p:cBhvr additive="base">
                                        <p:cTn id="139" dur="500"/>
                                        <p:tgtEl>
                                          <p:spTgt spid="21"/>
                                        </p:tgtEl>
                                        <p:attrNameLst>
                                          <p:attrName>ppt_x</p:attrName>
                                        </p:attrNameLst>
                                      </p:cBhvr>
                                      <p:tavLst>
                                        <p:tav tm="0">
                                          <p:val>
                                            <p:strVal val="#ppt_x+#ppt_w*1.125000"/>
                                          </p:val>
                                        </p:tav>
                                        <p:tav tm="100000">
                                          <p:val>
                                            <p:strVal val="#ppt_x"/>
                                          </p:val>
                                        </p:tav>
                                      </p:tavLst>
                                    </p:anim>
                                    <p:animEffect transition="in" filter="wipe(left)">
                                      <p:cBhvr>
                                        <p:cTn id="140" dur="500"/>
                                        <p:tgtEl>
                                          <p:spTgt spid="21"/>
                                        </p:tgtEl>
                                      </p:cBhvr>
                                    </p:animEffect>
                                  </p:childTnLst>
                                </p:cTn>
                              </p:par>
                              <p:par>
                                <p:cTn id="141" presetID="12" presetClass="entr" presetSubtype="2" fill="hold" grpId="0" nodeType="withEffect">
                                  <p:stCondLst>
                                    <p:cond delay="1000"/>
                                  </p:stCondLst>
                                  <p:childTnLst>
                                    <p:set>
                                      <p:cBhvr>
                                        <p:cTn id="142" dur="1" fill="hold">
                                          <p:stCondLst>
                                            <p:cond delay="0"/>
                                          </p:stCondLst>
                                        </p:cTn>
                                        <p:tgtEl>
                                          <p:spTgt spid="22"/>
                                        </p:tgtEl>
                                        <p:attrNameLst>
                                          <p:attrName>style.visibility</p:attrName>
                                        </p:attrNameLst>
                                      </p:cBhvr>
                                      <p:to>
                                        <p:strVal val="visible"/>
                                      </p:to>
                                    </p:set>
                                    <p:anim calcmode="lin" valueType="num">
                                      <p:cBhvr additive="base">
                                        <p:cTn id="143" dur="500"/>
                                        <p:tgtEl>
                                          <p:spTgt spid="22"/>
                                        </p:tgtEl>
                                        <p:attrNameLst>
                                          <p:attrName>ppt_x</p:attrName>
                                        </p:attrNameLst>
                                      </p:cBhvr>
                                      <p:tavLst>
                                        <p:tav tm="0">
                                          <p:val>
                                            <p:strVal val="#ppt_x+#ppt_w*1.125000"/>
                                          </p:val>
                                        </p:tav>
                                        <p:tav tm="100000">
                                          <p:val>
                                            <p:strVal val="#ppt_x"/>
                                          </p:val>
                                        </p:tav>
                                      </p:tavLst>
                                    </p:anim>
                                    <p:animEffect transition="in" filter="wipe(left)">
                                      <p:cBhvr>
                                        <p:cTn id="1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animBg="1"/>
      <p:bldP spid="27" grpId="0" animBg="1"/>
      <p:bldP spid="28" grpId="0" animBg="1"/>
      <p:bldP spid="29" grpId="0" animBg="1"/>
      <p:bldP spid="30" grpId="0" animBg="1"/>
      <p:bldP spid="31" grpId="0" animBg="1"/>
      <p:bldP spid="32" grpId="0" animBg="1"/>
      <p:bldP spid="33" grpId="0" animBg="1"/>
      <p:bldP spid="34" grpId="0" animBg="1"/>
      <p:bldP spid="35" grpId="0"/>
      <p:bldP spid="38" grpId="0" animBg="1"/>
      <p:bldP spid="4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rot="18900000">
            <a:off x="4320992" y="1659980"/>
            <a:ext cx="1839090" cy="2350919"/>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710" tIns="54855" rIns="109710" bIns="54855" numCol="1" anchor="t" anchorCtr="0" compatLnSpc="1"/>
          <a:lstStyle/>
          <a:p>
            <a:endParaRPr lang="bg-BG" sz="900" dirty="0">
              <a:latin typeface="微软雅黑" panose="020B0503020204020204" pitchFamily="34" charset="-122"/>
            </a:endParaRPr>
          </a:p>
        </p:txBody>
      </p:sp>
      <p:sp>
        <p:nvSpPr>
          <p:cNvPr id="5" name="TextBox 54"/>
          <p:cNvSpPr txBox="1"/>
          <p:nvPr/>
        </p:nvSpPr>
        <p:spPr>
          <a:xfrm>
            <a:off x="4504903" y="2235283"/>
            <a:ext cx="1429277" cy="1200310"/>
          </a:xfrm>
          <a:prstGeom prst="rect">
            <a:avLst/>
          </a:prstGeom>
          <a:noFill/>
        </p:spPr>
        <p:txBody>
          <a:bodyPr wrap="square" lIns="91422" tIns="45711" rIns="91422" bIns="45711" rtlCol="0">
            <a:spAutoFit/>
          </a:bodyPr>
          <a:lstStyle/>
          <a:p>
            <a:pPr algn="ctr"/>
            <a:r>
              <a:rPr lang="en-US" sz="7200" b="1" dirty="0" smtClean="0">
                <a:solidFill>
                  <a:schemeClr val="bg1"/>
                </a:solidFill>
                <a:latin typeface="微软雅黑" panose="020B0503020204020204" pitchFamily="34" charset="-122"/>
                <a:cs typeface="Aparajita" panose="020B0604020202020204" pitchFamily="34" charset="0"/>
              </a:rPr>
              <a:t>A</a:t>
            </a:r>
            <a:endParaRPr lang="id-ID" sz="7200" b="1" dirty="0">
              <a:solidFill>
                <a:schemeClr val="bg1"/>
              </a:solidFill>
              <a:latin typeface="微软雅黑" panose="020B0503020204020204" pitchFamily="34" charset="-122"/>
              <a:cs typeface="Aparajita" panose="020B0604020202020204" pitchFamily="34" charset="0"/>
            </a:endParaRPr>
          </a:p>
        </p:txBody>
      </p:sp>
      <p:sp>
        <p:nvSpPr>
          <p:cNvPr id="6" name="Freeform 5"/>
          <p:cNvSpPr/>
          <p:nvPr/>
        </p:nvSpPr>
        <p:spPr bwMode="auto">
          <a:xfrm rot="2700000">
            <a:off x="6035031" y="1660285"/>
            <a:ext cx="1839569" cy="2350307"/>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109710" tIns="54855" rIns="109710" bIns="54855" numCol="1" anchor="t" anchorCtr="0" compatLnSpc="1"/>
          <a:lstStyle/>
          <a:p>
            <a:endParaRPr lang="bg-BG" sz="900" dirty="0">
              <a:latin typeface="微软雅黑" panose="020B0503020204020204" pitchFamily="34" charset="-122"/>
            </a:endParaRPr>
          </a:p>
        </p:txBody>
      </p:sp>
      <p:sp>
        <p:nvSpPr>
          <p:cNvPr id="7" name="TextBox 55"/>
          <p:cNvSpPr txBox="1"/>
          <p:nvPr/>
        </p:nvSpPr>
        <p:spPr>
          <a:xfrm>
            <a:off x="6224497" y="2235283"/>
            <a:ext cx="1429277" cy="1200310"/>
          </a:xfrm>
          <a:prstGeom prst="rect">
            <a:avLst/>
          </a:prstGeom>
          <a:noFill/>
        </p:spPr>
        <p:txBody>
          <a:bodyPr wrap="square" lIns="91422" tIns="45711" rIns="91422" bIns="45711" rtlCol="0">
            <a:spAutoFit/>
          </a:bodyPr>
          <a:lstStyle/>
          <a:p>
            <a:pPr algn="ctr"/>
            <a:r>
              <a:rPr lang="en-US" sz="7200" b="1" dirty="0" smtClean="0">
                <a:solidFill>
                  <a:schemeClr val="bg1"/>
                </a:solidFill>
                <a:latin typeface="微软雅黑" panose="020B0503020204020204" pitchFamily="34" charset="-122"/>
                <a:cs typeface="Aparajita" panose="020B0604020202020204" pitchFamily="34" charset="0"/>
              </a:rPr>
              <a:t>B</a:t>
            </a:r>
            <a:endParaRPr lang="id-ID" sz="7200" b="1" dirty="0">
              <a:solidFill>
                <a:schemeClr val="bg1"/>
              </a:solidFill>
              <a:latin typeface="微软雅黑" panose="020B0503020204020204" pitchFamily="34" charset="-122"/>
              <a:cs typeface="Aparajita" panose="020B0604020202020204" pitchFamily="34" charset="0"/>
            </a:endParaRPr>
          </a:p>
        </p:txBody>
      </p:sp>
      <p:sp>
        <p:nvSpPr>
          <p:cNvPr id="8" name="Freeform 5"/>
          <p:cNvSpPr/>
          <p:nvPr/>
        </p:nvSpPr>
        <p:spPr bwMode="auto">
          <a:xfrm rot="2700000" flipH="1">
            <a:off x="4320750" y="3371942"/>
            <a:ext cx="1839569" cy="2350307"/>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109710" tIns="54855" rIns="109710" bIns="54855" numCol="1" anchor="t" anchorCtr="0" compatLnSpc="1"/>
          <a:lstStyle/>
          <a:p>
            <a:endParaRPr lang="bg-BG" sz="900" dirty="0">
              <a:latin typeface="微软雅黑" panose="020B0503020204020204" pitchFamily="34" charset="-122"/>
            </a:endParaRPr>
          </a:p>
        </p:txBody>
      </p:sp>
      <p:sp>
        <p:nvSpPr>
          <p:cNvPr id="9" name="TextBox 56"/>
          <p:cNvSpPr txBox="1"/>
          <p:nvPr/>
        </p:nvSpPr>
        <p:spPr>
          <a:xfrm>
            <a:off x="4504903" y="3946942"/>
            <a:ext cx="1429277" cy="1200310"/>
          </a:xfrm>
          <a:prstGeom prst="rect">
            <a:avLst/>
          </a:prstGeom>
          <a:noFill/>
        </p:spPr>
        <p:txBody>
          <a:bodyPr wrap="square" lIns="91422" tIns="45711" rIns="91422" bIns="45711" rtlCol="0">
            <a:spAutoFit/>
          </a:bodyPr>
          <a:lstStyle/>
          <a:p>
            <a:pPr algn="ctr"/>
            <a:r>
              <a:rPr lang="en-US" sz="7200" b="1" dirty="0" smtClean="0">
                <a:solidFill>
                  <a:schemeClr val="bg1"/>
                </a:solidFill>
                <a:latin typeface="微软雅黑" panose="020B0503020204020204" pitchFamily="34" charset="-122"/>
                <a:cs typeface="Aparajita" panose="020B0604020202020204" pitchFamily="34" charset="0"/>
              </a:rPr>
              <a:t>C</a:t>
            </a:r>
            <a:endParaRPr lang="id-ID" sz="7200" b="1" dirty="0">
              <a:solidFill>
                <a:schemeClr val="bg1"/>
              </a:solidFill>
              <a:latin typeface="微软雅黑" panose="020B0503020204020204" pitchFamily="34" charset="-122"/>
              <a:cs typeface="Aparajita" panose="020B0604020202020204" pitchFamily="34" charset="0"/>
            </a:endParaRPr>
          </a:p>
        </p:txBody>
      </p:sp>
      <p:sp>
        <p:nvSpPr>
          <p:cNvPr id="10" name="Freeform 5"/>
          <p:cNvSpPr/>
          <p:nvPr/>
        </p:nvSpPr>
        <p:spPr bwMode="auto">
          <a:xfrm rot="18900000" flipH="1">
            <a:off x="6035270" y="3371637"/>
            <a:ext cx="1839090" cy="2350920"/>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3"/>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710" tIns="54855" rIns="109710" bIns="54855" numCol="1" anchor="t" anchorCtr="0" compatLnSpc="1"/>
          <a:lstStyle/>
          <a:p>
            <a:endParaRPr lang="bg-BG" sz="900" dirty="0">
              <a:latin typeface="微软雅黑" panose="020B0503020204020204" pitchFamily="34" charset="-122"/>
            </a:endParaRPr>
          </a:p>
        </p:txBody>
      </p:sp>
      <p:sp>
        <p:nvSpPr>
          <p:cNvPr id="11" name="TextBox 57"/>
          <p:cNvSpPr txBox="1"/>
          <p:nvPr/>
        </p:nvSpPr>
        <p:spPr>
          <a:xfrm>
            <a:off x="6224497" y="3946942"/>
            <a:ext cx="1429277" cy="1200310"/>
          </a:xfrm>
          <a:prstGeom prst="rect">
            <a:avLst/>
          </a:prstGeom>
          <a:noFill/>
        </p:spPr>
        <p:txBody>
          <a:bodyPr wrap="square" lIns="91422" tIns="45711" rIns="91422" bIns="45711" rtlCol="0">
            <a:spAutoFit/>
          </a:bodyPr>
          <a:lstStyle/>
          <a:p>
            <a:pPr algn="ctr"/>
            <a:r>
              <a:rPr lang="en-US" sz="7200" b="1" dirty="0" smtClean="0">
                <a:solidFill>
                  <a:schemeClr val="bg1"/>
                </a:solidFill>
                <a:latin typeface="微软雅黑" panose="020B0503020204020204" pitchFamily="34" charset="-122"/>
                <a:cs typeface="Aparajita" panose="020B0604020202020204" pitchFamily="34" charset="0"/>
              </a:rPr>
              <a:t>D</a:t>
            </a:r>
            <a:endParaRPr lang="id-ID" sz="7200" b="1" dirty="0">
              <a:solidFill>
                <a:schemeClr val="bg1"/>
              </a:solidFill>
              <a:latin typeface="微软雅黑" panose="020B0503020204020204" pitchFamily="34" charset="-122"/>
              <a:cs typeface="Aparajita" panose="020B0604020202020204" pitchFamily="34" charset="0"/>
            </a:endParaRPr>
          </a:p>
        </p:txBody>
      </p:sp>
      <p:sp>
        <p:nvSpPr>
          <p:cNvPr id="12" name="Oval 21"/>
          <p:cNvSpPr/>
          <p:nvPr/>
        </p:nvSpPr>
        <p:spPr>
          <a:xfrm>
            <a:off x="1082112" y="2376069"/>
            <a:ext cx="656226" cy="656397"/>
          </a:xfrm>
          <a:prstGeom prst="ellipse">
            <a:avLst/>
          </a:pr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lIns="121893" tIns="60946" rIns="121893" bIns="60946" rtlCol="0" anchor="ctr"/>
          <a:lstStyle/>
          <a:p>
            <a:pPr algn="ctr"/>
            <a:endParaRPr lang="en-US" sz="900" dirty="0">
              <a:latin typeface="微软雅黑" panose="020B0503020204020204" pitchFamily="34" charset="-122"/>
            </a:endParaRPr>
          </a:p>
        </p:txBody>
      </p:sp>
      <p:sp>
        <p:nvSpPr>
          <p:cNvPr id="13" name="Oval 31"/>
          <p:cNvSpPr/>
          <p:nvPr/>
        </p:nvSpPr>
        <p:spPr>
          <a:xfrm>
            <a:off x="8185619" y="2370647"/>
            <a:ext cx="656227" cy="656397"/>
          </a:xfrm>
          <a:prstGeom prst="ellipse">
            <a:avLst/>
          </a:pr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lIns="91422" tIns="45711" rIns="91422" bIns="45711" rtlCol="0" anchor="ctr"/>
          <a:lstStyle/>
          <a:p>
            <a:pPr algn="ctr"/>
            <a:r>
              <a:rPr lang="en-US" sz="900" dirty="0">
                <a:latin typeface="微软雅黑" panose="020B0503020204020204" pitchFamily="34" charset="-122"/>
              </a:rPr>
              <a:t> </a:t>
            </a:r>
          </a:p>
        </p:txBody>
      </p:sp>
      <p:sp>
        <p:nvSpPr>
          <p:cNvPr id="14" name="Oval 23"/>
          <p:cNvSpPr/>
          <p:nvPr/>
        </p:nvSpPr>
        <p:spPr>
          <a:xfrm>
            <a:off x="1093252" y="4169589"/>
            <a:ext cx="656226" cy="656397"/>
          </a:xfrm>
          <a:prstGeom prst="ellipse">
            <a:avLst/>
          </a:pr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lIns="121893" tIns="60946" rIns="121893" bIns="60946" rtlCol="0" anchor="ctr"/>
          <a:lstStyle/>
          <a:p>
            <a:pPr algn="ctr"/>
            <a:endParaRPr lang="en-US" sz="900" dirty="0">
              <a:latin typeface="微软雅黑" panose="020B0503020204020204" pitchFamily="34" charset="-122"/>
            </a:endParaRPr>
          </a:p>
        </p:txBody>
      </p:sp>
      <p:sp>
        <p:nvSpPr>
          <p:cNvPr id="15" name="Oval 26"/>
          <p:cNvSpPr/>
          <p:nvPr/>
        </p:nvSpPr>
        <p:spPr>
          <a:xfrm>
            <a:off x="8185619" y="4152585"/>
            <a:ext cx="656226" cy="656397"/>
          </a:xfrm>
          <a:prstGeom prst="ellipse">
            <a:avLst/>
          </a:prstGeom>
          <a:solidFill>
            <a:schemeClr val="accent3"/>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lIns="121893" tIns="60946" rIns="121893" bIns="60946" rtlCol="0" anchor="ctr"/>
          <a:lstStyle/>
          <a:p>
            <a:pPr algn="ctr"/>
            <a:endParaRPr lang="en-US" sz="900" dirty="0">
              <a:latin typeface="微软雅黑" panose="020B0503020204020204" pitchFamily="34" charset="-122"/>
            </a:endParaRPr>
          </a:p>
        </p:txBody>
      </p:sp>
      <p:sp>
        <p:nvSpPr>
          <p:cNvPr id="17" name="矩形 16"/>
          <p:cNvSpPr/>
          <p:nvPr/>
        </p:nvSpPr>
        <p:spPr>
          <a:xfrm>
            <a:off x="1772973" y="2403448"/>
            <a:ext cx="2232154"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772972" y="2062252"/>
            <a:ext cx="2232154" cy="369332"/>
          </a:xfrm>
          <a:prstGeom prst="rect">
            <a:avLst/>
          </a:prstGeom>
        </p:spPr>
        <p:txBody>
          <a:bodyPr wrap="square">
            <a:spAutoFit/>
          </a:bodyPr>
          <a:lstStyle/>
          <a:p>
            <a:pPr algn="just"/>
            <a:r>
              <a:rPr lang="zh-CN" altLang="en-US" b="1" dirty="0">
                <a:solidFill>
                  <a:schemeClr val="accent1"/>
                </a:solidFill>
                <a:latin typeface="微软雅黑" panose="020B0503020204020204" pitchFamily="34" charset="-122"/>
                <a:ea typeface="微软雅黑" panose="020B0503020204020204" pitchFamily="34" charset="-122"/>
              </a:rPr>
              <a:t>添加</a:t>
            </a:r>
            <a:r>
              <a:rPr lang="zh-CN" altLang="en-US" b="1" dirty="0" smtClean="0">
                <a:solidFill>
                  <a:schemeClr val="accent1"/>
                </a:solidFill>
                <a:latin typeface="微软雅黑" panose="020B0503020204020204" pitchFamily="34" charset="-122"/>
                <a:ea typeface="微软雅黑" panose="020B0503020204020204" pitchFamily="34" charset="-122"/>
              </a:rPr>
              <a:t>您的</a:t>
            </a:r>
            <a:r>
              <a:rPr lang="zh-CN" altLang="en-US" b="1" dirty="0">
                <a:solidFill>
                  <a:schemeClr val="accent1"/>
                </a:solidFill>
                <a:latin typeface="微软雅黑" panose="020B0503020204020204" pitchFamily="34" charset="-122"/>
                <a:ea typeface="微软雅黑" panose="020B0503020204020204" pitchFamily="34" charset="-122"/>
              </a:rPr>
              <a:t>标题</a:t>
            </a:r>
          </a:p>
        </p:txBody>
      </p:sp>
      <p:sp>
        <p:nvSpPr>
          <p:cNvPr id="19" name="矩形 18"/>
          <p:cNvSpPr/>
          <p:nvPr/>
        </p:nvSpPr>
        <p:spPr>
          <a:xfrm>
            <a:off x="1772973" y="4193145"/>
            <a:ext cx="2232154"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1772972" y="3851949"/>
            <a:ext cx="2232154" cy="369332"/>
          </a:xfrm>
          <a:prstGeom prst="rect">
            <a:avLst/>
          </a:prstGeom>
        </p:spPr>
        <p:txBody>
          <a:bodyPr wrap="square">
            <a:spAutoFit/>
          </a:bodyPr>
          <a:lstStyle/>
          <a:p>
            <a:pPr algn="just"/>
            <a:r>
              <a:rPr lang="zh-CN" altLang="en-US" b="1" dirty="0">
                <a:solidFill>
                  <a:schemeClr val="accent1"/>
                </a:solidFill>
                <a:latin typeface="微软雅黑" panose="020B0503020204020204" pitchFamily="34" charset="-122"/>
                <a:ea typeface="微软雅黑" panose="020B0503020204020204" pitchFamily="34" charset="-122"/>
              </a:rPr>
              <a:t>添加</a:t>
            </a:r>
            <a:r>
              <a:rPr lang="zh-CN" altLang="en-US" b="1" dirty="0" smtClean="0">
                <a:solidFill>
                  <a:schemeClr val="accent1"/>
                </a:solidFill>
                <a:latin typeface="微软雅黑" panose="020B0503020204020204" pitchFamily="34" charset="-122"/>
                <a:ea typeface="微软雅黑" panose="020B0503020204020204" pitchFamily="34" charset="-122"/>
              </a:rPr>
              <a:t>您的</a:t>
            </a:r>
            <a:r>
              <a:rPr lang="zh-CN" altLang="en-US" b="1" dirty="0">
                <a:solidFill>
                  <a:schemeClr val="accent1"/>
                </a:solidFill>
                <a:latin typeface="微软雅黑" panose="020B0503020204020204" pitchFamily="34" charset="-122"/>
                <a:ea typeface="微软雅黑" panose="020B0503020204020204" pitchFamily="34" charset="-122"/>
              </a:rPr>
              <a:t>标题</a:t>
            </a:r>
          </a:p>
        </p:txBody>
      </p:sp>
      <p:sp>
        <p:nvSpPr>
          <p:cNvPr id="22" name="矩形 21"/>
          <p:cNvSpPr/>
          <p:nvPr/>
        </p:nvSpPr>
        <p:spPr>
          <a:xfrm>
            <a:off x="8877734" y="2403448"/>
            <a:ext cx="2232154"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8877733" y="2062252"/>
            <a:ext cx="2232154" cy="369332"/>
          </a:xfrm>
          <a:prstGeom prst="rect">
            <a:avLst/>
          </a:prstGeom>
        </p:spPr>
        <p:txBody>
          <a:bodyPr wrap="square">
            <a:spAutoFit/>
          </a:bodyPr>
          <a:lstStyle/>
          <a:p>
            <a:pPr algn="just"/>
            <a:r>
              <a:rPr lang="zh-CN" altLang="en-US" b="1" dirty="0">
                <a:solidFill>
                  <a:schemeClr val="accent1"/>
                </a:solidFill>
                <a:latin typeface="微软雅黑" panose="020B0503020204020204" pitchFamily="34" charset="-122"/>
                <a:ea typeface="微软雅黑" panose="020B0503020204020204" pitchFamily="34" charset="-122"/>
              </a:rPr>
              <a:t>添加</a:t>
            </a:r>
            <a:r>
              <a:rPr lang="zh-CN" altLang="en-US" b="1" dirty="0" smtClean="0">
                <a:solidFill>
                  <a:schemeClr val="accent1"/>
                </a:solidFill>
                <a:latin typeface="微软雅黑" panose="020B0503020204020204" pitchFamily="34" charset="-122"/>
                <a:ea typeface="微软雅黑" panose="020B0503020204020204" pitchFamily="34" charset="-122"/>
              </a:rPr>
              <a:t>您的</a:t>
            </a:r>
            <a:r>
              <a:rPr lang="zh-CN" altLang="en-US" b="1" dirty="0">
                <a:solidFill>
                  <a:schemeClr val="accent1"/>
                </a:solidFill>
                <a:latin typeface="微软雅黑" panose="020B0503020204020204" pitchFamily="34" charset="-122"/>
                <a:ea typeface="微软雅黑" panose="020B0503020204020204" pitchFamily="34" charset="-122"/>
              </a:rPr>
              <a:t>标题</a:t>
            </a:r>
          </a:p>
        </p:txBody>
      </p:sp>
      <p:sp>
        <p:nvSpPr>
          <p:cNvPr id="24" name="矩形 23"/>
          <p:cNvSpPr/>
          <p:nvPr/>
        </p:nvSpPr>
        <p:spPr>
          <a:xfrm>
            <a:off x="8877734" y="4193145"/>
            <a:ext cx="2232154"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8877733" y="3851949"/>
            <a:ext cx="2232154" cy="369332"/>
          </a:xfrm>
          <a:prstGeom prst="rect">
            <a:avLst/>
          </a:prstGeom>
        </p:spPr>
        <p:txBody>
          <a:bodyPr wrap="square">
            <a:spAutoFit/>
          </a:bodyPr>
          <a:lstStyle/>
          <a:p>
            <a:pPr algn="just"/>
            <a:r>
              <a:rPr lang="zh-CN" altLang="en-US" b="1" dirty="0">
                <a:solidFill>
                  <a:schemeClr val="accent1"/>
                </a:solidFill>
                <a:latin typeface="微软雅黑" panose="020B0503020204020204" pitchFamily="34" charset="-122"/>
                <a:ea typeface="微软雅黑" panose="020B0503020204020204" pitchFamily="34" charset="-122"/>
              </a:rPr>
              <a:t>添加</a:t>
            </a:r>
            <a:r>
              <a:rPr lang="zh-CN" altLang="en-US" b="1" dirty="0" smtClean="0">
                <a:solidFill>
                  <a:schemeClr val="accent1"/>
                </a:solidFill>
                <a:latin typeface="微软雅黑" panose="020B0503020204020204" pitchFamily="34" charset="-122"/>
                <a:ea typeface="微软雅黑" panose="020B0503020204020204" pitchFamily="34" charset="-122"/>
              </a:rPr>
              <a:t>您的</a:t>
            </a:r>
            <a:r>
              <a:rPr lang="zh-CN" altLang="en-US" b="1" dirty="0">
                <a:solidFill>
                  <a:schemeClr val="accent1"/>
                </a:solidFill>
                <a:latin typeface="微软雅黑" panose="020B0503020204020204" pitchFamily="34" charset="-122"/>
                <a:ea typeface="微软雅黑" panose="020B0503020204020204" pitchFamily="34" charset="-122"/>
              </a:rPr>
              <a:t>标题</a:t>
            </a:r>
          </a:p>
        </p:txBody>
      </p:sp>
      <p:sp>
        <p:nvSpPr>
          <p:cNvPr id="26" name="TextBox 54"/>
          <p:cNvSpPr txBox="1"/>
          <p:nvPr/>
        </p:nvSpPr>
        <p:spPr>
          <a:xfrm>
            <a:off x="1158225" y="2442666"/>
            <a:ext cx="504000" cy="523202"/>
          </a:xfrm>
          <a:prstGeom prst="rect">
            <a:avLst/>
          </a:prstGeom>
          <a:noFill/>
        </p:spPr>
        <p:txBody>
          <a:bodyPr wrap="square" lIns="91422" tIns="45711" rIns="91422" bIns="45711" rtlCol="0">
            <a:spAutoFit/>
          </a:bodyPr>
          <a:lstStyle/>
          <a:p>
            <a:pPr algn="ctr"/>
            <a:r>
              <a:rPr lang="en-US" sz="2800" b="1" dirty="0" smtClean="0">
                <a:solidFill>
                  <a:schemeClr val="bg1"/>
                </a:solidFill>
                <a:latin typeface="微软雅黑" panose="020B0503020204020204" pitchFamily="34" charset="-122"/>
                <a:cs typeface="Aparajita" panose="020B0604020202020204" pitchFamily="34" charset="0"/>
              </a:rPr>
              <a:t>A</a:t>
            </a:r>
            <a:endParaRPr lang="id-ID" sz="2800" b="1" dirty="0">
              <a:solidFill>
                <a:schemeClr val="bg1"/>
              </a:solidFill>
              <a:latin typeface="微软雅黑" panose="020B0503020204020204" pitchFamily="34" charset="-122"/>
              <a:cs typeface="Aparajita" panose="020B0604020202020204" pitchFamily="34" charset="0"/>
            </a:endParaRPr>
          </a:p>
        </p:txBody>
      </p:sp>
      <p:sp>
        <p:nvSpPr>
          <p:cNvPr id="27" name="TextBox 55"/>
          <p:cNvSpPr txBox="1"/>
          <p:nvPr/>
        </p:nvSpPr>
        <p:spPr>
          <a:xfrm>
            <a:off x="8261732" y="2437244"/>
            <a:ext cx="504000" cy="523202"/>
          </a:xfrm>
          <a:prstGeom prst="rect">
            <a:avLst/>
          </a:prstGeom>
          <a:noFill/>
        </p:spPr>
        <p:txBody>
          <a:bodyPr wrap="square" lIns="91422" tIns="45711" rIns="91422" bIns="45711" rtlCol="0">
            <a:spAutoFit/>
          </a:bodyPr>
          <a:lstStyle/>
          <a:p>
            <a:pPr algn="ctr"/>
            <a:r>
              <a:rPr lang="en-US" sz="2800" b="1" dirty="0" smtClean="0">
                <a:solidFill>
                  <a:schemeClr val="bg1"/>
                </a:solidFill>
                <a:latin typeface="微软雅黑" panose="020B0503020204020204" pitchFamily="34" charset="-122"/>
                <a:cs typeface="Aparajita" panose="020B0604020202020204" pitchFamily="34" charset="0"/>
              </a:rPr>
              <a:t>B</a:t>
            </a:r>
            <a:endParaRPr lang="id-ID" sz="2800" b="1" dirty="0">
              <a:solidFill>
                <a:schemeClr val="bg1"/>
              </a:solidFill>
              <a:latin typeface="微软雅黑" panose="020B0503020204020204" pitchFamily="34" charset="-122"/>
              <a:cs typeface="Aparajita" panose="020B0604020202020204" pitchFamily="34" charset="0"/>
            </a:endParaRPr>
          </a:p>
        </p:txBody>
      </p:sp>
      <p:sp>
        <p:nvSpPr>
          <p:cNvPr id="28" name="TextBox 56"/>
          <p:cNvSpPr txBox="1"/>
          <p:nvPr/>
        </p:nvSpPr>
        <p:spPr>
          <a:xfrm>
            <a:off x="1169365" y="4236186"/>
            <a:ext cx="504000" cy="523202"/>
          </a:xfrm>
          <a:prstGeom prst="rect">
            <a:avLst/>
          </a:prstGeom>
          <a:noFill/>
        </p:spPr>
        <p:txBody>
          <a:bodyPr wrap="square" lIns="91422" tIns="45711" rIns="91422" bIns="45711" rtlCol="0">
            <a:spAutoFit/>
          </a:bodyPr>
          <a:lstStyle/>
          <a:p>
            <a:pPr algn="ctr"/>
            <a:r>
              <a:rPr lang="en-US" sz="2800" b="1" dirty="0" smtClean="0">
                <a:solidFill>
                  <a:schemeClr val="bg1"/>
                </a:solidFill>
                <a:latin typeface="微软雅黑" panose="020B0503020204020204" pitchFamily="34" charset="-122"/>
                <a:cs typeface="Aparajita" panose="020B0604020202020204" pitchFamily="34" charset="0"/>
              </a:rPr>
              <a:t>C</a:t>
            </a:r>
            <a:endParaRPr lang="id-ID" sz="2800" b="1" dirty="0">
              <a:solidFill>
                <a:schemeClr val="bg1"/>
              </a:solidFill>
              <a:latin typeface="微软雅黑" panose="020B0503020204020204" pitchFamily="34" charset="-122"/>
              <a:cs typeface="Aparajita" panose="020B0604020202020204" pitchFamily="34" charset="0"/>
            </a:endParaRPr>
          </a:p>
        </p:txBody>
      </p:sp>
      <p:sp>
        <p:nvSpPr>
          <p:cNvPr id="29" name="TextBox 57"/>
          <p:cNvSpPr txBox="1"/>
          <p:nvPr/>
        </p:nvSpPr>
        <p:spPr>
          <a:xfrm>
            <a:off x="8261732" y="4219182"/>
            <a:ext cx="504000" cy="523202"/>
          </a:xfrm>
          <a:prstGeom prst="rect">
            <a:avLst/>
          </a:prstGeom>
          <a:noFill/>
        </p:spPr>
        <p:txBody>
          <a:bodyPr wrap="square" lIns="91422" tIns="45711" rIns="91422" bIns="45711" rtlCol="0">
            <a:spAutoFit/>
          </a:bodyPr>
          <a:lstStyle/>
          <a:p>
            <a:pPr algn="ctr"/>
            <a:r>
              <a:rPr lang="en-US" sz="2800" b="1" dirty="0" smtClean="0">
                <a:solidFill>
                  <a:schemeClr val="bg1"/>
                </a:solidFill>
                <a:latin typeface="微软雅黑" panose="020B0503020204020204" pitchFamily="34" charset="-122"/>
                <a:cs typeface="Aparajita" panose="020B0604020202020204" pitchFamily="34" charset="0"/>
              </a:rPr>
              <a:t>D</a:t>
            </a:r>
            <a:endParaRPr lang="id-ID" sz="2800" b="1" dirty="0">
              <a:solidFill>
                <a:schemeClr val="bg1"/>
              </a:solidFill>
              <a:latin typeface="微软雅黑" panose="020B0503020204020204" pitchFamily="34" charset="-122"/>
              <a:cs typeface="Aparajita" panose="020B0604020202020204" pitchFamily="34"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grpId="0" nodeType="withEffect">
                                  <p:stCondLst>
                                    <p:cond delay="40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250" fill="hold"/>
                                        <p:tgtEl>
                                          <p:spTgt spid="12"/>
                                        </p:tgtEl>
                                        <p:attrNameLst>
                                          <p:attrName>ppt_w</p:attrName>
                                        </p:attrNameLst>
                                      </p:cBhvr>
                                      <p:tavLst>
                                        <p:tav tm="0">
                                          <p:val>
                                            <p:fltVal val="0"/>
                                          </p:val>
                                        </p:tav>
                                        <p:tav tm="100000">
                                          <p:val>
                                            <p:strVal val="#ppt_w"/>
                                          </p:val>
                                        </p:tav>
                                      </p:tavLst>
                                    </p:anim>
                                    <p:anim calcmode="lin" valueType="num">
                                      <p:cBhvr>
                                        <p:cTn id="46" dur="250" fill="hold"/>
                                        <p:tgtEl>
                                          <p:spTgt spid="12"/>
                                        </p:tgtEl>
                                        <p:attrNameLst>
                                          <p:attrName>ppt_h</p:attrName>
                                        </p:attrNameLst>
                                      </p:cBhvr>
                                      <p:tavLst>
                                        <p:tav tm="0">
                                          <p:val>
                                            <p:fltVal val="0"/>
                                          </p:val>
                                        </p:tav>
                                        <p:tav tm="100000">
                                          <p:val>
                                            <p:strVal val="#ppt_h"/>
                                          </p:val>
                                        </p:tav>
                                      </p:tavLst>
                                    </p:anim>
                                    <p:animEffect transition="in" filter="fade">
                                      <p:cBhvr>
                                        <p:cTn id="47" dur="250"/>
                                        <p:tgtEl>
                                          <p:spTgt spid="12"/>
                                        </p:tgtEl>
                                      </p:cBhvr>
                                    </p:animEffect>
                                  </p:childTnLst>
                                </p:cTn>
                              </p:par>
                            </p:childTnLst>
                          </p:cTn>
                        </p:par>
                        <p:par>
                          <p:cTn id="48" fill="hold">
                            <p:stCondLst>
                              <p:cond delay="1500"/>
                            </p:stCondLst>
                            <p:childTnLst>
                              <p:par>
                                <p:cTn id="49" presetID="53" presetClass="entr" presetSubtype="16"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250" fill="hold"/>
                                        <p:tgtEl>
                                          <p:spTgt spid="26"/>
                                        </p:tgtEl>
                                        <p:attrNameLst>
                                          <p:attrName>ppt_w</p:attrName>
                                        </p:attrNameLst>
                                      </p:cBhvr>
                                      <p:tavLst>
                                        <p:tav tm="0">
                                          <p:val>
                                            <p:fltVal val="0"/>
                                          </p:val>
                                        </p:tav>
                                        <p:tav tm="100000">
                                          <p:val>
                                            <p:strVal val="#ppt_w"/>
                                          </p:val>
                                        </p:tav>
                                      </p:tavLst>
                                    </p:anim>
                                    <p:anim calcmode="lin" valueType="num">
                                      <p:cBhvr>
                                        <p:cTn id="52" dur="250" fill="hold"/>
                                        <p:tgtEl>
                                          <p:spTgt spid="26"/>
                                        </p:tgtEl>
                                        <p:attrNameLst>
                                          <p:attrName>ppt_h</p:attrName>
                                        </p:attrNameLst>
                                      </p:cBhvr>
                                      <p:tavLst>
                                        <p:tav tm="0">
                                          <p:val>
                                            <p:fltVal val="0"/>
                                          </p:val>
                                        </p:tav>
                                        <p:tav tm="100000">
                                          <p:val>
                                            <p:strVal val="#ppt_h"/>
                                          </p:val>
                                        </p:tav>
                                      </p:tavLst>
                                    </p:anim>
                                    <p:animEffect transition="in" filter="fade">
                                      <p:cBhvr>
                                        <p:cTn id="53" dur="250"/>
                                        <p:tgtEl>
                                          <p:spTgt spid="26"/>
                                        </p:tgtEl>
                                      </p:cBhvr>
                                    </p:animEffect>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250" fill="hold"/>
                                        <p:tgtEl>
                                          <p:spTgt spid="18"/>
                                        </p:tgtEl>
                                        <p:attrNameLst>
                                          <p:attrName>ppt_w</p:attrName>
                                        </p:attrNameLst>
                                      </p:cBhvr>
                                      <p:tavLst>
                                        <p:tav tm="0">
                                          <p:val>
                                            <p:fltVal val="0"/>
                                          </p:val>
                                        </p:tav>
                                        <p:tav tm="100000">
                                          <p:val>
                                            <p:strVal val="#ppt_w"/>
                                          </p:val>
                                        </p:tav>
                                      </p:tavLst>
                                    </p:anim>
                                    <p:anim calcmode="lin" valueType="num">
                                      <p:cBhvr>
                                        <p:cTn id="58" dur="250" fill="hold"/>
                                        <p:tgtEl>
                                          <p:spTgt spid="18"/>
                                        </p:tgtEl>
                                        <p:attrNameLst>
                                          <p:attrName>ppt_h</p:attrName>
                                        </p:attrNameLst>
                                      </p:cBhvr>
                                      <p:tavLst>
                                        <p:tav tm="0">
                                          <p:val>
                                            <p:fltVal val="0"/>
                                          </p:val>
                                        </p:tav>
                                        <p:tav tm="100000">
                                          <p:val>
                                            <p:strVal val="#ppt_h"/>
                                          </p:val>
                                        </p:tav>
                                      </p:tavLst>
                                    </p:anim>
                                    <p:animEffect transition="in" filter="fade">
                                      <p:cBhvr>
                                        <p:cTn id="59" dur="250"/>
                                        <p:tgtEl>
                                          <p:spTgt spid="18"/>
                                        </p:tgtEl>
                                      </p:cBhvr>
                                    </p:animEffect>
                                  </p:childTnLst>
                                </p:cTn>
                              </p:par>
                            </p:childTnLst>
                          </p:cTn>
                        </p:par>
                        <p:par>
                          <p:cTn id="60" fill="hold">
                            <p:stCondLst>
                              <p:cond delay="25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17"/>
                                        </p:tgtEl>
                                        <p:attrNameLst>
                                          <p:attrName>style.visibility</p:attrName>
                                        </p:attrNameLst>
                                      </p:cBhvr>
                                      <p:to>
                                        <p:strVal val="visible"/>
                                      </p:to>
                                    </p:set>
                                    <p:anim calcmode="lin" valueType="num">
                                      <p:cBhvr>
                                        <p:cTn id="63" dur="250" fill="hold"/>
                                        <p:tgtEl>
                                          <p:spTgt spid="17"/>
                                        </p:tgtEl>
                                        <p:attrNameLst>
                                          <p:attrName>ppt_w</p:attrName>
                                        </p:attrNameLst>
                                      </p:cBhvr>
                                      <p:tavLst>
                                        <p:tav tm="0">
                                          <p:val>
                                            <p:fltVal val="0"/>
                                          </p:val>
                                        </p:tav>
                                        <p:tav tm="100000">
                                          <p:val>
                                            <p:strVal val="#ppt_w"/>
                                          </p:val>
                                        </p:tav>
                                      </p:tavLst>
                                    </p:anim>
                                    <p:anim calcmode="lin" valueType="num">
                                      <p:cBhvr>
                                        <p:cTn id="64" dur="250" fill="hold"/>
                                        <p:tgtEl>
                                          <p:spTgt spid="17"/>
                                        </p:tgtEl>
                                        <p:attrNameLst>
                                          <p:attrName>ppt_h</p:attrName>
                                        </p:attrNameLst>
                                      </p:cBhvr>
                                      <p:tavLst>
                                        <p:tav tm="0">
                                          <p:val>
                                            <p:fltVal val="0"/>
                                          </p:val>
                                        </p:tav>
                                        <p:tav tm="100000">
                                          <p:val>
                                            <p:strVal val="#ppt_h"/>
                                          </p:val>
                                        </p:tav>
                                      </p:tavLst>
                                    </p:anim>
                                    <p:animEffect transition="in" filter="fade">
                                      <p:cBhvr>
                                        <p:cTn id="65" dur="250"/>
                                        <p:tgtEl>
                                          <p:spTgt spid="17"/>
                                        </p:tgtEl>
                                      </p:cBhvr>
                                    </p:animEffect>
                                  </p:childTnLst>
                                </p:cTn>
                              </p:par>
                            </p:childTnLst>
                          </p:cTn>
                        </p:par>
                        <p:par>
                          <p:cTn id="66" fill="hold">
                            <p:stCondLst>
                              <p:cond delay="4125"/>
                            </p:stCondLst>
                            <p:childTnLst>
                              <p:par>
                                <p:cTn id="67" presetID="53" presetClass="entr" presetSubtype="16"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250" fill="hold"/>
                                        <p:tgtEl>
                                          <p:spTgt spid="13"/>
                                        </p:tgtEl>
                                        <p:attrNameLst>
                                          <p:attrName>ppt_w</p:attrName>
                                        </p:attrNameLst>
                                      </p:cBhvr>
                                      <p:tavLst>
                                        <p:tav tm="0">
                                          <p:val>
                                            <p:fltVal val="0"/>
                                          </p:val>
                                        </p:tav>
                                        <p:tav tm="100000">
                                          <p:val>
                                            <p:strVal val="#ppt_w"/>
                                          </p:val>
                                        </p:tav>
                                      </p:tavLst>
                                    </p:anim>
                                    <p:anim calcmode="lin" valueType="num">
                                      <p:cBhvr>
                                        <p:cTn id="70" dur="250" fill="hold"/>
                                        <p:tgtEl>
                                          <p:spTgt spid="13"/>
                                        </p:tgtEl>
                                        <p:attrNameLst>
                                          <p:attrName>ppt_h</p:attrName>
                                        </p:attrNameLst>
                                      </p:cBhvr>
                                      <p:tavLst>
                                        <p:tav tm="0">
                                          <p:val>
                                            <p:fltVal val="0"/>
                                          </p:val>
                                        </p:tav>
                                        <p:tav tm="100000">
                                          <p:val>
                                            <p:strVal val="#ppt_h"/>
                                          </p:val>
                                        </p:tav>
                                      </p:tavLst>
                                    </p:anim>
                                    <p:animEffect transition="in" filter="fade">
                                      <p:cBhvr>
                                        <p:cTn id="71" dur="250"/>
                                        <p:tgtEl>
                                          <p:spTgt spid="13"/>
                                        </p:tgtEl>
                                      </p:cBhvr>
                                    </p:animEffect>
                                  </p:childTnLst>
                                </p:cTn>
                              </p:par>
                            </p:childTnLst>
                          </p:cTn>
                        </p:par>
                        <p:par>
                          <p:cTn id="72" fill="hold">
                            <p:stCondLst>
                              <p:cond delay="4625"/>
                            </p:stCondLst>
                            <p:childTnLst>
                              <p:par>
                                <p:cTn id="73" presetID="53" presetClass="entr" presetSubtype="16"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250" fill="hold"/>
                                        <p:tgtEl>
                                          <p:spTgt spid="27"/>
                                        </p:tgtEl>
                                        <p:attrNameLst>
                                          <p:attrName>ppt_w</p:attrName>
                                        </p:attrNameLst>
                                      </p:cBhvr>
                                      <p:tavLst>
                                        <p:tav tm="0">
                                          <p:val>
                                            <p:fltVal val="0"/>
                                          </p:val>
                                        </p:tav>
                                        <p:tav tm="100000">
                                          <p:val>
                                            <p:strVal val="#ppt_w"/>
                                          </p:val>
                                        </p:tav>
                                      </p:tavLst>
                                    </p:anim>
                                    <p:anim calcmode="lin" valueType="num">
                                      <p:cBhvr>
                                        <p:cTn id="76" dur="250" fill="hold"/>
                                        <p:tgtEl>
                                          <p:spTgt spid="27"/>
                                        </p:tgtEl>
                                        <p:attrNameLst>
                                          <p:attrName>ppt_h</p:attrName>
                                        </p:attrNameLst>
                                      </p:cBhvr>
                                      <p:tavLst>
                                        <p:tav tm="0">
                                          <p:val>
                                            <p:fltVal val="0"/>
                                          </p:val>
                                        </p:tav>
                                        <p:tav tm="100000">
                                          <p:val>
                                            <p:strVal val="#ppt_h"/>
                                          </p:val>
                                        </p:tav>
                                      </p:tavLst>
                                    </p:anim>
                                    <p:animEffect transition="in" filter="fade">
                                      <p:cBhvr>
                                        <p:cTn id="77" dur="250"/>
                                        <p:tgtEl>
                                          <p:spTgt spid="27"/>
                                        </p:tgtEl>
                                      </p:cBhvr>
                                    </p:animEffect>
                                  </p:childTnLst>
                                </p:cTn>
                              </p:par>
                            </p:childTnLst>
                          </p:cTn>
                        </p:par>
                        <p:par>
                          <p:cTn id="78" fill="hold">
                            <p:stCondLst>
                              <p:cond delay="5125"/>
                            </p:stCondLst>
                            <p:childTnLst>
                              <p:par>
                                <p:cTn id="79" presetID="53" presetClass="entr" presetSubtype="16"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p:cTn id="81" dur="250" fill="hold"/>
                                        <p:tgtEl>
                                          <p:spTgt spid="23"/>
                                        </p:tgtEl>
                                        <p:attrNameLst>
                                          <p:attrName>ppt_w</p:attrName>
                                        </p:attrNameLst>
                                      </p:cBhvr>
                                      <p:tavLst>
                                        <p:tav tm="0">
                                          <p:val>
                                            <p:fltVal val="0"/>
                                          </p:val>
                                        </p:tav>
                                        <p:tav tm="100000">
                                          <p:val>
                                            <p:strVal val="#ppt_w"/>
                                          </p:val>
                                        </p:tav>
                                      </p:tavLst>
                                    </p:anim>
                                    <p:anim calcmode="lin" valueType="num">
                                      <p:cBhvr>
                                        <p:cTn id="82" dur="250" fill="hold"/>
                                        <p:tgtEl>
                                          <p:spTgt spid="23"/>
                                        </p:tgtEl>
                                        <p:attrNameLst>
                                          <p:attrName>ppt_h</p:attrName>
                                        </p:attrNameLst>
                                      </p:cBhvr>
                                      <p:tavLst>
                                        <p:tav tm="0">
                                          <p:val>
                                            <p:fltVal val="0"/>
                                          </p:val>
                                        </p:tav>
                                        <p:tav tm="100000">
                                          <p:val>
                                            <p:strVal val="#ppt_h"/>
                                          </p:val>
                                        </p:tav>
                                      </p:tavLst>
                                    </p:anim>
                                    <p:animEffect transition="in" filter="fade">
                                      <p:cBhvr>
                                        <p:cTn id="83" dur="250"/>
                                        <p:tgtEl>
                                          <p:spTgt spid="23"/>
                                        </p:tgtEl>
                                      </p:cBhvr>
                                    </p:animEffect>
                                  </p:childTnLst>
                                </p:cTn>
                              </p:par>
                            </p:childTnLst>
                          </p:cTn>
                        </p:par>
                        <p:par>
                          <p:cTn id="84" fill="hold">
                            <p:stCondLst>
                              <p:cond delay="5625"/>
                            </p:stCondLst>
                            <p:childTnLst>
                              <p:par>
                                <p:cTn id="85" presetID="53" presetClass="entr" presetSubtype="16" fill="hold" grpId="0" nodeType="afterEffect">
                                  <p:stCondLst>
                                    <p:cond delay="0"/>
                                  </p:stCondLst>
                                  <p:iterate type="lt">
                                    <p:tmPct val="10000"/>
                                  </p:iterate>
                                  <p:childTnLst>
                                    <p:set>
                                      <p:cBhvr>
                                        <p:cTn id="86" dur="1" fill="hold">
                                          <p:stCondLst>
                                            <p:cond delay="0"/>
                                          </p:stCondLst>
                                        </p:cTn>
                                        <p:tgtEl>
                                          <p:spTgt spid="22"/>
                                        </p:tgtEl>
                                        <p:attrNameLst>
                                          <p:attrName>style.visibility</p:attrName>
                                        </p:attrNameLst>
                                      </p:cBhvr>
                                      <p:to>
                                        <p:strVal val="visible"/>
                                      </p:to>
                                    </p:set>
                                    <p:anim calcmode="lin" valueType="num">
                                      <p:cBhvr>
                                        <p:cTn id="87" dur="250" fill="hold"/>
                                        <p:tgtEl>
                                          <p:spTgt spid="22"/>
                                        </p:tgtEl>
                                        <p:attrNameLst>
                                          <p:attrName>ppt_w</p:attrName>
                                        </p:attrNameLst>
                                      </p:cBhvr>
                                      <p:tavLst>
                                        <p:tav tm="0">
                                          <p:val>
                                            <p:fltVal val="0"/>
                                          </p:val>
                                        </p:tav>
                                        <p:tav tm="100000">
                                          <p:val>
                                            <p:strVal val="#ppt_w"/>
                                          </p:val>
                                        </p:tav>
                                      </p:tavLst>
                                    </p:anim>
                                    <p:anim calcmode="lin" valueType="num">
                                      <p:cBhvr>
                                        <p:cTn id="88" dur="250" fill="hold"/>
                                        <p:tgtEl>
                                          <p:spTgt spid="22"/>
                                        </p:tgtEl>
                                        <p:attrNameLst>
                                          <p:attrName>ppt_h</p:attrName>
                                        </p:attrNameLst>
                                      </p:cBhvr>
                                      <p:tavLst>
                                        <p:tav tm="0">
                                          <p:val>
                                            <p:fltVal val="0"/>
                                          </p:val>
                                        </p:tav>
                                        <p:tav tm="100000">
                                          <p:val>
                                            <p:strVal val="#ppt_h"/>
                                          </p:val>
                                        </p:tav>
                                      </p:tavLst>
                                    </p:anim>
                                    <p:animEffect transition="in" filter="fade">
                                      <p:cBhvr>
                                        <p:cTn id="89" dur="250"/>
                                        <p:tgtEl>
                                          <p:spTgt spid="22"/>
                                        </p:tgtEl>
                                      </p:cBhvr>
                                    </p:animEffect>
                                  </p:childTnLst>
                                </p:cTn>
                              </p:par>
                            </p:childTnLst>
                          </p:cTn>
                        </p:par>
                        <p:par>
                          <p:cTn id="90" fill="hold">
                            <p:stCondLst>
                              <p:cond delay="6049"/>
                            </p:stCondLst>
                            <p:childTnLst>
                              <p:par>
                                <p:cTn id="91" presetID="53" presetClass="entr" presetSubtype="16" fill="hold" grpId="0" nodeType="after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p:cTn id="93" dur="250" fill="hold"/>
                                        <p:tgtEl>
                                          <p:spTgt spid="14"/>
                                        </p:tgtEl>
                                        <p:attrNameLst>
                                          <p:attrName>ppt_w</p:attrName>
                                        </p:attrNameLst>
                                      </p:cBhvr>
                                      <p:tavLst>
                                        <p:tav tm="0">
                                          <p:val>
                                            <p:fltVal val="0"/>
                                          </p:val>
                                        </p:tav>
                                        <p:tav tm="100000">
                                          <p:val>
                                            <p:strVal val="#ppt_w"/>
                                          </p:val>
                                        </p:tav>
                                      </p:tavLst>
                                    </p:anim>
                                    <p:anim calcmode="lin" valueType="num">
                                      <p:cBhvr>
                                        <p:cTn id="94" dur="250" fill="hold"/>
                                        <p:tgtEl>
                                          <p:spTgt spid="14"/>
                                        </p:tgtEl>
                                        <p:attrNameLst>
                                          <p:attrName>ppt_h</p:attrName>
                                        </p:attrNameLst>
                                      </p:cBhvr>
                                      <p:tavLst>
                                        <p:tav tm="0">
                                          <p:val>
                                            <p:fltVal val="0"/>
                                          </p:val>
                                        </p:tav>
                                        <p:tav tm="100000">
                                          <p:val>
                                            <p:strVal val="#ppt_h"/>
                                          </p:val>
                                        </p:tav>
                                      </p:tavLst>
                                    </p:anim>
                                    <p:animEffect transition="in" filter="fade">
                                      <p:cBhvr>
                                        <p:cTn id="95" dur="250"/>
                                        <p:tgtEl>
                                          <p:spTgt spid="14"/>
                                        </p:tgtEl>
                                      </p:cBhvr>
                                    </p:animEffect>
                                  </p:childTnLst>
                                </p:cTn>
                              </p:par>
                            </p:childTnLst>
                          </p:cTn>
                        </p:par>
                        <p:par>
                          <p:cTn id="96" fill="hold">
                            <p:stCondLst>
                              <p:cond delay="6549"/>
                            </p:stCondLst>
                            <p:childTnLst>
                              <p:par>
                                <p:cTn id="97" presetID="53" presetClass="entr" presetSubtype="16" fill="hold" grpId="0" nodeType="after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p:cTn id="99" dur="250" fill="hold"/>
                                        <p:tgtEl>
                                          <p:spTgt spid="28"/>
                                        </p:tgtEl>
                                        <p:attrNameLst>
                                          <p:attrName>ppt_w</p:attrName>
                                        </p:attrNameLst>
                                      </p:cBhvr>
                                      <p:tavLst>
                                        <p:tav tm="0">
                                          <p:val>
                                            <p:fltVal val="0"/>
                                          </p:val>
                                        </p:tav>
                                        <p:tav tm="100000">
                                          <p:val>
                                            <p:strVal val="#ppt_w"/>
                                          </p:val>
                                        </p:tav>
                                      </p:tavLst>
                                    </p:anim>
                                    <p:anim calcmode="lin" valueType="num">
                                      <p:cBhvr>
                                        <p:cTn id="100" dur="250" fill="hold"/>
                                        <p:tgtEl>
                                          <p:spTgt spid="28"/>
                                        </p:tgtEl>
                                        <p:attrNameLst>
                                          <p:attrName>ppt_h</p:attrName>
                                        </p:attrNameLst>
                                      </p:cBhvr>
                                      <p:tavLst>
                                        <p:tav tm="0">
                                          <p:val>
                                            <p:fltVal val="0"/>
                                          </p:val>
                                        </p:tav>
                                        <p:tav tm="100000">
                                          <p:val>
                                            <p:strVal val="#ppt_h"/>
                                          </p:val>
                                        </p:tav>
                                      </p:tavLst>
                                    </p:anim>
                                    <p:animEffect transition="in" filter="fade">
                                      <p:cBhvr>
                                        <p:cTn id="101" dur="250"/>
                                        <p:tgtEl>
                                          <p:spTgt spid="28"/>
                                        </p:tgtEl>
                                      </p:cBhvr>
                                    </p:animEffect>
                                  </p:childTnLst>
                                </p:cTn>
                              </p:par>
                            </p:childTnLst>
                          </p:cTn>
                        </p:par>
                        <p:par>
                          <p:cTn id="102" fill="hold">
                            <p:stCondLst>
                              <p:cond delay="7049"/>
                            </p:stCondLst>
                            <p:childTnLst>
                              <p:par>
                                <p:cTn id="103" presetID="53" presetClass="entr" presetSubtype="16" fill="hold" grpId="0" nodeType="afterEffect">
                                  <p:stCondLst>
                                    <p:cond delay="0"/>
                                  </p:stCondLst>
                                  <p:childTnLst>
                                    <p:set>
                                      <p:cBhvr>
                                        <p:cTn id="104" dur="1" fill="hold">
                                          <p:stCondLst>
                                            <p:cond delay="0"/>
                                          </p:stCondLst>
                                        </p:cTn>
                                        <p:tgtEl>
                                          <p:spTgt spid="20"/>
                                        </p:tgtEl>
                                        <p:attrNameLst>
                                          <p:attrName>style.visibility</p:attrName>
                                        </p:attrNameLst>
                                      </p:cBhvr>
                                      <p:to>
                                        <p:strVal val="visible"/>
                                      </p:to>
                                    </p:set>
                                    <p:anim calcmode="lin" valueType="num">
                                      <p:cBhvr>
                                        <p:cTn id="105" dur="250" fill="hold"/>
                                        <p:tgtEl>
                                          <p:spTgt spid="20"/>
                                        </p:tgtEl>
                                        <p:attrNameLst>
                                          <p:attrName>ppt_w</p:attrName>
                                        </p:attrNameLst>
                                      </p:cBhvr>
                                      <p:tavLst>
                                        <p:tav tm="0">
                                          <p:val>
                                            <p:fltVal val="0"/>
                                          </p:val>
                                        </p:tav>
                                        <p:tav tm="100000">
                                          <p:val>
                                            <p:strVal val="#ppt_w"/>
                                          </p:val>
                                        </p:tav>
                                      </p:tavLst>
                                    </p:anim>
                                    <p:anim calcmode="lin" valueType="num">
                                      <p:cBhvr>
                                        <p:cTn id="106" dur="250" fill="hold"/>
                                        <p:tgtEl>
                                          <p:spTgt spid="20"/>
                                        </p:tgtEl>
                                        <p:attrNameLst>
                                          <p:attrName>ppt_h</p:attrName>
                                        </p:attrNameLst>
                                      </p:cBhvr>
                                      <p:tavLst>
                                        <p:tav tm="0">
                                          <p:val>
                                            <p:fltVal val="0"/>
                                          </p:val>
                                        </p:tav>
                                        <p:tav tm="100000">
                                          <p:val>
                                            <p:strVal val="#ppt_h"/>
                                          </p:val>
                                        </p:tav>
                                      </p:tavLst>
                                    </p:anim>
                                    <p:animEffect transition="in" filter="fade">
                                      <p:cBhvr>
                                        <p:cTn id="107" dur="250"/>
                                        <p:tgtEl>
                                          <p:spTgt spid="20"/>
                                        </p:tgtEl>
                                      </p:cBhvr>
                                    </p:animEffect>
                                  </p:childTnLst>
                                </p:cTn>
                              </p:par>
                            </p:childTnLst>
                          </p:cTn>
                        </p:par>
                        <p:par>
                          <p:cTn id="108" fill="hold">
                            <p:stCondLst>
                              <p:cond delay="7549"/>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19"/>
                                        </p:tgtEl>
                                        <p:attrNameLst>
                                          <p:attrName>style.visibility</p:attrName>
                                        </p:attrNameLst>
                                      </p:cBhvr>
                                      <p:to>
                                        <p:strVal val="visible"/>
                                      </p:to>
                                    </p:set>
                                    <p:anim calcmode="lin" valueType="num">
                                      <p:cBhvr>
                                        <p:cTn id="111" dur="250" fill="hold"/>
                                        <p:tgtEl>
                                          <p:spTgt spid="19"/>
                                        </p:tgtEl>
                                        <p:attrNameLst>
                                          <p:attrName>ppt_w</p:attrName>
                                        </p:attrNameLst>
                                      </p:cBhvr>
                                      <p:tavLst>
                                        <p:tav tm="0">
                                          <p:val>
                                            <p:fltVal val="0"/>
                                          </p:val>
                                        </p:tav>
                                        <p:tav tm="100000">
                                          <p:val>
                                            <p:strVal val="#ppt_w"/>
                                          </p:val>
                                        </p:tav>
                                      </p:tavLst>
                                    </p:anim>
                                    <p:anim calcmode="lin" valueType="num">
                                      <p:cBhvr>
                                        <p:cTn id="112" dur="250" fill="hold"/>
                                        <p:tgtEl>
                                          <p:spTgt spid="19"/>
                                        </p:tgtEl>
                                        <p:attrNameLst>
                                          <p:attrName>ppt_h</p:attrName>
                                        </p:attrNameLst>
                                      </p:cBhvr>
                                      <p:tavLst>
                                        <p:tav tm="0">
                                          <p:val>
                                            <p:fltVal val="0"/>
                                          </p:val>
                                        </p:tav>
                                        <p:tav tm="100000">
                                          <p:val>
                                            <p:strVal val="#ppt_h"/>
                                          </p:val>
                                        </p:tav>
                                      </p:tavLst>
                                    </p:anim>
                                    <p:animEffect transition="in" filter="fade">
                                      <p:cBhvr>
                                        <p:cTn id="113" dur="250"/>
                                        <p:tgtEl>
                                          <p:spTgt spid="19"/>
                                        </p:tgtEl>
                                      </p:cBhvr>
                                    </p:animEffect>
                                  </p:childTnLst>
                                </p:cTn>
                              </p:par>
                            </p:childTnLst>
                          </p:cTn>
                        </p:par>
                        <p:par>
                          <p:cTn id="114" fill="hold">
                            <p:stCondLst>
                              <p:cond delay="7974"/>
                            </p:stCondLst>
                            <p:childTnLst>
                              <p:par>
                                <p:cTn id="115" presetID="53" presetClass="entr" presetSubtype="16" fill="hold" grpId="0" nodeType="afterEffect">
                                  <p:stCondLst>
                                    <p:cond delay="0"/>
                                  </p:stCondLst>
                                  <p:childTnLst>
                                    <p:set>
                                      <p:cBhvr>
                                        <p:cTn id="116" dur="1" fill="hold">
                                          <p:stCondLst>
                                            <p:cond delay="0"/>
                                          </p:stCondLst>
                                        </p:cTn>
                                        <p:tgtEl>
                                          <p:spTgt spid="15"/>
                                        </p:tgtEl>
                                        <p:attrNameLst>
                                          <p:attrName>style.visibility</p:attrName>
                                        </p:attrNameLst>
                                      </p:cBhvr>
                                      <p:to>
                                        <p:strVal val="visible"/>
                                      </p:to>
                                    </p:set>
                                    <p:anim calcmode="lin" valueType="num">
                                      <p:cBhvr>
                                        <p:cTn id="117" dur="250" fill="hold"/>
                                        <p:tgtEl>
                                          <p:spTgt spid="15"/>
                                        </p:tgtEl>
                                        <p:attrNameLst>
                                          <p:attrName>ppt_w</p:attrName>
                                        </p:attrNameLst>
                                      </p:cBhvr>
                                      <p:tavLst>
                                        <p:tav tm="0">
                                          <p:val>
                                            <p:fltVal val="0"/>
                                          </p:val>
                                        </p:tav>
                                        <p:tav tm="100000">
                                          <p:val>
                                            <p:strVal val="#ppt_w"/>
                                          </p:val>
                                        </p:tav>
                                      </p:tavLst>
                                    </p:anim>
                                    <p:anim calcmode="lin" valueType="num">
                                      <p:cBhvr>
                                        <p:cTn id="118" dur="250" fill="hold"/>
                                        <p:tgtEl>
                                          <p:spTgt spid="15"/>
                                        </p:tgtEl>
                                        <p:attrNameLst>
                                          <p:attrName>ppt_h</p:attrName>
                                        </p:attrNameLst>
                                      </p:cBhvr>
                                      <p:tavLst>
                                        <p:tav tm="0">
                                          <p:val>
                                            <p:fltVal val="0"/>
                                          </p:val>
                                        </p:tav>
                                        <p:tav tm="100000">
                                          <p:val>
                                            <p:strVal val="#ppt_h"/>
                                          </p:val>
                                        </p:tav>
                                      </p:tavLst>
                                    </p:anim>
                                    <p:animEffect transition="in" filter="fade">
                                      <p:cBhvr>
                                        <p:cTn id="119" dur="250"/>
                                        <p:tgtEl>
                                          <p:spTgt spid="15"/>
                                        </p:tgtEl>
                                      </p:cBhvr>
                                    </p:animEffect>
                                  </p:childTnLst>
                                </p:cTn>
                              </p:par>
                            </p:childTnLst>
                          </p:cTn>
                        </p:par>
                        <p:par>
                          <p:cTn id="120" fill="hold">
                            <p:stCondLst>
                              <p:cond delay="8474"/>
                            </p:stCondLst>
                            <p:childTnLst>
                              <p:par>
                                <p:cTn id="121" presetID="53" presetClass="entr" presetSubtype="16"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 calcmode="lin" valueType="num">
                                      <p:cBhvr>
                                        <p:cTn id="123" dur="250" fill="hold"/>
                                        <p:tgtEl>
                                          <p:spTgt spid="29"/>
                                        </p:tgtEl>
                                        <p:attrNameLst>
                                          <p:attrName>ppt_w</p:attrName>
                                        </p:attrNameLst>
                                      </p:cBhvr>
                                      <p:tavLst>
                                        <p:tav tm="0">
                                          <p:val>
                                            <p:fltVal val="0"/>
                                          </p:val>
                                        </p:tav>
                                        <p:tav tm="100000">
                                          <p:val>
                                            <p:strVal val="#ppt_w"/>
                                          </p:val>
                                        </p:tav>
                                      </p:tavLst>
                                    </p:anim>
                                    <p:anim calcmode="lin" valueType="num">
                                      <p:cBhvr>
                                        <p:cTn id="124" dur="250" fill="hold"/>
                                        <p:tgtEl>
                                          <p:spTgt spid="29"/>
                                        </p:tgtEl>
                                        <p:attrNameLst>
                                          <p:attrName>ppt_h</p:attrName>
                                        </p:attrNameLst>
                                      </p:cBhvr>
                                      <p:tavLst>
                                        <p:tav tm="0">
                                          <p:val>
                                            <p:fltVal val="0"/>
                                          </p:val>
                                        </p:tav>
                                        <p:tav tm="100000">
                                          <p:val>
                                            <p:strVal val="#ppt_h"/>
                                          </p:val>
                                        </p:tav>
                                      </p:tavLst>
                                    </p:anim>
                                    <p:animEffect transition="in" filter="fade">
                                      <p:cBhvr>
                                        <p:cTn id="125" dur="250"/>
                                        <p:tgtEl>
                                          <p:spTgt spid="29"/>
                                        </p:tgtEl>
                                      </p:cBhvr>
                                    </p:animEffect>
                                  </p:childTnLst>
                                </p:cTn>
                              </p:par>
                            </p:childTnLst>
                          </p:cTn>
                        </p:par>
                        <p:par>
                          <p:cTn id="126" fill="hold">
                            <p:stCondLst>
                              <p:cond delay="8974"/>
                            </p:stCondLst>
                            <p:childTnLst>
                              <p:par>
                                <p:cTn id="127" presetID="53" presetClass="entr" presetSubtype="16" fill="hold" grpId="0" nodeType="afterEffect">
                                  <p:stCondLst>
                                    <p:cond delay="0"/>
                                  </p:stCondLst>
                                  <p:childTnLst>
                                    <p:set>
                                      <p:cBhvr>
                                        <p:cTn id="128" dur="1" fill="hold">
                                          <p:stCondLst>
                                            <p:cond delay="0"/>
                                          </p:stCondLst>
                                        </p:cTn>
                                        <p:tgtEl>
                                          <p:spTgt spid="25"/>
                                        </p:tgtEl>
                                        <p:attrNameLst>
                                          <p:attrName>style.visibility</p:attrName>
                                        </p:attrNameLst>
                                      </p:cBhvr>
                                      <p:to>
                                        <p:strVal val="visible"/>
                                      </p:to>
                                    </p:set>
                                    <p:anim calcmode="lin" valueType="num">
                                      <p:cBhvr>
                                        <p:cTn id="129" dur="250" fill="hold"/>
                                        <p:tgtEl>
                                          <p:spTgt spid="25"/>
                                        </p:tgtEl>
                                        <p:attrNameLst>
                                          <p:attrName>ppt_w</p:attrName>
                                        </p:attrNameLst>
                                      </p:cBhvr>
                                      <p:tavLst>
                                        <p:tav tm="0">
                                          <p:val>
                                            <p:fltVal val="0"/>
                                          </p:val>
                                        </p:tav>
                                        <p:tav tm="100000">
                                          <p:val>
                                            <p:strVal val="#ppt_w"/>
                                          </p:val>
                                        </p:tav>
                                      </p:tavLst>
                                    </p:anim>
                                    <p:anim calcmode="lin" valueType="num">
                                      <p:cBhvr>
                                        <p:cTn id="130" dur="250" fill="hold"/>
                                        <p:tgtEl>
                                          <p:spTgt spid="25"/>
                                        </p:tgtEl>
                                        <p:attrNameLst>
                                          <p:attrName>ppt_h</p:attrName>
                                        </p:attrNameLst>
                                      </p:cBhvr>
                                      <p:tavLst>
                                        <p:tav tm="0">
                                          <p:val>
                                            <p:fltVal val="0"/>
                                          </p:val>
                                        </p:tav>
                                        <p:tav tm="100000">
                                          <p:val>
                                            <p:strVal val="#ppt_h"/>
                                          </p:val>
                                        </p:tav>
                                      </p:tavLst>
                                    </p:anim>
                                    <p:animEffect transition="in" filter="fade">
                                      <p:cBhvr>
                                        <p:cTn id="131" dur="250"/>
                                        <p:tgtEl>
                                          <p:spTgt spid="25"/>
                                        </p:tgtEl>
                                      </p:cBhvr>
                                    </p:animEffect>
                                  </p:childTnLst>
                                </p:cTn>
                              </p:par>
                            </p:childTnLst>
                          </p:cTn>
                        </p:par>
                        <p:par>
                          <p:cTn id="132" fill="hold">
                            <p:stCondLst>
                              <p:cond delay="9474"/>
                            </p:stCondLst>
                            <p:childTnLst>
                              <p:par>
                                <p:cTn id="133" presetID="53" presetClass="entr" presetSubtype="16" fill="hold" grpId="0" nodeType="afterEffect">
                                  <p:stCondLst>
                                    <p:cond delay="0"/>
                                  </p:stCondLst>
                                  <p:iterate type="lt">
                                    <p:tmPct val="10000"/>
                                  </p:iterate>
                                  <p:childTnLst>
                                    <p:set>
                                      <p:cBhvr>
                                        <p:cTn id="134" dur="1" fill="hold">
                                          <p:stCondLst>
                                            <p:cond delay="0"/>
                                          </p:stCondLst>
                                        </p:cTn>
                                        <p:tgtEl>
                                          <p:spTgt spid="24"/>
                                        </p:tgtEl>
                                        <p:attrNameLst>
                                          <p:attrName>style.visibility</p:attrName>
                                        </p:attrNameLst>
                                      </p:cBhvr>
                                      <p:to>
                                        <p:strVal val="visible"/>
                                      </p:to>
                                    </p:set>
                                    <p:anim calcmode="lin" valueType="num">
                                      <p:cBhvr>
                                        <p:cTn id="135" dur="250" fill="hold"/>
                                        <p:tgtEl>
                                          <p:spTgt spid="24"/>
                                        </p:tgtEl>
                                        <p:attrNameLst>
                                          <p:attrName>ppt_w</p:attrName>
                                        </p:attrNameLst>
                                      </p:cBhvr>
                                      <p:tavLst>
                                        <p:tav tm="0">
                                          <p:val>
                                            <p:fltVal val="0"/>
                                          </p:val>
                                        </p:tav>
                                        <p:tav tm="100000">
                                          <p:val>
                                            <p:strVal val="#ppt_w"/>
                                          </p:val>
                                        </p:tav>
                                      </p:tavLst>
                                    </p:anim>
                                    <p:anim calcmode="lin" valueType="num">
                                      <p:cBhvr>
                                        <p:cTn id="136" dur="250" fill="hold"/>
                                        <p:tgtEl>
                                          <p:spTgt spid="24"/>
                                        </p:tgtEl>
                                        <p:attrNameLst>
                                          <p:attrName>ppt_h</p:attrName>
                                        </p:attrNameLst>
                                      </p:cBhvr>
                                      <p:tavLst>
                                        <p:tav tm="0">
                                          <p:val>
                                            <p:fltVal val="0"/>
                                          </p:val>
                                        </p:tav>
                                        <p:tav tm="100000">
                                          <p:val>
                                            <p:strVal val="#ppt_h"/>
                                          </p:val>
                                        </p:tav>
                                      </p:tavLst>
                                    </p:anim>
                                    <p:animEffect transition="in" filter="fade">
                                      <p:cBhvr>
                                        <p:cTn id="137"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12" grpId="0" animBg="1"/>
      <p:bldP spid="13" grpId="0" animBg="1"/>
      <p:bldP spid="14" grpId="0" animBg="1"/>
      <p:bldP spid="15" grpId="0" animBg="1"/>
      <p:bldP spid="17" grpId="0"/>
      <p:bldP spid="18" grpId="0"/>
      <p:bldP spid="19" grpId="0"/>
      <p:bldP spid="20" grpId="0"/>
      <p:bldP spid="22" grpId="0"/>
      <p:bldP spid="23" grpId="0"/>
      <p:bldP spid="24" grpId="0"/>
      <p:bldP spid="25" grpId="0"/>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 name="组合 131"/>
          <p:cNvGrpSpPr/>
          <p:nvPr/>
        </p:nvGrpSpPr>
        <p:grpSpPr>
          <a:xfrm>
            <a:off x="1097944" y="2558324"/>
            <a:ext cx="9996112" cy="2214563"/>
            <a:chOff x="828617" y="1603773"/>
            <a:chExt cx="7497084" cy="1660922"/>
          </a:xfrm>
        </p:grpSpPr>
        <p:sp>
          <p:nvSpPr>
            <p:cNvPr id="2" name="Freeform 30"/>
            <p:cNvSpPr/>
            <p:nvPr/>
          </p:nvSpPr>
          <p:spPr>
            <a:xfrm>
              <a:off x="2283620" y="2434830"/>
              <a:ext cx="1668066" cy="82986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id-ID" sz="2400" dirty="0">
                <a:solidFill>
                  <a:prstClr val="white"/>
                </a:solidFill>
                <a:latin typeface="Arial" panose="020B0604020202020204" pitchFamily="34" charset="0"/>
              </a:endParaRPr>
            </a:p>
          </p:txBody>
        </p:sp>
        <p:sp>
          <p:nvSpPr>
            <p:cNvPr id="3" name="Freeform 31"/>
            <p:cNvSpPr/>
            <p:nvPr/>
          </p:nvSpPr>
          <p:spPr>
            <a:xfrm flipV="1">
              <a:off x="828617" y="1603774"/>
              <a:ext cx="1668066" cy="83105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id-ID" sz="2400" dirty="0">
                <a:solidFill>
                  <a:prstClr val="white"/>
                </a:solidFill>
                <a:latin typeface="Arial" panose="020B0604020202020204" pitchFamily="34" charset="0"/>
              </a:endParaRPr>
            </a:p>
          </p:txBody>
        </p:sp>
        <p:sp>
          <p:nvSpPr>
            <p:cNvPr id="4" name="Freeform 32"/>
            <p:cNvSpPr/>
            <p:nvPr/>
          </p:nvSpPr>
          <p:spPr>
            <a:xfrm>
              <a:off x="5198263" y="2434830"/>
              <a:ext cx="1668066" cy="82986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id-ID" sz="2400" dirty="0">
                <a:solidFill>
                  <a:prstClr val="white"/>
                </a:solidFill>
                <a:latin typeface="Arial" panose="020B0604020202020204" pitchFamily="34" charset="0"/>
              </a:endParaRPr>
            </a:p>
          </p:txBody>
        </p:sp>
        <p:sp>
          <p:nvSpPr>
            <p:cNvPr id="5" name="Freeform 33"/>
            <p:cNvSpPr/>
            <p:nvPr/>
          </p:nvSpPr>
          <p:spPr>
            <a:xfrm flipV="1">
              <a:off x="3740696" y="1603774"/>
              <a:ext cx="1666875" cy="83105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id-ID" sz="2400" dirty="0">
                <a:solidFill>
                  <a:prstClr val="white"/>
                </a:solidFill>
                <a:latin typeface="Arial" panose="020B0604020202020204" pitchFamily="34" charset="0"/>
              </a:endParaRPr>
            </a:p>
          </p:txBody>
        </p:sp>
        <p:sp>
          <p:nvSpPr>
            <p:cNvPr id="6" name="Freeform 34"/>
            <p:cNvSpPr/>
            <p:nvPr/>
          </p:nvSpPr>
          <p:spPr>
            <a:xfrm flipV="1">
              <a:off x="6657635" y="1603773"/>
              <a:ext cx="1668066" cy="83105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id-ID" sz="2400" dirty="0">
                <a:solidFill>
                  <a:prstClr val="white"/>
                </a:solidFill>
                <a:latin typeface="Arial" panose="020B0604020202020204" pitchFamily="34" charset="0"/>
              </a:endParaRPr>
            </a:p>
          </p:txBody>
        </p:sp>
      </p:grpSp>
      <p:grpSp>
        <p:nvGrpSpPr>
          <p:cNvPr id="89" name="组合 88"/>
          <p:cNvGrpSpPr/>
          <p:nvPr/>
        </p:nvGrpSpPr>
        <p:grpSpPr>
          <a:xfrm>
            <a:off x="1583499" y="2984864"/>
            <a:ext cx="1253831" cy="1253824"/>
            <a:chOff x="4641550" y="1440594"/>
            <a:chExt cx="587801" cy="587801"/>
          </a:xfrm>
        </p:grpSpPr>
        <p:grpSp>
          <p:nvGrpSpPr>
            <p:cNvPr id="124" name="组合 123"/>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130" name="同心圆 1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1" name="椭圆 1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25" name="组合 124"/>
            <p:cNvGrpSpPr/>
            <p:nvPr/>
          </p:nvGrpSpPr>
          <p:grpSpPr>
            <a:xfrm>
              <a:off x="4795215" y="1597882"/>
              <a:ext cx="286520" cy="248944"/>
              <a:chOff x="2601913" y="584200"/>
              <a:chExt cx="581025" cy="504825"/>
            </a:xfrm>
            <a:solidFill>
              <a:schemeClr val="accent1"/>
            </a:solidFill>
          </p:grpSpPr>
          <p:sp>
            <p:nvSpPr>
              <p:cNvPr id="126"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7"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8"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9"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90" name="组合 89"/>
          <p:cNvGrpSpPr/>
          <p:nvPr/>
        </p:nvGrpSpPr>
        <p:grpSpPr>
          <a:xfrm>
            <a:off x="3527715" y="2984864"/>
            <a:ext cx="1253831" cy="1253824"/>
            <a:chOff x="4641550" y="2233932"/>
            <a:chExt cx="587801" cy="587801"/>
          </a:xfrm>
        </p:grpSpPr>
        <p:grpSp>
          <p:nvGrpSpPr>
            <p:cNvPr id="118" name="组合 117"/>
            <p:cNvGrpSpPr/>
            <p:nvPr/>
          </p:nvGrpSpPr>
          <p:grpSpPr>
            <a:xfrm>
              <a:off x="4641550" y="2233932"/>
              <a:ext cx="587801" cy="587801"/>
              <a:chOff x="304800" y="673100"/>
              <a:chExt cx="4000500" cy="4000500"/>
            </a:xfrm>
            <a:effectLst>
              <a:outerShdw blurRad="444500" dist="254000" dir="8100000" algn="tr" rotWithShape="0">
                <a:prstClr val="black">
                  <a:alpha val="50000"/>
                </a:prstClr>
              </a:outerShdw>
            </a:effectLst>
          </p:grpSpPr>
          <p:sp>
            <p:nvSpPr>
              <p:cNvPr id="122" name="同心圆 1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3" name="椭圆 1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9" name="组合 118"/>
            <p:cNvGrpSpPr/>
            <p:nvPr/>
          </p:nvGrpSpPr>
          <p:grpSpPr>
            <a:xfrm>
              <a:off x="4817013" y="2396824"/>
              <a:ext cx="253510" cy="262016"/>
              <a:chOff x="2649538" y="2673350"/>
              <a:chExt cx="473075" cy="488950"/>
            </a:xfrm>
            <a:solidFill>
              <a:schemeClr val="accent2"/>
            </a:solidFill>
          </p:grpSpPr>
          <p:sp>
            <p:nvSpPr>
              <p:cNvPr id="120"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1"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91" name="组合 90"/>
          <p:cNvGrpSpPr/>
          <p:nvPr/>
        </p:nvGrpSpPr>
        <p:grpSpPr>
          <a:xfrm>
            <a:off x="5471931" y="2984864"/>
            <a:ext cx="1253831" cy="1253824"/>
            <a:chOff x="4641550" y="3027270"/>
            <a:chExt cx="587801" cy="587801"/>
          </a:xfrm>
        </p:grpSpPr>
        <p:grpSp>
          <p:nvGrpSpPr>
            <p:cNvPr id="112" name="组合 111"/>
            <p:cNvGrpSpPr/>
            <p:nvPr/>
          </p:nvGrpSpPr>
          <p:grpSpPr>
            <a:xfrm>
              <a:off x="4641550" y="3027270"/>
              <a:ext cx="587801" cy="587801"/>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7" name="椭圆 1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3" name="组合 112"/>
            <p:cNvGrpSpPr/>
            <p:nvPr/>
          </p:nvGrpSpPr>
          <p:grpSpPr>
            <a:xfrm>
              <a:off x="4790609" y="3178517"/>
              <a:ext cx="289682" cy="293110"/>
              <a:chOff x="2627313" y="1546225"/>
              <a:chExt cx="536575" cy="542925"/>
            </a:xfrm>
            <a:solidFill>
              <a:schemeClr val="accent3"/>
            </a:solidFill>
          </p:grpSpPr>
          <p:sp>
            <p:nvSpPr>
              <p:cNvPr id="114"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5"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92" name="组合 91"/>
          <p:cNvGrpSpPr/>
          <p:nvPr/>
        </p:nvGrpSpPr>
        <p:grpSpPr>
          <a:xfrm>
            <a:off x="7416147" y="2984864"/>
            <a:ext cx="1253831" cy="1253824"/>
            <a:chOff x="4641550" y="3820609"/>
            <a:chExt cx="587801" cy="587801"/>
          </a:xfrm>
        </p:grpSpPr>
        <p:grpSp>
          <p:nvGrpSpPr>
            <p:cNvPr id="104" name="组合 103"/>
            <p:cNvGrpSpPr/>
            <p:nvPr/>
          </p:nvGrpSpPr>
          <p:grpSpPr>
            <a:xfrm>
              <a:off x="4641550" y="3820609"/>
              <a:ext cx="587801" cy="587801"/>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1" name="椭圆 1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5" name="组合 104"/>
            <p:cNvGrpSpPr/>
            <p:nvPr/>
          </p:nvGrpSpPr>
          <p:grpSpPr>
            <a:xfrm>
              <a:off x="4767685" y="3993961"/>
              <a:ext cx="335530" cy="285698"/>
              <a:chOff x="2570163" y="3632200"/>
              <a:chExt cx="641350" cy="546100"/>
            </a:xfrm>
            <a:solidFill>
              <a:schemeClr val="accent4"/>
            </a:solidFill>
          </p:grpSpPr>
          <p:sp>
            <p:nvSpPr>
              <p:cNvPr id="106"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7"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8"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9"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93" name="组合 92"/>
          <p:cNvGrpSpPr/>
          <p:nvPr/>
        </p:nvGrpSpPr>
        <p:grpSpPr>
          <a:xfrm>
            <a:off x="9360363" y="2984864"/>
            <a:ext cx="1253831" cy="1253824"/>
            <a:chOff x="7062319" y="4078969"/>
            <a:chExt cx="940373" cy="940368"/>
          </a:xfrm>
        </p:grpSpPr>
        <p:grpSp>
          <p:nvGrpSpPr>
            <p:cNvPr id="94" name="组合 93"/>
            <p:cNvGrpSpPr/>
            <p:nvPr/>
          </p:nvGrpSpPr>
          <p:grpSpPr>
            <a:xfrm>
              <a:off x="7062319" y="4078969"/>
              <a:ext cx="940373" cy="940368"/>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3" name="椭圆 10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5" name="组合 94"/>
            <p:cNvGrpSpPr/>
            <p:nvPr/>
          </p:nvGrpSpPr>
          <p:grpSpPr>
            <a:xfrm>
              <a:off x="7259991" y="4339991"/>
              <a:ext cx="520413" cy="358206"/>
              <a:chOff x="5840413" y="590550"/>
              <a:chExt cx="733425" cy="504825"/>
            </a:xfrm>
            <a:solidFill>
              <a:schemeClr val="accent5"/>
            </a:solidFill>
          </p:grpSpPr>
          <p:sp>
            <p:nvSpPr>
              <p:cNvPr id="96" name="Freeform 24"/>
              <p:cNvSpPr>
                <a:spLocks noEditPoints="1"/>
              </p:cNvSpPr>
              <p:nvPr/>
            </p:nvSpPr>
            <p:spPr bwMode="auto">
              <a:xfrm>
                <a:off x="5840413" y="590550"/>
                <a:ext cx="568325" cy="438150"/>
              </a:xfrm>
              <a:custGeom>
                <a:avLst/>
                <a:gdLst>
                  <a:gd name="T0" fmla="*/ 334 w 358"/>
                  <a:gd name="T1" fmla="*/ 8 h 276"/>
                  <a:gd name="T2" fmla="*/ 334 w 358"/>
                  <a:gd name="T3" fmla="*/ 8 h 276"/>
                  <a:gd name="T4" fmla="*/ 332 w 358"/>
                  <a:gd name="T5" fmla="*/ 4 h 276"/>
                  <a:gd name="T6" fmla="*/ 328 w 358"/>
                  <a:gd name="T7" fmla="*/ 0 h 276"/>
                  <a:gd name="T8" fmla="*/ 324 w 358"/>
                  <a:gd name="T9" fmla="*/ 0 h 276"/>
                  <a:gd name="T10" fmla="*/ 320 w 358"/>
                  <a:gd name="T11" fmla="*/ 0 h 276"/>
                  <a:gd name="T12" fmla="*/ 84 w 358"/>
                  <a:gd name="T13" fmla="*/ 78 h 276"/>
                  <a:gd name="T14" fmla="*/ 154 w 358"/>
                  <a:gd name="T15" fmla="*/ 78 h 276"/>
                  <a:gd name="T16" fmla="*/ 284 w 358"/>
                  <a:gd name="T17" fmla="*/ 34 h 276"/>
                  <a:gd name="T18" fmla="*/ 284 w 358"/>
                  <a:gd name="T19" fmla="*/ 34 h 276"/>
                  <a:gd name="T20" fmla="*/ 292 w 358"/>
                  <a:gd name="T21" fmla="*/ 44 h 276"/>
                  <a:gd name="T22" fmla="*/ 302 w 358"/>
                  <a:gd name="T23" fmla="*/ 52 h 276"/>
                  <a:gd name="T24" fmla="*/ 314 w 358"/>
                  <a:gd name="T25" fmla="*/ 56 h 276"/>
                  <a:gd name="T26" fmla="*/ 328 w 358"/>
                  <a:gd name="T27" fmla="*/ 56 h 276"/>
                  <a:gd name="T28" fmla="*/ 334 w 358"/>
                  <a:gd name="T29" fmla="*/ 78 h 276"/>
                  <a:gd name="T30" fmla="*/ 358 w 358"/>
                  <a:gd name="T31" fmla="*/ 78 h 276"/>
                  <a:gd name="T32" fmla="*/ 334 w 358"/>
                  <a:gd name="T33" fmla="*/ 8 h 276"/>
                  <a:gd name="T34" fmla="*/ 2 w 358"/>
                  <a:gd name="T35" fmla="*/ 118 h 276"/>
                  <a:gd name="T36" fmla="*/ 54 w 358"/>
                  <a:gd name="T37" fmla="*/ 276 h 276"/>
                  <a:gd name="T38" fmla="*/ 54 w 358"/>
                  <a:gd name="T39" fmla="*/ 208 h 276"/>
                  <a:gd name="T40" fmla="*/ 36 w 358"/>
                  <a:gd name="T41" fmla="*/ 152 h 276"/>
                  <a:gd name="T42" fmla="*/ 36 w 358"/>
                  <a:gd name="T43" fmla="*/ 152 h 276"/>
                  <a:gd name="T44" fmla="*/ 42 w 358"/>
                  <a:gd name="T45" fmla="*/ 148 h 276"/>
                  <a:gd name="T46" fmla="*/ 46 w 358"/>
                  <a:gd name="T47" fmla="*/ 142 h 276"/>
                  <a:gd name="T48" fmla="*/ 50 w 358"/>
                  <a:gd name="T49" fmla="*/ 136 h 276"/>
                  <a:gd name="T50" fmla="*/ 54 w 358"/>
                  <a:gd name="T51" fmla="*/ 130 h 276"/>
                  <a:gd name="T52" fmla="*/ 54 w 358"/>
                  <a:gd name="T53" fmla="*/ 102 h 276"/>
                  <a:gd name="T54" fmla="*/ 54 w 358"/>
                  <a:gd name="T55" fmla="*/ 102 h 276"/>
                  <a:gd name="T56" fmla="*/ 56 w 358"/>
                  <a:gd name="T57" fmla="*/ 92 h 276"/>
                  <a:gd name="T58" fmla="*/ 62 w 358"/>
                  <a:gd name="T59" fmla="*/ 84 h 276"/>
                  <a:gd name="T60" fmla="*/ 10 w 358"/>
                  <a:gd name="T61" fmla="*/ 102 h 276"/>
                  <a:gd name="T62" fmla="*/ 10 w 358"/>
                  <a:gd name="T63" fmla="*/ 102 h 276"/>
                  <a:gd name="T64" fmla="*/ 4 w 358"/>
                  <a:gd name="T65" fmla="*/ 104 h 276"/>
                  <a:gd name="T66" fmla="*/ 2 w 358"/>
                  <a:gd name="T67" fmla="*/ 108 h 276"/>
                  <a:gd name="T68" fmla="*/ 0 w 358"/>
                  <a:gd name="T69" fmla="*/ 112 h 276"/>
                  <a:gd name="T70" fmla="*/ 2 w 358"/>
                  <a:gd name="T71" fmla="*/ 118 h 276"/>
                  <a:gd name="T72" fmla="*/ 2 w 358"/>
                  <a:gd name="T73" fmla="*/ 11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8" h="276">
                    <a:moveTo>
                      <a:pt x="334" y="8"/>
                    </a:moveTo>
                    <a:lnTo>
                      <a:pt x="334" y="8"/>
                    </a:lnTo>
                    <a:lnTo>
                      <a:pt x="332" y="4"/>
                    </a:lnTo>
                    <a:lnTo>
                      <a:pt x="328" y="0"/>
                    </a:lnTo>
                    <a:lnTo>
                      <a:pt x="324" y="0"/>
                    </a:lnTo>
                    <a:lnTo>
                      <a:pt x="320" y="0"/>
                    </a:lnTo>
                    <a:lnTo>
                      <a:pt x="84" y="78"/>
                    </a:lnTo>
                    <a:lnTo>
                      <a:pt x="154" y="78"/>
                    </a:lnTo>
                    <a:lnTo>
                      <a:pt x="284" y="34"/>
                    </a:lnTo>
                    <a:lnTo>
                      <a:pt x="284" y="34"/>
                    </a:lnTo>
                    <a:lnTo>
                      <a:pt x="292" y="44"/>
                    </a:lnTo>
                    <a:lnTo>
                      <a:pt x="302" y="52"/>
                    </a:lnTo>
                    <a:lnTo>
                      <a:pt x="314" y="56"/>
                    </a:lnTo>
                    <a:lnTo>
                      <a:pt x="328" y="56"/>
                    </a:lnTo>
                    <a:lnTo>
                      <a:pt x="334" y="78"/>
                    </a:lnTo>
                    <a:lnTo>
                      <a:pt x="358" y="78"/>
                    </a:lnTo>
                    <a:lnTo>
                      <a:pt x="334" y="8"/>
                    </a:lnTo>
                    <a:close/>
                    <a:moveTo>
                      <a:pt x="2" y="118"/>
                    </a:moveTo>
                    <a:lnTo>
                      <a:pt x="54" y="276"/>
                    </a:lnTo>
                    <a:lnTo>
                      <a:pt x="54" y="208"/>
                    </a:lnTo>
                    <a:lnTo>
                      <a:pt x="36" y="152"/>
                    </a:lnTo>
                    <a:lnTo>
                      <a:pt x="36" y="152"/>
                    </a:lnTo>
                    <a:lnTo>
                      <a:pt x="42" y="148"/>
                    </a:lnTo>
                    <a:lnTo>
                      <a:pt x="46" y="142"/>
                    </a:lnTo>
                    <a:lnTo>
                      <a:pt x="50" y="136"/>
                    </a:lnTo>
                    <a:lnTo>
                      <a:pt x="54" y="130"/>
                    </a:lnTo>
                    <a:lnTo>
                      <a:pt x="54" y="102"/>
                    </a:lnTo>
                    <a:lnTo>
                      <a:pt x="54" y="102"/>
                    </a:lnTo>
                    <a:lnTo>
                      <a:pt x="56" y="92"/>
                    </a:lnTo>
                    <a:lnTo>
                      <a:pt x="62" y="84"/>
                    </a:lnTo>
                    <a:lnTo>
                      <a:pt x="10" y="102"/>
                    </a:lnTo>
                    <a:lnTo>
                      <a:pt x="10" y="102"/>
                    </a:lnTo>
                    <a:lnTo>
                      <a:pt x="4" y="104"/>
                    </a:lnTo>
                    <a:lnTo>
                      <a:pt x="2" y="108"/>
                    </a:lnTo>
                    <a:lnTo>
                      <a:pt x="0" y="112"/>
                    </a:lnTo>
                    <a:lnTo>
                      <a:pt x="2" y="118"/>
                    </a:lnTo>
                    <a:lnTo>
                      <a:pt x="2" y="1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7" name="Freeform 25"/>
              <p:cNvSpPr>
                <a:spLocks noEditPoints="1"/>
              </p:cNvSpPr>
              <p:nvPr/>
            </p:nvSpPr>
            <p:spPr bwMode="auto">
              <a:xfrm>
                <a:off x="6024563" y="793750"/>
                <a:ext cx="403225" cy="234950"/>
              </a:xfrm>
              <a:custGeom>
                <a:avLst/>
                <a:gdLst>
                  <a:gd name="T0" fmla="*/ 226 w 254"/>
                  <a:gd name="T1" fmla="*/ 56 h 148"/>
                  <a:gd name="T2" fmla="*/ 214 w 254"/>
                  <a:gd name="T3" fmla="*/ 74 h 148"/>
                  <a:gd name="T4" fmla="*/ 220 w 254"/>
                  <a:gd name="T5" fmla="*/ 88 h 148"/>
                  <a:gd name="T6" fmla="*/ 234 w 254"/>
                  <a:gd name="T7" fmla="*/ 94 h 148"/>
                  <a:gd name="T8" fmla="*/ 252 w 254"/>
                  <a:gd name="T9" fmla="*/ 82 h 148"/>
                  <a:gd name="T10" fmla="*/ 252 w 254"/>
                  <a:gd name="T11" fmla="*/ 66 h 148"/>
                  <a:gd name="T12" fmla="*/ 234 w 254"/>
                  <a:gd name="T13" fmla="*/ 54 h 148"/>
                  <a:gd name="T14" fmla="*/ 20 w 254"/>
                  <a:gd name="T15" fmla="*/ 54 h 148"/>
                  <a:gd name="T16" fmla="*/ 2 w 254"/>
                  <a:gd name="T17" fmla="*/ 66 h 148"/>
                  <a:gd name="T18" fmla="*/ 2 w 254"/>
                  <a:gd name="T19" fmla="*/ 82 h 148"/>
                  <a:gd name="T20" fmla="*/ 20 w 254"/>
                  <a:gd name="T21" fmla="*/ 94 h 148"/>
                  <a:gd name="T22" fmla="*/ 34 w 254"/>
                  <a:gd name="T23" fmla="*/ 88 h 148"/>
                  <a:gd name="T24" fmla="*/ 40 w 254"/>
                  <a:gd name="T25" fmla="*/ 74 h 148"/>
                  <a:gd name="T26" fmla="*/ 28 w 254"/>
                  <a:gd name="T27" fmla="*/ 56 h 148"/>
                  <a:gd name="T28" fmla="*/ 126 w 254"/>
                  <a:gd name="T29" fmla="*/ 0 h 148"/>
                  <a:gd name="T30" fmla="*/ 102 w 254"/>
                  <a:gd name="T31" fmla="*/ 6 h 148"/>
                  <a:gd name="T32" fmla="*/ 72 w 254"/>
                  <a:gd name="T33" fmla="*/ 32 h 148"/>
                  <a:gd name="T34" fmla="*/ 62 w 254"/>
                  <a:gd name="T35" fmla="*/ 74 h 148"/>
                  <a:gd name="T36" fmla="*/ 66 w 254"/>
                  <a:gd name="T37" fmla="*/ 104 h 148"/>
                  <a:gd name="T38" fmla="*/ 90 w 254"/>
                  <a:gd name="T39" fmla="*/ 136 h 148"/>
                  <a:gd name="T40" fmla="*/ 126 w 254"/>
                  <a:gd name="T41" fmla="*/ 148 h 148"/>
                  <a:gd name="T42" fmla="*/ 152 w 254"/>
                  <a:gd name="T43" fmla="*/ 142 h 148"/>
                  <a:gd name="T44" fmla="*/ 182 w 254"/>
                  <a:gd name="T45" fmla="*/ 116 h 148"/>
                  <a:gd name="T46" fmla="*/ 192 w 254"/>
                  <a:gd name="T47" fmla="*/ 74 h 148"/>
                  <a:gd name="T48" fmla="*/ 188 w 254"/>
                  <a:gd name="T49" fmla="*/ 46 h 148"/>
                  <a:gd name="T50" fmla="*/ 164 w 254"/>
                  <a:gd name="T51" fmla="*/ 12 h 148"/>
                  <a:gd name="T52" fmla="*/ 126 w 254"/>
                  <a:gd name="T53" fmla="*/ 0 h 148"/>
                  <a:gd name="T54" fmla="*/ 134 w 254"/>
                  <a:gd name="T55" fmla="*/ 118 h 148"/>
                  <a:gd name="T56" fmla="*/ 120 w 254"/>
                  <a:gd name="T57" fmla="*/ 108 h 148"/>
                  <a:gd name="T58" fmla="*/ 102 w 254"/>
                  <a:gd name="T59" fmla="*/ 88 h 148"/>
                  <a:gd name="T60" fmla="*/ 122 w 254"/>
                  <a:gd name="T61" fmla="*/ 94 h 148"/>
                  <a:gd name="T62" fmla="*/ 132 w 254"/>
                  <a:gd name="T63" fmla="*/ 90 h 148"/>
                  <a:gd name="T64" fmla="*/ 132 w 254"/>
                  <a:gd name="T65" fmla="*/ 86 h 148"/>
                  <a:gd name="T66" fmla="*/ 120 w 254"/>
                  <a:gd name="T67" fmla="*/ 80 h 148"/>
                  <a:gd name="T68" fmla="*/ 100 w 254"/>
                  <a:gd name="T69" fmla="*/ 68 h 148"/>
                  <a:gd name="T70" fmla="*/ 100 w 254"/>
                  <a:gd name="T71" fmla="*/ 54 h 148"/>
                  <a:gd name="T72" fmla="*/ 120 w 254"/>
                  <a:gd name="T73" fmla="*/ 40 h 148"/>
                  <a:gd name="T74" fmla="*/ 134 w 254"/>
                  <a:gd name="T75" fmla="*/ 40 h 148"/>
                  <a:gd name="T76" fmla="*/ 152 w 254"/>
                  <a:gd name="T77" fmla="*/ 42 h 148"/>
                  <a:gd name="T78" fmla="*/ 142 w 254"/>
                  <a:gd name="T79" fmla="*/ 54 h 148"/>
                  <a:gd name="T80" fmla="*/ 122 w 254"/>
                  <a:gd name="T81" fmla="*/ 54 h 148"/>
                  <a:gd name="T82" fmla="*/ 122 w 254"/>
                  <a:gd name="T83" fmla="*/ 60 h 148"/>
                  <a:gd name="T84" fmla="*/ 134 w 254"/>
                  <a:gd name="T85" fmla="*/ 66 h 148"/>
                  <a:gd name="T86" fmla="*/ 154 w 254"/>
                  <a:gd name="T87" fmla="*/ 80 h 148"/>
                  <a:gd name="T88" fmla="*/ 154 w 254"/>
                  <a:gd name="T89" fmla="*/ 94 h 148"/>
                  <a:gd name="T90" fmla="*/ 134 w 254"/>
                  <a:gd name="T91" fmla="*/ 10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4" h="148">
                    <a:moveTo>
                      <a:pt x="234" y="54"/>
                    </a:moveTo>
                    <a:lnTo>
                      <a:pt x="234" y="54"/>
                    </a:lnTo>
                    <a:lnTo>
                      <a:pt x="226" y="56"/>
                    </a:lnTo>
                    <a:lnTo>
                      <a:pt x="220" y="60"/>
                    </a:lnTo>
                    <a:lnTo>
                      <a:pt x="216" y="66"/>
                    </a:lnTo>
                    <a:lnTo>
                      <a:pt x="214" y="74"/>
                    </a:lnTo>
                    <a:lnTo>
                      <a:pt x="214" y="74"/>
                    </a:lnTo>
                    <a:lnTo>
                      <a:pt x="216" y="82"/>
                    </a:lnTo>
                    <a:lnTo>
                      <a:pt x="220" y="88"/>
                    </a:lnTo>
                    <a:lnTo>
                      <a:pt x="226" y="92"/>
                    </a:lnTo>
                    <a:lnTo>
                      <a:pt x="234" y="94"/>
                    </a:lnTo>
                    <a:lnTo>
                      <a:pt x="234" y="94"/>
                    </a:lnTo>
                    <a:lnTo>
                      <a:pt x="242" y="92"/>
                    </a:lnTo>
                    <a:lnTo>
                      <a:pt x="248" y="88"/>
                    </a:lnTo>
                    <a:lnTo>
                      <a:pt x="252" y="82"/>
                    </a:lnTo>
                    <a:lnTo>
                      <a:pt x="254" y="74"/>
                    </a:lnTo>
                    <a:lnTo>
                      <a:pt x="254" y="74"/>
                    </a:lnTo>
                    <a:lnTo>
                      <a:pt x="252" y="66"/>
                    </a:lnTo>
                    <a:lnTo>
                      <a:pt x="248" y="60"/>
                    </a:lnTo>
                    <a:lnTo>
                      <a:pt x="242" y="56"/>
                    </a:lnTo>
                    <a:lnTo>
                      <a:pt x="234" y="54"/>
                    </a:lnTo>
                    <a:lnTo>
                      <a:pt x="234" y="54"/>
                    </a:lnTo>
                    <a:close/>
                    <a:moveTo>
                      <a:pt x="20" y="54"/>
                    </a:moveTo>
                    <a:lnTo>
                      <a:pt x="20" y="54"/>
                    </a:lnTo>
                    <a:lnTo>
                      <a:pt x="12" y="56"/>
                    </a:lnTo>
                    <a:lnTo>
                      <a:pt x="6" y="60"/>
                    </a:lnTo>
                    <a:lnTo>
                      <a:pt x="2" y="66"/>
                    </a:lnTo>
                    <a:lnTo>
                      <a:pt x="0" y="74"/>
                    </a:lnTo>
                    <a:lnTo>
                      <a:pt x="0" y="74"/>
                    </a:lnTo>
                    <a:lnTo>
                      <a:pt x="2" y="82"/>
                    </a:lnTo>
                    <a:lnTo>
                      <a:pt x="6" y="88"/>
                    </a:lnTo>
                    <a:lnTo>
                      <a:pt x="12" y="92"/>
                    </a:lnTo>
                    <a:lnTo>
                      <a:pt x="20" y="94"/>
                    </a:lnTo>
                    <a:lnTo>
                      <a:pt x="20" y="94"/>
                    </a:lnTo>
                    <a:lnTo>
                      <a:pt x="28" y="92"/>
                    </a:lnTo>
                    <a:lnTo>
                      <a:pt x="34" y="88"/>
                    </a:lnTo>
                    <a:lnTo>
                      <a:pt x="38" y="82"/>
                    </a:lnTo>
                    <a:lnTo>
                      <a:pt x="40" y="74"/>
                    </a:lnTo>
                    <a:lnTo>
                      <a:pt x="40" y="74"/>
                    </a:lnTo>
                    <a:lnTo>
                      <a:pt x="38" y="66"/>
                    </a:lnTo>
                    <a:lnTo>
                      <a:pt x="34" y="60"/>
                    </a:lnTo>
                    <a:lnTo>
                      <a:pt x="28" y="56"/>
                    </a:lnTo>
                    <a:lnTo>
                      <a:pt x="20" y="54"/>
                    </a:lnTo>
                    <a:lnTo>
                      <a:pt x="20" y="54"/>
                    </a:lnTo>
                    <a:close/>
                    <a:moveTo>
                      <a:pt x="126" y="0"/>
                    </a:moveTo>
                    <a:lnTo>
                      <a:pt x="126" y="0"/>
                    </a:lnTo>
                    <a:lnTo>
                      <a:pt x="114" y="2"/>
                    </a:lnTo>
                    <a:lnTo>
                      <a:pt x="102" y="6"/>
                    </a:lnTo>
                    <a:lnTo>
                      <a:pt x="90" y="12"/>
                    </a:lnTo>
                    <a:lnTo>
                      <a:pt x="80" y="22"/>
                    </a:lnTo>
                    <a:lnTo>
                      <a:pt x="72" y="32"/>
                    </a:lnTo>
                    <a:lnTo>
                      <a:pt x="66" y="46"/>
                    </a:lnTo>
                    <a:lnTo>
                      <a:pt x="62" y="60"/>
                    </a:lnTo>
                    <a:lnTo>
                      <a:pt x="62" y="74"/>
                    </a:lnTo>
                    <a:lnTo>
                      <a:pt x="62" y="74"/>
                    </a:lnTo>
                    <a:lnTo>
                      <a:pt x="62" y="90"/>
                    </a:lnTo>
                    <a:lnTo>
                      <a:pt x="66" y="104"/>
                    </a:lnTo>
                    <a:lnTo>
                      <a:pt x="72" y="116"/>
                    </a:lnTo>
                    <a:lnTo>
                      <a:pt x="80" y="126"/>
                    </a:lnTo>
                    <a:lnTo>
                      <a:pt x="90" y="136"/>
                    </a:lnTo>
                    <a:lnTo>
                      <a:pt x="102" y="142"/>
                    </a:lnTo>
                    <a:lnTo>
                      <a:pt x="114" y="146"/>
                    </a:lnTo>
                    <a:lnTo>
                      <a:pt x="126" y="148"/>
                    </a:lnTo>
                    <a:lnTo>
                      <a:pt x="126" y="148"/>
                    </a:lnTo>
                    <a:lnTo>
                      <a:pt x="140" y="146"/>
                    </a:lnTo>
                    <a:lnTo>
                      <a:pt x="152" y="142"/>
                    </a:lnTo>
                    <a:lnTo>
                      <a:pt x="164" y="136"/>
                    </a:lnTo>
                    <a:lnTo>
                      <a:pt x="174" y="126"/>
                    </a:lnTo>
                    <a:lnTo>
                      <a:pt x="182" y="116"/>
                    </a:lnTo>
                    <a:lnTo>
                      <a:pt x="188" y="104"/>
                    </a:lnTo>
                    <a:lnTo>
                      <a:pt x="192" y="90"/>
                    </a:lnTo>
                    <a:lnTo>
                      <a:pt x="192" y="74"/>
                    </a:lnTo>
                    <a:lnTo>
                      <a:pt x="192" y="74"/>
                    </a:lnTo>
                    <a:lnTo>
                      <a:pt x="192" y="60"/>
                    </a:lnTo>
                    <a:lnTo>
                      <a:pt x="188" y="46"/>
                    </a:lnTo>
                    <a:lnTo>
                      <a:pt x="182" y="32"/>
                    </a:lnTo>
                    <a:lnTo>
                      <a:pt x="174" y="22"/>
                    </a:lnTo>
                    <a:lnTo>
                      <a:pt x="164" y="12"/>
                    </a:lnTo>
                    <a:lnTo>
                      <a:pt x="152" y="6"/>
                    </a:lnTo>
                    <a:lnTo>
                      <a:pt x="140" y="2"/>
                    </a:lnTo>
                    <a:lnTo>
                      <a:pt x="126" y="0"/>
                    </a:lnTo>
                    <a:lnTo>
                      <a:pt x="126" y="0"/>
                    </a:lnTo>
                    <a:close/>
                    <a:moveTo>
                      <a:pt x="134" y="108"/>
                    </a:moveTo>
                    <a:lnTo>
                      <a:pt x="134" y="118"/>
                    </a:lnTo>
                    <a:lnTo>
                      <a:pt x="120" y="118"/>
                    </a:lnTo>
                    <a:lnTo>
                      <a:pt x="120" y="108"/>
                    </a:lnTo>
                    <a:lnTo>
                      <a:pt x="120" y="108"/>
                    </a:lnTo>
                    <a:lnTo>
                      <a:pt x="106" y="106"/>
                    </a:lnTo>
                    <a:lnTo>
                      <a:pt x="98" y="104"/>
                    </a:lnTo>
                    <a:lnTo>
                      <a:pt x="102" y="88"/>
                    </a:lnTo>
                    <a:lnTo>
                      <a:pt x="102" y="88"/>
                    </a:lnTo>
                    <a:lnTo>
                      <a:pt x="112" y="92"/>
                    </a:lnTo>
                    <a:lnTo>
                      <a:pt x="122" y="94"/>
                    </a:lnTo>
                    <a:lnTo>
                      <a:pt x="122" y="94"/>
                    </a:lnTo>
                    <a:lnTo>
                      <a:pt x="130" y="92"/>
                    </a:lnTo>
                    <a:lnTo>
                      <a:pt x="132" y="90"/>
                    </a:lnTo>
                    <a:lnTo>
                      <a:pt x="134" y="88"/>
                    </a:lnTo>
                    <a:lnTo>
                      <a:pt x="134" y="88"/>
                    </a:lnTo>
                    <a:lnTo>
                      <a:pt x="132" y="86"/>
                    </a:lnTo>
                    <a:lnTo>
                      <a:pt x="130" y="84"/>
                    </a:lnTo>
                    <a:lnTo>
                      <a:pt x="120" y="80"/>
                    </a:lnTo>
                    <a:lnTo>
                      <a:pt x="120" y="80"/>
                    </a:lnTo>
                    <a:lnTo>
                      <a:pt x="112" y="78"/>
                    </a:lnTo>
                    <a:lnTo>
                      <a:pt x="104" y="74"/>
                    </a:lnTo>
                    <a:lnTo>
                      <a:pt x="100" y="68"/>
                    </a:lnTo>
                    <a:lnTo>
                      <a:pt x="98" y="60"/>
                    </a:lnTo>
                    <a:lnTo>
                      <a:pt x="98" y="60"/>
                    </a:lnTo>
                    <a:lnTo>
                      <a:pt x="100" y="54"/>
                    </a:lnTo>
                    <a:lnTo>
                      <a:pt x="104" y="48"/>
                    </a:lnTo>
                    <a:lnTo>
                      <a:pt x="110" y="42"/>
                    </a:lnTo>
                    <a:lnTo>
                      <a:pt x="120" y="40"/>
                    </a:lnTo>
                    <a:lnTo>
                      <a:pt x="120" y="30"/>
                    </a:lnTo>
                    <a:lnTo>
                      <a:pt x="134" y="30"/>
                    </a:lnTo>
                    <a:lnTo>
                      <a:pt x="134" y="40"/>
                    </a:lnTo>
                    <a:lnTo>
                      <a:pt x="134" y="40"/>
                    </a:lnTo>
                    <a:lnTo>
                      <a:pt x="144" y="40"/>
                    </a:lnTo>
                    <a:lnTo>
                      <a:pt x="152" y="42"/>
                    </a:lnTo>
                    <a:lnTo>
                      <a:pt x="148" y="58"/>
                    </a:lnTo>
                    <a:lnTo>
                      <a:pt x="148" y="58"/>
                    </a:lnTo>
                    <a:lnTo>
                      <a:pt x="142" y="54"/>
                    </a:lnTo>
                    <a:lnTo>
                      <a:pt x="130" y="54"/>
                    </a:lnTo>
                    <a:lnTo>
                      <a:pt x="130" y="54"/>
                    </a:lnTo>
                    <a:lnTo>
                      <a:pt x="122" y="54"/>
                    </a:lnTo>
                    <a:lnTo>
                      <a:pt x="120" y="58"/>
                    </a:lnTo>
                    <a:lnTo>
                      <a:pt x="120" y="58"/>
                    </a:lnTo>
                    <a:lnTo>
                      <a:pt x="122" y="60"/>
                    </a:lnTo>
                    <a:lnTo>
                      <a:pt x="124" y="62"/>
                    </a:lnTo>
                    <a:lnTo>
                      <a:pt x="134" y="66"/>
                    </a:lnTo>
                    <a:lnTo>
                      <a:pt x="134" y="66"/>
                    </a:lnTo>
                    <a:lnTo>
                      <a:pt x="144" y="70"/>
                    </a:lnTo>
                    <a:lnTo>
                      <a:pt x="150" y="74"/>
                    </a:lnTo>
                    <a:lnTo>
                      <a:pt x="154" y="80"/>
                    </a:lnTo>
                    <a:lnTo>
                      <a:pt x="156" y="86"/>
                    </a:lnTo>
                    <a:lnTo>
                      <a:pt x="156" y="86"/>
                    </a:lnTo>
                    <a:lnTo>
                      <a:pt x="154" y="94"/>
                    </a:lnTo>
                    <a:lnTo>
                      <a:pt x="150" y="100"/>
                    </a:lnTo>
                    <a:lnTo>
                      <a:pt x="142" y="104"/>
                    </a:lnTo>
                    <a:lnTo>
                      <a:pt x="134" y="108"/>
                    </a:lnTo>
                    <a:lnTo>
                      <a:pt x="134"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8" name="Freeform 26"/>
              <p:cNvSpPr/>
              <p:nvPr/>
            </p:nvSpPr>
            <p:spPr bwMode="auto">
              <a:xfrm>
                <a:off x="5948363" y="733425"/>
                <a:ext cx="555625" cy="358775"/>
              </a:xfrm>
              <a:custGeom>
                <a:avLst/>
                <a:gdLst>
                  <a:gd name="T0" fmla="*/ 254 w 350"/>
                  <a:gd name="T1" fmla="*/ 218 h 226"/>
                  <a:gd name="T2" fmla="*/ 254 w 350"/>
                  <a:gd name="T3" fmla="*/ 218 h 226"/>
                  <a:gd name="T4" fmla="*/ 254 w 350"/>
                  <a:gd name="T5" fmla="*/ 210 h 226"/>
                  <a:gd name="T6" fmla="*/ 258 w 350"/>
                  <a:gd name="T7" fmla="*/ 204 h 226"/>
                  <a:gd name="T8" fmla="*/ 54 w 350"/>
                  <a:gd name="T9" fmla="*/ 204 h 226"/>
                  <a:gd name="T10" fmla="*/ 54 w 350"/>
                  <a:gd name="T11" fmla="*/ 204 h 226"/>
                  <a:gd name="T12" fmla="*/ 50 w 350"/>
                  <a:gd name="T13" fmla="*/ 192 h 226"/>
                  <a:gd name="T14" fmla="*/ 42 w 350"/>
                  <a:gd name="T15" fmla="*/ 182 h 226"/>
                  <a:gd name="T16" fmla="*/ 34 w 350"/>
                  <a:gd name="T17" fmla="*/ 176 h 226"/>
                  <a:gd name="T18" fmla="*/ 22 w 350"/>
                  <a:gd name="T19" fmla="*/ 172 h 226"/>
                  <a:gd name="T20" fmla="*/ 22 w 350"/>
                  <a:gd name="T21" fmla="*/ 56 h 226"/>
                  <a:gd name="T22" fmla="*/ 22 w 350"/>
                  <a:gd name="T23" fmla="*/ 56 h 226"/>
                  <a:gd name="T24" fmla="*/ 34 w 350"/>
                  <a:gd name="T25" fmla="*/ 52 h 226"/>
                  <a:gd name="T26" fmla="*/ 44 w 350"/>
                  <a:gd name="T27" fmla="*/ 44 h 226"/>
                  <a:gd name="T28" fmla="*/ 50 w 350"/>
                  <a:gd name="T29" fmla="*/ 34 h 226"/>
                  <a:gd name="T30" fmla="*/ 54 w 350"/>
                  <a:gd name="T31" fmla="*/ 22 h 226"/>
                  <a:gd name="T32" fmla="*/ 294 w 350"/>
                  <a:gd name="T33" fmla="*/ 22 h 226"/>
                  <a:gd name="T34" fmla="*/ 294 w 350"/>
                  <a:gd name="T35" fmla="*/ 22 h 226"/>
                  <a:gd name="T36" fmla="*/ 300 w 350"/>
                  <a:gd name="T37" fmla="*/ 34 h 226"/>
                  <a:gd name="T38" fmla="*/ 306 w 350"/>
                  <a:gd name="T39" fmla="*/ 44 h 226"/>
                  <a:gd name="T40" fmla="*/ 316 w 350"/>
                  <a:gd name="T41" fmla="*/ 52 h 226"/>
                  <a:gd name="T42" fmla="*/ 328 w 350"/>
                  <a:gd name="T43" fmla="*/ 56 h 226"/>
                  <a:gd name="T44" fmla="*/ 328 w 350"/>
                  <a:gd name="T45" fmla="*/ 134 h 226"/>
                  <a:gd name="T46" fmla="*/ 350 w 350"/>
                  <a:gd name="T47" fmla="*/ 134 h 226"/>
                  <a:gd name="T48" fmla="*/ 350 w 350"/>
                  <a:gd name="T49" fmla="*/ 12 h 226"/>
                  <a:gd name="T50" fmla="*/ 350 w 350"/>
                  <a:gd name="T51" fmla="*/ 12 h 226"/>
                  <a:gd name="T52" fmla="*/ 350 w 350"/>
                  <a:gd name="T53" fmla="*/ 8 h 226"/>
                  <a:gd name="T54" fmla="*/ 346 w 350"/>
                  <a:gd name="T55" fmla="*/ 4 h 226"/>
                  <a:gd name="T56" fmla="*/ 342 w 350"/>
                  <a:gd name="T57" fmla="*/ 2 h 226"/>
                  <a:gd name="T58" fmla="*/ 338 w 350"/>
                  <a:gd name="T59" fmla="*/ 0 h 226"/>
                  <a:gd name="T60" fmla="*/ 12 w 350"/>
                  <a:gd name="T61" fmla="*/ 0 h 226"/>
                  <a:gd name="T62" fmla="*/ 12 w 350"/>
                  <a:gd name="T63" fmla="*/ 0 h 226"/>
                  <a:gd name="T64" fmla="*/ 8 w 350"/>
                  <a:gd name="T65" fmla="*/ 2 h 226"/>
                  <a:gd name="T66" fmla="*/ 4 w 350"/>
                  <a:gd name="T67" fmla="*/ 4 h 226"/>
                  <a:gd name="T68" fmla="*/ 0 w 350"/>
                  <a:gd name="T69" fmla="*/ 8 h 226"/>
                  <a:gd name="T70" fmla="*/ 0 w 350"/>
                  <a:gd name="T71" fmla="*/ 12 h 226"/>
                  <a:gd name="T72" fmla="*/ 0 w 350"/>
                  <a:gd name="T73" fmla="*/ 214 h 226"/>
                  <a:gd name="T74" fmla="*/ 0 w 350"/>
                  <a:gd name="T75" fmla="*/ 214 h 226"/>
                  <a:gd name="T76" fmla="*/ 0 w 350"/>
                  <a:gd name="T77" fmla="*/ 218 h 226"/>
                  <a:gd name="T78" fmla="*/ 4 w 350"/>
                  <a:gd name="T79" fmla="*/ 222 h 226"/>
                  <a:gd name="T80" fmla="*/ 8 w 350"/>
                  <a:gd name="T81" fmla="*/ 226 h 226"/>
                  <a:gd name="T82" fmla="*/ 12 w 350"/>
                  <a:gd name="T83" fmla="*/ 226 h 226"/>
                  <a:gd name="T84" fmla="*/ 256 w 350"/>
                  <a:gd name="T85" fmla="*/ 226 h 226"/>
                  <a:gd name="T86" fmla="*/ 256 w 350"/>
                  <a:gd name="T87" fmla="*/ 226 h 226"/>
                  <a:gd name="T88" fmla="*/ 254 w 350"/>
                  <a:gd name="T89" fmla="*/ 218 h 226"/>
                  <a:gd name="T90" fmla="*/ 254 w 350"/>
                  <a:gd name="T91"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0" h="226">
                    <a:moveTo>
                      <a:pt x="254" y="218"/>
                    </a:moveTo>
                    <a:lnTo>
                      <a:pt x="254" y="218"/>
                    </a:lnTo>
                    <a:lnTo>
                      <a:pt x="254" y="210"/>
                    </a:lnTo>
                    <a:lnTo>
                      <a:pt x="258" y="204"/>
                    </a:lnTo>
                    <a:lnTo>
                      <a:pt x="54" y="204"/>
                    </a:lnTo>
                    <a:lnTo>
                      <a:pt x="54" y="204"/>
                    </a:lnTo>
                    <a:lnTo>
                      <a:pt x="50" y="192"/>
                    </a:lnTo>
                    <a:lnTo>
                      <a:pt x="42" y="182"/>
                    </a:lnTo>
                    <a:lnTo>
                      <a:pt x="34" y="176"/>
                    </a:lnTo>
                    <a:lnTo>
                      <a:pt x="22" y="172"/>
                    </a:lnTo>
                    <a:lnTo>
                      <a:pt x="22" y="56"/>
                    </a:lnTo>
                    <a:lnTo>
                      <a:pt x="22" y="56"/>
                    </a:lnTo>
                    <a:lnTo>
                      <a:pt x="34" y="52"/>
                    </a:lnTo>
                    <a:lnTo>
                      <a:pt x="44" y="44"/>
                    </a:lnTo>
                    <a:lnTo>
                      <a:pt x="50" y="34"/>
                    </a:lnTo>
                    <a:lnTo>
                      <a:pt x="54" y="22"/>
                    </a:lnTo>
                    <a:lnTo>
                      <a:pt x="294" y="22"/>
                    </a:lnTo>
                    <a:lnTo>
                      <a:pt x="294" y="22"/>
                    </a:lnTo>
                    <a:lnTo>
                      <a:pt x="300" y="34"/>
                    </a:lnTo>
                    <a:lnTo>
                      <a:pt x="306" y="44"/>
                    </a:lnTo>
                    <a:lnTo>
                      <a:pt x="316" y="52"/>
                    </a:lnTo>
                    <a:lnTo>
                      <a:pt x="328" y="56"/>
                    </a:lnTo>
                    <a:lnTo>
                      <a:pt x="328" y="134"/>
                    </a:lnTo>
                    <a:lnTo>
                      <a:pt x="350" y="134"/>
                    </a:lnTo>
                    <a:lnTo>
                      <a:pt x="350" y="12"/>
                    </a:lnTo>
                    <a:lnTo>
                      <a:pt x="350" y="12"/>
                    </a:lnTo>
                    <a:lnTo>
                      <a:pt x="350" y="8"/>
                    </a:lnTo>
                    <a:lnTo>
                      <a:pt x="346" y="4"/>
                    </a:lnTo>
                    <a:lnTo>
                      <a:pt x="342" y="2"/>
                    </a:lnTo>
                    <a:lnTo>
                      <a:pt x="338" y="0"/>
                    </a:lnTo>
                    <a:lnTo>
                      <a:pt x="12" y="0"/>
                    </a:lnTo>
                    <a:lnTo>
                      <a:pt x="12" y="0"/>
                    </a:lnTo>
                    <a:lnTo>
                      <a:pt x="8" y="2"/>
                    </a:lnTo>
                    <a:lnTo>
                      <a:pt x="4" y="4"/>
                    </a:lnTo>
                    <a:lnTo>
                      <a:pt x="0" y="8"/>
                    </a:lnTo>
                    <a:lnTo>
                      <a:pt x="0" y="12"/>
                    </a:lnTo>
                    <a:lnTo>
                      <a:pt x="0" y="214"/>
                    </a:lnTo>
                    <a:lnTo>
                      <a:pt x="0" y="214"/>
                    </a:lnTo>
                    <a:lnTo>
                      <a:pt x="0" y="218"/>
                    </a:lnTo>
                    <a:lnTo>
                      <a:pt x="4" y="222"/>
                    </a:lnTo>
                    <a:lnTo>
                      <a:pt x="8" y="226"/>
                    </a:lnTo>
                    <a:lnTo>
                      <a:pt x="12" y="226"/>
                    </a:lnTo>
                    <a:lnTo>
                      <a:pt x="256" y="226"/>
                    </a:lnTo>
                    <a:lnTo>
                      <a:pt x="256" y="226"/>
                    </a:lnTo>
                    <a:lnTo>
                      <a:pt x="254" y="218"/>
                    </a:lnTo>
                    <a:lnTo>
                      <a:pt x="25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9" name="Freeform 27"/>
              <p:cNvSpPr/>
              <p:nvPr/>
            </p:nvSpPr>
            <p:spPr bwMode="auto">
              <a:xfrm>
                <a:off x="6373813" y="96520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0 h 22"/>
                  <a:gd name="T12" fmla="*/ 0 w 126"/>
                  <a:gd name="T13" fmla="*/ 10 h 22"/>
                  <a:gd name="T14" fmla="*/ 0 w 126"/>
                  <a:gd name="T15" fmla="*/ 10 h 22"/>
                  <a:gd name="T16" fmla="*/ 2 w 126"/>
                  <a:gd name="T17" fmla="*/ 6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6 h 22"/>
                  <a:gd name="T36" fmla="*/ 126 w 126"/>
                  <a:gd name="T37" fmla="*/ 10 h 22"/>
                  <a:gd name="T38" fmla="*/ 126 w 126"/>
                  <a:gd name="T39" fmla="*/ 10 h 22"/>
                  <a:gd name="T40" fmla="*/ 126 w 126"/>
                  <a:gd name="T41" fmla="*/ 10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0"/>
                    </a:lnTo>
                    <a:lnTo>
                      <a:pt x="0" y="10"/>
                    </a:lnTo>
                    <a:lnTo>
                      <a:pt x="0" y="10"/>
                    </a:lnTo>
                    <a:lnTo>
                      <a:pt x="2" y="6"/>
                    </a:lnTo>
                    <a:lnTo>
                      <a:pt x="4" y="4"/>
                    </a:lnTo>
                    <a:lnTo>
                      <a:pt x="8" y="2"/>
                    </a:lnTo>
                    <a:lnTo>
                      <a:pt x="12" y="0"/>
                    </a:lnTo>
                    <a:lnTo>
                      <a:pt x="12" y="0"/>
                    </a:lnTo>
                    <a:lnTo>
                      <a:pt x="116" y="0"/>
                    </a:lnTo>
                    <a:lnTo>
                      <a:pt x="116" y="0"/>
                    </a:lnTo>
                    <a:lnTo>
                      <a:pt x="120" y="2"/>
                    </a:lnTo>
                    <a:lnTo>
                      <a:pt x="124" y="4"/>
                    </a:lnTo>
                    <a:lnTo>
                      <a:pt x="126" y="6"/>
                    </a:lnTo>
                    <a:lnTo>
                      <a:pt x="126" y="10"/>
                    </a:lnTo>
                    <a:lnTo>
                      <a:pt x="126" y="10"/>
                    </a:lnTo>
                    <a:lnTo>
                      <a:pt x="126" y="10"/>
                    </a:lnTo>
                    <a:lnTo>
                      <a:pt x="126" y="16"/>
                    </a:lnTo>
                    <a:lnTo>
                      <a:pt x="124" y="18"/>
                    </a:lnTo>
                    <a:lnTo>
                      <a:pt x="120" y="20"/>
                    </a:lnTo>
                    <a:lnTo>
                      <a:pt x="116" y="22"/>
                    </a:lnTo>
                    <a:lnTo>
                      <a:pt x="116" y="22"/>
                    </a:lnTo>
                    <a:lnTo>
                      <a:pt x="12" y="22"/>
                    </a:ln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0" name="Freeform 28"/>
              <p:cNvSpPr/>
              <p:nvPr/>
            </p:nvSpPr>
            <p:spPr bwMode="auto">
              <a:xfrm>
                <a:off x="6367463" y="1012825"/>
                <a:ext cx="200025" cy="34925"/>
              </a:xfrm>
              <a:custGeom>
                <a:avLst/>
                <a:gdLst>
                  <a:gd name="T0" fmla="*/ 10 w 126"/>
                  <a:gd name="T1" fmla="*/ 22 h 22"/>
                  <a:gd name="T2" fmla="*/ 10 w 126"/>
                  <a:gd name="T3" fmla="*/ 22 h 22"/>
                  <a:gd name="T4" fmla="*/ 6 w 126"/>
                  <a:gd name="T5" fmla="*/ 20 h 22"/>
                  <a:gd name="T6" fmla="*/ 4 w 126"/>
                  <a:gd name="T7" fmla="*/ 18 h 22"/>
                  <a:gd name="T8" fmla="*/ 0 w 126"/>
                  <a:gd name="T9" fmla="*/ 16 h 22"/>
                  <a:gd name="T10" fmla="*/ 0 w 126"/>
                  <a:gd name="T11" fmla="*/ 12 h 22"/>
                  <a:gd name="T12" fmla="*/ 0 w 126"/>
                  <a:gd name="T13" fmla="*/ 12 h 22"/>
                  <a:gd name="T14" fmla="*/ 0 w 126"/>
                  <a:gd name="T15" fmla="*/ 12 h 22"/>
                  <a:gd name="T16" fmla="*/ 0 w 126"/>
                  <a:gd name="T17" fmla="*/ 6 h 22"/>
                  <a:gd name="T18" fmla="*/ 4 w 126"/>
                  <a:gd name="T19" fmla="*/ 4 h 22"/>
                  <a:gd name="T20" fmla="*/ 6 w 126"/>
                  <a:gd name="T21" fmla="*/ 2 h 22"/>
                  <a:gd name="T22" fmla="*/ 10 w 126"/>
                  <a:gd name="T23" fmla="*/ 0 h 22"/>
                  <a:gd name="T24" fmla="*/ 10 w 126"/>
                  <a:gd name="T25" fmla="*/ 0 h 22"/>
                  <a:gd name="T26" fmla="*/ 116 w 126"/>
                  <a:gd name="T27" fmla="*/ 0 h 22"/>
                  <a:gd name="T28" fmla="*/ 116 w 126"/>
                  <a:gd name="T29" fmla="*/ 0 h 22"/>
                  <a:gd name="T30" fmla="*/ 120 w 126"/>
                  <a:gd name="T31" fmla="*/ 2 h 22"/>
                  <a:gd name="T32" fmla="*/ 122 w 126"/>
                  <a:gd name="T33" fmla="*/ 4 h 22"/>
                  <a:gd name="T34" fmla="*/ 124 w 126"/>
                  <a:gd name="T35" fmla="*/ 6 h 22"/>
                  <a:gd name="T36" fmla="*/ 126 w 126"/>
                  <a:gd name="T37" fmla="*/ 12 h 22"/>
                  <a:gd name="T38" fmla="*/ 126 w 126"/>
                  <a:gd name="T39" fmla="*/ 12 h 22"/>
                  <a:gd name="T40" fmla="*/ 126 w 126"/>
                  <a:gd name="T41" fmla="*/ 12 h 22"/>
                  <a:gd name="T42" fmla="*/ 124 w 126"/>
                  <a:gd name="T43" fmla="*/ 16 h 22"/>
                  <a:gd name="T44" fmla="*/ 122 w 126"/>
                  <a:gd name="T45" fmla="*/ 18 h 22"/>
                  <a:gd name="T46" fmla="*/ 120 w 126"/>
                  <a:gd name="T47" fmla="*/ 20 h 22"/>
                  <a:gd name="T48" fmla="*/ 116 w 126"/>
                  <a:gd name="T49" fmla="*/ 22 h 22"/>
                  <a:gd name="T50" fmla="*/ 116 w 126"/>
                  <a:gd name="T51" fmla="*/ 22 h 22"/>
                  <a:gd name="T52" fmla="*/ 10 w 126"/>
                  <a:gd name="T53" fmla="*/ 22 h 22"/>
                  <a:gd name="T54" fmla="*/ 10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0" y="22"/>
                    </a:moveTo>
                    <a:lnTo>
                      <a:pt x="10" y="22"/>
                    </a:lnTo>
                    <a:lnTo>
                      <a:pt x="6" y="20"/>
                    </a:lnTo>
                    <a:lnTo>
                      <a:pt x="4" y="18"/>
                    </a:lnTo>
                    <a:lnTo>
                      <a:pt x="0" y="16"/>
                    </a:lnTo>
                    <a:lnTo>
                      <a:pt x="0" y="12"/>
                    </a:lnTo>
                    <a:lnTo>
                      <a:pt x="0" y="12"/>
                    </a:lnTo>
                    <a:lnTo>
                      <a:pt x="0" y="12"/>
                    </a:lnTo>
                    <a:lnTo>
                      <a:pt x="0" y="6"/>
                    </a:lnTo>
                    <a:lnTo>
                      <a:pt x="4" y="4"/>
                    </a:lnTo>
                    <a:lnTo>
                      <a:pt x="6" y="2"/>
                    </a:lnTo>
                    <a:lnTo>
                      <a:pt x="10" y="0"/>
                    </a:lnTo>
                    <a:lnTo>
                      <a:pt x="10" y="0"/>
                    </a:lnTo>
                    <a:lnTo>
                      <a:pt x="116" y="0"/>
                    </a:lnTo>
                    <a:lnTo>
                      <a:pt x="116" y="0"/>
                    </a:lnTo>
                    <a:lnTo>
                      <a:pt x="120" y="2"/>
                    </a:lnTo>
                    <a:lnTo>
                      <a:pt x="122" y="4"/>
                    </a:lnTo>
                    <a:lnTo>
                      <a:pt x="124" y="6"/>
                    </a:lnTo>
                    <a:lnTo>
                      <a:pt x="126" y="12"/>
                    </a:lnTo>
                    <a:lnTo>
                      <a:pt x="126" y="12"/>
                    </a:lnTo>
                    <a:lnTo>
                      <a:pt x="126" y="12"/>
                    </a:lnTo>
                    <a:lnTo>
                      <a:pt x="124" y="16"/>
                    </a:lnTo>
                    <a:lnTo>
                      <a:pt x="122" y="18"/>
                    </a:lnTo>
                    <a:lnTo>
                      <a:pt x="120" y="20"/>
                    </a:lnTo>
                    <a:lnTo>
                      <a:pt x="116" y="22"/>
                    </a:lnTo>
                    <a:lnTo>
                      <a:pt x="116" y="22"/>
                    </a:lnTo>
                    <a:lnTo>
                      <a:pt x="10" y="22"/>
                    </a:lnTo>
                    <a:lnTo>
                      <a:pt x="1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1" name="Freeform 29"/>
              <p:cNvSpPr/>
              <p:nvPr/>
            </p:nvSpPr>
            <p:spPr bwMode="auto">
              <a:xfrm>
                <a:off x="6370638" y="106045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2 h 22"/>
                  <a:gd name="T12" fmla="*/ 0 w 126"/>
                  <a:gd name="T13" fmla="*/ 12 h 22"/>
                  <a:gd name="T14" fmla="*/ 0 w 126"/>
                  <a:gd name="T15" fmla="*/ 12 h 22"/>
                  <a:gd name="T16" fmla="*/ 2 w 126"/>
                  <a:gd name="T17" fmla="*/ 8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8 h 22"/>
                  <a:gd name="T36" fmla="*/ 126 w 126"/>
                  <a:gd name="T37" fmla="*/ 12 h 22"/>
                  <a:gd name="T38" fmla="*/ 126 w 126"/>
                  <a:gd name="T39" fmla="*/ 12 h 22"/>
                  <a:gd name="T40" fmla="*/ 126 w 126"/>
                  <a:gd name="T41" fmla="*/ 12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2"/>
                    </a:lnTo>
                    <a:lnTo>
                      <a:pt x="0" y="12"/>
                    </a:lnTo>
                    <a:lnTo>
                      <a:pt x="0" y="12"/>
                    </a:lnTo>
                    <a:lnTo>
                      <a:pt x="2" y="8"/>
                    </a:lnTo>
                    <a:lnTo>
                      <a:pt x="4" y="4"/>
                    </a:lnTo>
                    <a:lnTo>
                      <a:pt x="8" y="2"/>
                    </a:lnTo>
                    <a:lnTo>
                      <a:pt x="12" y="0"/>
                    </a:lnTo>
                    <a:lnTo>
                      <a:pt x="12" y="0"/>
                    </a:lnTo>
                    <a:lnTo>
                      <a:pt x="116" y="0"/>
                    </a:lnTo>
                    <a:lnTo>
                      <a:pt x="116" y="0"/>
                    </a:lnTo>
                    <a:lnTo>
                      <a:pt x="120" y="2"/>
                    </a:lnTo>
                    <a:lnTo>
                      <a:pt x="124" y="4"/>
                    </a:lnTo>
                    <a:lnTo>
                      <a:pt x="126" y="8"/>
                    </a:lnTo>
                    <a:lnTo>
                      <a:pt x="126" y="12"/>
                    </a:lnTo>
                    <a:lnTo>
                      <a:pt x="126" y="12"/>
                    </a:lnTo>
                    <a:lnTo>
                      <a:pt x="126" y="12"/>
                    </a:lnTo>
                    <a:lnTo>
                      <a:pt x="126" y="16"/>
                    </a:lnTo>
                    <a:lnTo>
                      <a:pt x="124" y="18"/>
                    </a:lnTo>
                    <a:lnTo>
                      <a:pt x="120" y="20"/>
                    </a:lnTo>
                    <a:lnTo>
                      <a:pt x="116" y="22"/>
                    </a:lnTo>
                    <a:lnTo>
                      <a:pt x="116" y="22"/>
                    </a:lnTo>
                    <a:lnTo>
                      <a:pt x="12" y="22"/>
                    </a:ln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34" name="组合 133"/>
          <p:cNvGrpSpPr/>
          <p:nvPr/>
        </p:nvGrpSpPr>
        <p:grpSpPr>
          <a:xfrm>
            <a:off x="1184091" y="4529701"/>
            <a:ext cx="2031589" cy="819512"/>
            <a:chOff x="3638480" y="1770394"/>
            <a:chExt cx="1523692" cy="614634"/>
          </a:xfrm>
        </p:grpSpPr>
        <p:sp>
          <p:nvSpPr>
            <p:cNvPr id="135"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6"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7" name="组合 136"/>
          <p:cNvGrpSpPr/>
          <p:nvPr/>
        </p:nvGrpSpPr>
        <p:grpSpPr>
          <a:xfrm>
            <a:off x="5120528" y="4529701"/>
            <a:ext cx="2031589" cy="819512"/>
            <a:chOff x="3638480" y="1770394"/>
            <a:chExt cx="1523692" cy="614634"/>
          </a:xfrm>
        </p:grpSpPr>
        <p:sp>
          <p:nvSpPr>
            <p:cNvPr id="138"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9"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8966218" y="4529701"/>
            <a:ext cx="2031589" cy="819512"/>
            <a:chOff x="3638480" y="1770394"/>
            <a:chExt cx="1523692" cy="614634"/>
          </a:xfrm>
        </p:grpSpPr>
        <p:sp>
          <p:nvSpPr>
            <p:cNvPr id="141"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2"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43" name="组合 142"/>
          <p:cNvGrpSpPr/>
          <p:nvPr/>
        </p:nvGrpSpPr>
        <p:grpSpPr>
          <a:xfrm>
            <a:off x="3104304" y="1789976"/>
            <a:ext cx="2031589" cy="819512"/>
            <a:chOff x="3638480" y="1770394"/>
            <a:chExt cx="1523692" cy="614634"/>
          </a:xfrm>
        </p:grpSpPr>
        <p:sp>
          <p:nvSpPr>
            <p:cNvPr id="144"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5"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46" name="组合 145"/>
          <p:cNvGrpSpPr/>
          <p:nvPr/>
        </p:nvGrpSpPr>
        <p:grpSpPr>
          <a:xfrm>
            <a:off x="6944731" y="1789976"/>
            <a:ext cx="2031589" cy="819512"/>
            <a:chOff x="3638480" y="1770394"/>
            <a:chExt cx="1523692" cy="614634"/>
          </a:xfrm>
        </p:grpSpPr>
        <p:sp>
          <p:nvSpPr>
            <p:cNvPr id="147"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8"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 name="标题 6"/>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wipe(left)">
                                      <p:cBhvr>
                                        <p:cTn id="7" dur="1500"/>
                                        <p:tgtEl>
                                          <p:spTgt spid="132"/>
                                        </p:tgtEl>
                                      </p:cBhvr>
                                    </p:animEffect>
                                  </p:childTnLst>
                                </p:cTn>
                              </p:par>
                              <p:par>
                                <p:cTn id="8" presetID="42" presetClass="entr" presetSubtype="0" fill="hold" nodeType="withEffect">
                                  <p:stCondLst>
                                    <p:cond delay="15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1000"/>
                                        <p:tgtEl>
                                          <p:spTgt spid="89"/>
                                        </p:tgtEl>
                                      </p:cBhvr>
                                    </p:animEffect>
                                    <p:anim calcmode="lin" valueType="num">
                                      <p:cBhvr>
                                        <p:cTn id="11" dur="1000" fill="hold"/>
                                        <p:tgtEl>
                                          <p:spTgt spid="89"/>
                                        </p:tgtEl>
                                        <p:attrNameLst>
                                          <p:attrName>ppt_x</p:attrName>
                                        </p:attrNameLst>
                                      </p:cBhvr>
                                      <p:tavLst>
                                        <p:tav tm="0">
                                          <p:val>
                                            <p:strVal val="#ppt_x"/>
                                          </p:val>
                                        </p:tav>
                                        <p:tav tm="100000">
                                          <p:val>
                                            <p:strVal val="#ppt_x"/>
                                          </p:val>
                                        </p:tav>
                                      </p:tavLst>
                                    </p:anim>
                                    <p:anim calcmode="lin" valueType="num">
                                      <p:cBhvr>
                                        <p:cTn id="12" dur="1000" fill="hold"/>
                                        <p:tgtEl>
                                          <p:spTgt spid="89"/>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300"/>
                                  </p:stCondLst>
                                  <p:childTnLst>
                                    <p:set>
                                      <p:cBhvr>
                                        <p:cTn id="14" dur="1" fill="hold">
                                          <p:stCondLst>
                                            <p:cond delay="0"/>
                                          </p:stCondLst>
                                        </p:cTn>
                                        <p:tgtEl>
                                          <p:spTgt spid="90"/>
                                        </p:tgtEl>
                                        <p:attrNameLst>
                                          <p:attrName>style.visibility</p:attrName>
                                        </p:attrNameLst>
                                      </p:cBhvr>
                                      <p:to>
                                        <p:strVal val="visible"/>
                                      </p:to>
                                    </p:set>
                                    <p:animEffect transition="in" filter="fade">
                                      <p:cBhvr>
                                        <p:cTn id="15" dur="1000"/>
                                        <p:tgtEl>
                                          <p:spTgt spid="90"/>
                                        </p:tgtEl>
                                      </p:cBhvr>
                                    </p:animEffect>
                                    <p:anim calcmode="lin" valueType="num">
                                      <p:cBhvr>
                                        <p:cTn id="16" dur="1000" fill="hold"/>
                                        <p:tgtEl>
                                          <p:spTgt spid="90"/>
                                        </p:tgtEl>
                                        <p:attrNameLst>
                                          <p:attrName>ppt_x</p:attrName>
                                        </p:attrNameLst>
                                      </p:cBhvr>
                                      <p:tavLst>
                                        <p:tav tm="0">
                                          <p:val>
                                            <p:strVal val="#ppt_x"/>
                                          </p:val>
                                        </p:tav>
                                        <p:tav tm="100000">
                                          <p:val>
                                            <p:strVal val="#ppt_x"/>
                                          </p:val>
                                        </p:tav>
                                      </p:tavLst>
                                    </p:anim>
                                    <p:anim calcmode="lin" valueType="num">
                                      <p:cBhvr>
                                        <p:cTn id="17" dur="1000" fill="hold"/>
                                        <p:tgtEl>
                                          <p:spTgt spid="9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450"/>
                                  </p:stCondLst>
                                  <p:childTnLst>
                                    <p:set>
                                      <p:cBhvr>
                                        <p:cTn id="19" dur="1" fill="hold">
                                          <p:stCondLst>
                                            <p:cond delay="0"/>
                                          </p:stCondLst>
                                        </p:cTn>
                                        <p:tgtEl>
                                          <p:spTgt spid="91"/>
                                        </p:tgtEl>
                                        <p:attrNameLst>
                                          <p:attrName>style.visibility</p:attrName>
                                        </p:attrNameLst>
                                      </p:cBhvr>
                                      <p:to>
                                        <p:strVal val="visible"/>
                                      </p:to>
                                    </p:set>
                                    <p:animEffect transition="in" filter="fade">
                                      <p:cBhvr>
                                        <p:cTn id="20" dur="1000"/>
                                        <p:tgtEl>
                                          <p:spTgt spid="91"/>
                                        </p:tgtEl>
                                      </p:cBhvr>
                                    </p:animEffect>
                                    <p:anim calcmode="lin" valueType="num">
                                      <p:cBhvr>
                                        <p:cTn id="21" dur="1000" fill="hold"/>
                                        <p:tgtEl>
                                          <p:spTgt spid="91"/>
                                        </p:tgtEl>
                                        <p:attrNameLst>
                                          <p:attrName>ppt_x</p:attrName>
                                        </p:attrNameLst>
                                      </p:cBhvr>
                                      <p:tavLst>
                                        <p:tav tm="0">
                                          <p:val>
                                            <p:strVal val="#ppt_x"/>
                                          </p:val>
                                        </p:tav>
                                        <p:tav tm="100000">
                                          <p:val>
                                            <p:strVal val="#ppt_x"/>
                                          </p:val>
                                        </p:tav>
                                      </p:tavLst>
                                    </p:anim>
                                    <p:anim calcmode="lin" valueType="num">
                                      <p:cBhvr>
                                        <p:cTn id="22" dur="1000" fill="hold"/>
                                        <p:tgtEl>
                                          <p:spTgt spid="91"/>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600"/>
                                  </p:stCondLst>
                                  <p:childTnLst>
                                    <p:set>
                                      <p:cBhvr>
                                        <p:cTn id="24" dur="1" fill="hold">
                                          <p:stCondLst>
                                            <p:cond delay="0"/>
                                          </p:stCondLst>
                                        </p:cTn>
                                        <p:tgtEl>
                                          <p:spTgt spid="92"/>
                                        </p:tgtEl>
                                        <p:attrNameLst>
                                          <p:attrName>style.visibility</p:attrName>
                                        </p:attrNameLst>
                                      </p:cBhvr>
                                      <p:to>
                                        <p:strVal val="visible"/>
                                      </p:to>
                                    </p:set>
                                    <p:animEffect transition="in" filter="fade">
                                      <p:cBhvr>
                                        <p:cTn id="25" dur="1000"/>
                                        <p:tgtEl>
                                          <p:spTgt spid="92"/>
                                        </p:tgtEl>
                                      </p:cBhvr>
                                    </p:animEffect>
                                    <p:anim calcmode="lin" valueType="num">
                                      <p:cBhvr>
                                        <p:cTn id="26" dur="1000" fill="hold"/>
                                        <p:tgtEl>
                                          <p:spTgt spid="92"/>
                                        </p:tgtEl>
                                        <p:attrNameLst>
                                          <p:attrName>ppt_x</p:attrName>
                                        </p:attrNameLst>
                                      </p:cBhvr>
                                      <p:tavLst>
                                        <p:tav tm="0">
                                          <p:val>
                                            <p:strVal val="#ppt_x"/>
                                          </p:val>
                                        </p:tav>
                                        <p:tav tm="100000">
                                          <p:val>
                                            <p:strVal val="#ppt_x"/>
                                          </p:val>
                                        </p:tav>
                                      </p:tavLst>
                                    </p:anim>
                                    <p:anim calcmode="lin" valueType="num">
                                      <p:cBhvr>
                                        <p:cTn id="27" dur="1000" fill="hold"/>
                                        <p:tgtEl>
                                          <p:spTgt spid="92"/>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750"/>
                                  </p:stCondLst>
                                  <p:childTnLst>
                                    <p:set>
                                      <p:cBhvr>
                                        <p:cTn id="29" dur="1" fill="hold">
                                          <p:stCondLst>
                                            <p:cond delay="0"/>
                                          </p:stCondLst>
                                        </p:cTn>
                                        <p:tgtEl>
                                          <p:spTgt spid="93"/>
                                        </p:tgtEl>
                                        <p:attrNameLst>
                                          <p:attrName>style.visibility</p:attrName>
                                        </p:attrNameLst>
                                      </p:cBhvr>
                                      <p:to>
                                        <p:strVal val="visible"/>
                                      </p:to>
                                    </p:set>
                                    <p:animEffect transition="in" filter="fade">
                                      <p:cBhvr>
                                        <p:cTn id="30" dur="1000"/>
                                        <p:tgtEl>
                                          <p:spTgt spid="93"/>
                                        </p:tgtEl>
                                      </p:cBhvr>
                                    </p:animEffect>
                                    <p:anim calcmode="lin" valueType="num">
                                      <p:cBhvr>
                                        <p:cTn id="31" dur="1000" fill="hold"/>
                                        <p:tgtEl>
                                          <p:spTgt spid="93"/>
                                        </p:tgtEl>
                                        <p:attrNameLst>
                                          <p:attrName>ppt_x</p:attrName>
                                        </p:attrNameLst>
                                      </p:cBhvr>
                                      <p:tavLst>
                                        <p:tav tm="0">
                                          <p:val>
                                            <p:strVal val="#ppt_x"/>
                                          </p:val>
                                        </p:tav>
                                        <p:tav tm="100000">
                                          <p:val>
                                            <p:strVal val="#ppt_x"/>
                                          </p:val>
                                        </p:tav>
                                      </p:tavLst>
                                    </p:anim>
                                    <p:anim calcmode="lin" valueType="num">
                                      <p:cBhvr>
                                        <p:cTn id="32" dur="1000" fill="hold"/>
                                        <p:tgtEl>
                                          <p:spTgt spid="93"/>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134"/>
                                        </p:tgtEl>
                                        <p:attrNameLst>
                                          <p:attrName>style.visibility</p:attrName>
                                        </p:attrNameLst>
                                      </p:cBhvr>
                                      <p:to>
                                        <p:strVal val="visible"/>
                                      </p:to>
                                    </p:set>
                                    <p:animEffect transition="in" filter="fade">
                                      <p:cBhvr>
                                        <p:cTn id="36" dur="500"/>
                                        <p:tgtEl>
                                          <p:spTgt spid="134"/>
                                        </p:tgtEl>
                                      </p:cBhvr>
                                    </p:animEffect>
                                  </p:childTnLst>
                                </p:cTn>
                              </p:par>
                              <p:par>
                                <p:cTn id="37" presetID="10" presetClass="entr" presetSubtype="0" fill="hold" nodeType="withEffect">
                                  <p:stCondLst>
                                    <p:cond delay="200"/>
                                  </p:stCondLst>
                                  <p:childTnLst>
                                    <p:set>
                                      <p:cBhvr>
                                        <p:cTn id="38" dur="1" fill="hold">
                                          <p:stCondLst>
                                            <p:cond delay="0"/>
                                          </p:stCondLst>
                                        </p:cTn>
                                        <p:tgtEl>
                                          <p:spTgt spid="143"/>
                                        </p:tgtEl>
                                        <p:attrNameLst>
                                          <p:attrName>style.visibility</p:attrName>
                                        </p:attrNameLst>
                                      </p:cBhvr>
                                      <p:to>
                                        <p:strVal val="visible"/>
                                      </p:to>
                                    </p:set>
                                    <p:animEffect transition="in" filter="fade">
                                      <p:cBhvr>
                                        <p:cTn id="39" dur="500"/>
                                        <p:tgtEl>
                                          <p:spTgt spid="143"/>
                                        </p:tgtEl>
                                      </p:cBhvr>
                                    </p:animEffect>
                                  </p:childTnLst>
                                </p:cTn>
                              </p:par>
                              <p:par>
                                <p:cTn id="40" presetID="10" presetClass="entr" presetSubtype="0" fill="hold" nodeType="withEffect">
                                  <p:stCondLst>
                                    <p:cond delay="400"/>
                                  </p:stCondLst>
                                  <p:childTnLst>
                                    <p:set>
                                      <p:cBhvr>
                                        <p:cTn id="41" dur="1" fill="hold">
                                          <p:stCondLst>
                                            <p:cond delay="0"/>
                                          </p:stCondLst>
                                        </p:cTn>
                                        <p:tgtEl>
                                          <p:spTgt spid="137"/>
                                        </p:tgtEl>
                                        <p:attrNameLst>
                                          <p:attrName>style.visibility</p:attrName>
                                        </p:attrNameLst>
                                      </p:cBhvr>
                                      <p:to>
                                        <p:strVal val="visible"/>
                                      </p:to>
                                    </p:set>
                                    <p:animEffect transition="in" filter="fade">
                                      <p:cBhvr>
                                        <p:cTn id="42" dur="500"/>
                                        <p:tgtEl>
                                          <p:spTgt spid="137"/>
                                        </p:tgtEl>
                                      </p:cBhvr>
                                    </p:animEffect>
                                  </p:childTnLst>
                                </p:cTn>
                              </p:par>
                              <p:par>
                                <p:cTn id="43" presetID="10" presetClass="entr" presetSubtype="0" fill="hold" nodeType="withEffect">
                                  <p:stCondLst>
                                    <p:cond delay="600"/>
                                  </p:stCondLst>
                                  <p:childTnLst>
                                    <p:set>
                                      <p:cBhvr>
                                        <p:cTn id="44" dur="1" fill="hold">
                                          <p:stCondLst>
                                            <p:cond delay="0"/>
                                          </p:stCondLst>
                                        </p:cTn>
                                        <p:tgtEl>
                                          <p:spTgt spid="146"/>
                                        </p:tgtEl>
                                        <p:attrNameLst>
                                          <p:attrName>style.visibility</p:attrName>
                                        </p:attrNameLst>
                                      </p:cBhvr>
                                      <p:to>
                                        <p:strVal val="visible"/>
                                      </p:to>
                                    </p:set>
                                    <p:animEffect transition="in" filter="fade">
                                      <p:cBhvr>
                                        <p:cTn id="45" dur="500"/>
                                        <p:tgtEl>
                                          <p:spTgt spid="146"/>
                                        </p:tgtEl>
                                      </p:cBhvr>
                                    </p:animEffect>
                                  </p:childTnLst>
                                </p:cTn>
                              </p:par>
                              <p:par>
                                <p:cTn id="46" presetID="10" presetClass="entr" presetSubtype="0" fill="hold" nodeType="withEffect">
                                  <p:stCondLst>
                                    <p:cond delay="800"/>
                                  </p:stCondLst>
                                  <p:childTnLst>
                                    <p:set>
                                      <p:cBhvr>
                                        <p:cTn id="47" dur="1" fill="hold">
                                          <p:stCondLst>
                                            <p:cond delay="0"/>
                                          </p:stCondLst>
                                        </p:cTn>
                                        <p:tgtEl>
                                          <p:spTgt spid="140"/>
                                        </p:tgtEl>
                                        <p:attrNameLst>
                                          <p:attrName>style.visibility</p:attrName>
                                        </p:attrNameLst>
                                      </p:cBhvr>
                                      <p:to>
                                        <p:strVal val="visible"/>
                                      </p:to>
                                    </p:set>
                                    <p:animEffect transition="in" filter="fade">
                                      <p:cBhvr>
                                        <p:cTn id="48"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AutoShape 10"/>
          <p:cNvSpPr/>
          <p:nvPr/>
        </p:nvSpPr>
        <p:spPr bwMode="auto">
          <a:xfrm>
            <a:off x="1083048" y="4485571"/>
            <a:ext cx="5044470" cy="1306596"/>
          </a:xfrm>
          <a:custGeom>
            <a:avLst/>
            <a:gdLst>
              <a:gd name="T0" fmla="*/ 1097195 w 21600"/>
              <a:gd name="T1" fmla="*/ 443234 h 21600"/>
              <a:gd name="T2" fmla="*/ 1097195 w 21600"/>
              <a:gd name="T3" fmla="*/ 443234 h 21600"/>
              <a:gd name="T4" fmla="*/ 1097195 w 21600"/>
              <a:gd name="T5" fmla="*/ 443234 h 21600"/>
              <a:gd name="T6" fmla="*/ 1097195 w 21600"/>
              <a:gd name="T7" fmla="*/ 44323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90" y="0"/>
                </a:moveTo>
                <a:lnTo>
                  <a:pt x="1332" y="13223"/>
                </a:lnTo>
                <a:lnTo>
                  <a:pt x="0" y="21599"/>
                </a:lnTo>
                <a:lnTo>
                  <a:pt x="21600" y="8376"/>
                </a:lnTo>
                <a:lnTo>
                  <a:pt x="20290" y="0"/>
                </a:lnTo>
                <a:close/>
              </a:path>
            </a:pathLst>
          </a:custGeom>
          <a:solidFill>
            <a:schemeClr val="accent1"/>
          </a:solidFill>
          <a:ln>
            <a:noFill/>
          </a:ln>
          <a:effectLst>
            <a:outerShdw blurRad="254000" dist="152400" dir="2700000" algn="tl" rotWithShape="0">
              <a:prstClr val="black">
                <a:alpha val="60000"/>
              </a:prstClr>
            </a:outerShdw>
          </a:effec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49" name="AutoShape 11"/>
          <p:cNvSpPr/>
          <p:nvPr/>
        </p:nvSpPr>
        <p:spPr bwMode="auto">
          <a:xfrm>
            <a:off x="1568540" y="3687096"/>
            <a:ext cx="4076808" cy="1304253"/>
          </a:xfrm>
          <a:custGeom>
            <a:avLst/>
            <a:gdLst>
              <a:gd name="T0" fmla="*/ 887056 w 21600"/>
              <a:gd name="T1" fmla="*/ 442646 h 21600"/>
              <a:gd name="T2" fmla="*/ 887056 w 21600"/>
              <a:gd name="T3" fmla="*/ 442646 h 21600"/>
              <a:gd name="T4" fmla="*/ 887056 w 21600"/>
              <a:gd name="T5" fmla="*/ 442646 h 21600"/>
              <a:gd name="T6" fmla="*/ 887056 w 21600"/>
              <a:gd name="T7" fmla="*/ 442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66" y="0"/>
                </a:moveTo>
                <a:lnTo>
                  <a:pt x="1619" y="13212"/>
                </a:lnTo>
                <a:lnTo>
                  <a:pt x="0" y="21600"/>
                </a:lnTo>
                <a:lnTo>
                  <a:pt x="21600" y="8329"/>
                </a:lnTo>
                <a:lnTo>
                  <a:pt x="19966" y="0"/>
                </a:lnTo>
                <a:close/>
              </a:path>
            </a:pathLst>
          </a:custGeom>
          <a:solidFill>
            <a:schemeClr val="accent1"/>
          </a:solidFill>
          <a:ln>
            <a:noFill/>
          </a:ln>
          <a:effectLst>
            <a:outerShdw blurRad="254000" dist="152400" dir="2700000" algn="tl" rotWithShape="0">
              <a:prstClr val="black">
                <a:alpha val="60000"/>
              </a:prstClr>
            </a:outerShdw>
          </a:effec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0" name="AutoShape 12"/>
          <p:cNvSpPr/>
          <p:nvPr/>
        </p:nvSpPr>
        <p:spPr bwMode="auto">
          <a:xfrm>
            <a:off x="2054033" y="2886279"/>
            <a:ext cx="3105823" cy="1304253"/>
          </a:xfrm>
          <a:custGeom>
            <a:avLst/>
            <a:gdLst>
              <a:gd name="T0" fmla="*/ 675741 w 21600"/>
              <a:gd name="T1" fmla="*/ 442057 h 21600"/>
              <a:gd name="T2" fmla="*/ 675741 w 21600"/>
              <a:gd name="T3" fmla="*/ 442057 h 21600"/>
              <a:gd name="T4" fmla="*/ 675741 w 21600"/>
              <a:gd name="T5" fmla="*/ 442057 h 21600"/>
              <a:gd name="T6" fmla="*/ 675741 w 21600"/>
              <a:gd name="T7" fmla="*/ 4420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473" y="0"/>
                </a:moveTo>
                <a:lnTo>
                  <a:pt x="2107" y="13259"/>
                </a:lnTo>
                <a:lnTo>
                  <a:pt x="0" y="21600"/>
                </a:lnTo>
                <a:lnTo>
                  <a:pt x="21600" y="8369"/>
                </a:lnTo>
                <a:lnTo>
                  <a:pt x="19473" y="0"/>
                </a:lnTo>
                <a:close/>
              </a:path>
            </a:pathLst>
          </a:custGeom>
          <a:solidFill>
            <a:schemeClr val="accent1"/>
          </a:solidFill>
          <a:ln>
            <a:noFill/>
          </a:ln>
          <a:effectLst>
            <a:outerShdw blurRad="254000" dist="152400" dir="2700000" algn="tl" rotWithShape="0">
              <a:prstClr val="black">
                <a:alpha val="60000"/>
              </a:prstClr>
            </a:outerShdw>
          </a:effec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1" name="AutoShape 13"/>
          <p:cNvSpPr/>
          <p:nvPr/>
        </p:nvSpPr>
        <p:spPr bwMode="auto">
          <a:xfrm>
            <a:off x="2539526" y="2080779"/>
            <a:ext cx="2134837" cy="1311280"/>
          </a:xfrm>
          <a:custGeom>
            <a:avLst/>
            <a:gdLst>
              <a:gd name="T0" fmla="*/ 464425 w 21600"/>
              <a:gd name="T1" fmla="*/ 444412 h 21600"/>
              <a:gd name="T2" fmla="*/ 464425 w 21600"/>
              <a:gd name="T3" fmla="*/ 444412 h 21600"/>
              <a:gd name="T4" fmla="*/ 464425 w 21600"/>
              <a:gd name="T5" fmla="*/ 444412 h 21600"/>
              <a:gd name="T6" fmla="*/ 464425 w 21600"/>
              <a:gd name="T7" fmla="*/ 44441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479" y="0"/>
                </a:moveTo>
                <a:lnTo>
                  <a:pt x="3093" y="13274"/>
                </a:lnTo>
                <a:lnTo>
                  <a:pt x="0" y="21600"/>
                </a:lnTo>
                <a:lnTo>
                  <a:pt x="21599" y="8411"/>
                </a:lnTo>
                <a:lnTo>
                  <a:pt x="18479" y="0"/>
                </a:lnTo>
                <a:close/>
              </a:path>
            </a:pathLst>
          </a:custGeom>
          <a:solidFill>
            <a:schemeClr val="accent1"/>
          </a:solidFill>
          <a:ln>
            <a:noFill/>
          </a:ln>
          <a:effectLst>
            <a:outerShdw blurRad="254000" dist="152400" dir="2700000" algn="tl" rotWithShape="0">
              <a:prstClr val="black">
                <a:alpha val="60000"/>
              </a:prstClr>
            </a:outerShdw>
          </a:effec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2" name="AutoShape 14"/>
          <p:cNvSpPr/>
          <p:nvPr/>
        </p:nvSpPr>
        <p:spPr bwMode="auto">
          <a:xfrm>
            <a:off x="1568540" y="4485571"/>
            <a:ext cx="4558976" cy="505779"/>
          </a:xfrm>
          <a:custGeom>
            <a:avLst/>
            <a:gdLst>
              <a:gd name="T0" fmla="*/ 991831 w 21600"/>
              <a:gd name="T1" fmla="*/ 171879 h 21600"/>
              <a:gd name="T2" fmla="*/ 991831 w 21600"/>
              <a:gd name="T3" fmla="*/ 171879 h 21600"/>
              <a:gd name="T4" fmla="*/ 991831 w 21600"/>
              <a:gd name="T5" fmla="*/ 171879 h 21600"/>
              <a:gd name="T6" fmla="*/ 991831 w 21600"/>
              <a:gd name="T7" fmla="*/ 1718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1600"/>
                </a:moveTo>
                <a:lnTo>
                  <a:pt x="20151" y="0"/>
                </a:lnTo>
                <a:lnTo>
                  <a:pt x="1448" y="0"/>
                </a:lnTo>
                <a:lnTo>
                  <a:pt x="0" y="21600"/>
                </a:lnTo>
                <a:lnTo>
                  <a:pt x="21599" y="21600"/>
                </a:lnTo>
                <a:close/>
              </a:path>
            </a:pathLst>
          </a:custGeom>
          <a:solidFill>
            <a:schemeClr val="accent2"/>
          </a:solidFill>
          <a:ln>
            <a:noFill/>
          </a:ln>
          <a:effec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3" name="AutoShape 15"/>
          <p:cNvSpPr/>
          <p:nvPr/>
        </p:nvSpPr>
        <p:spPr bwMode="auto">
          <a:xfrm>
            <a:off x="2054033" y="3687096"/>
            <a:ext cx="3591315" cy="503437"/>
          </a:xfrm>
          <a:custGeom>
            <a:avLst/>
            <a:gdLst>
              <a:gd name="T0" fmla="*/ 781104 w 21600"/>
              <a:gd name="T1" fmla="*/ 170702 h 21600"/>
              <a:gd name="T2" fmla="*/ 781104 w 21600"/>
              <a:gd name="T3" fmla="*/ 170702 h 21600"/>
              <a:gd name="T4" fmla="*/ 781104 w 21600"/>
              <a:gd name="T5" fmla="*/ 170702 h 21600"/>
              <a:gd name="T6" fmla="*/ 781104 w 21600"/>
              <a:gd name="T7" fmla="*/ 17070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23" y="0"/>
                </a:moveTo>
                <a:lnTo>
                  <a:pt x="0" y="21599"/>
                </a:lnTo>
                <a:lnTo>
                  <a:pt x="21600" y="21599"/>
                </a:lnTo>
                <a:lnTo>
                  <a:pt x="19744" y="0"/>
                </a:lnTo>
                <a:lnTo>
                  <a:pt x="1823" y="0"/>
                </a:lnTo>
                <a:close/>
              </a:path>
            </a:pathLst>
          </a:custGeom>
          <a:solidFill>
            <a:schemeClr val="accent2"/>
          </a:solidFill>
          <a:ln>
            <a:noFill/>
          </a:ln>
          <a:effec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4" name="AutoShape 16"/>
          <p:cNvSpPr/>
          <p:nvPr/>
        </p:nvSpPr>
        <p:spPr bwMode="auto">
          <a:xfrm>
            <a:off x="3021695" y="2080779"/>
            <a:ext cx="1652669" cy="510462"/>
          </a:xfrm>
          <a:custGeom>
            <a:avLst/>
            <a:gdLst>
              <a:gd name="T0" fmla="*/ 359061 w 21600"/>
              <a:gd name="T1" fmla="*/ 173056 h 21600"/>
              <a:gd name="T2" fmla="*/ 359061 w 21600"/>
              <a:gd name="T3" fmla="*/ 173056 h 21600"/>
              <a:gd name="T4" fmla="*/ 359061 w 21600"/>
              <a:gd name="T5" fmla="*/ 173056 h 21600"/>
              <a:gd name="T6" fmla="*/ 359061 w 21600"/>
              <a:gd name="T7" fmla="*/ 1730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1599"/>
                </a:moveTo>
                <a:lnTo>
                  <a:pt x="17563" y="0"/>
                </a:lnTo>
                <a:lnTo>
                  <a:pt x="4072" y="0"/>
                </a:lnTo>
                <a:lnTo>
                  <a:pt x="0" y="21599"/>
                </a:lnTo>
                <a:lnTo>
                  <a:pt x="21599" y="21599"/>
                </a:lnTo>
                <a:close/>
              </a:path>
            </a:pathLst>
          </a:custGeom>
          <a:solidFill>
            <a:schemeClr val="accent2"/>
          </a:solidFill>
          <a:ln>
            <a:noFill/>
          </a:ln>
          <a:effec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5" name="AutoShape 17"/>
          <p:cNvSpPr/>
          <p:nvPr/>
        </p:nvSpPr>
        <p:spPr bwMode="auto">
          <a:xfrm>
            <a:off x="2539526" y="2886279"/>
            <a:ext cx="2620331" cy="505779"/>
          </a:xfrm>
          <a:custGeom>
            <a:avLst/>
            <a:gdLst>
              <a:gd name="T0" fmla="*/ 570377 w 21600"/>
              <a:gd name="T1" fmla="*/ 171290 h 21600"/>
              <a:gd name="T2" fmla="*/ 570377 w 21600"/>
              <a:gd name="T3" fmla="*/ 171290 h 21600"/>
              <a:gd name="T4" fmla="*/ 570377 w 21600"/>
              <a:gd name="T5" fmla="*/ 171290 h 21600"/>
              <a:gd name="T6" fmla="*/ 570377 w 21600"/>
              <a:gd name="T7" fmla="*/ 1712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518" y="0"/>
                </a:moveTo>
                <a:lnTo>
                  <a:pt x="0" y="21600"/>
                </a:lnTo>
                <a:lnTo>
                  <a:pt x="21600" y="21600"/>
                </a:lnTo>
                <a:lnTo>
                  <a:pt x="19081" y="0"/>
                </a:lnTo>
                <a:lnTo>
                  <a:pt x="2518" y="0"/>
                </a:lnTo>
                <a:close/>
              </a:path>
            </a:pathLst>
          </a:custGeom>
          <a:solidFill>
            <a:schemeClr val="accent2"/>
          </a:solidFill>
          <a:ln>
            <a:noFill/>
          </a:ln>
          <a:effec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sp>
        <p:nvSpPr>
          <p:cNvPr id="56" name="AutoShape 18"/>
          <p:cNvSpPr/>
          <p:nvPr/>
        </p:nvSpPr>
        <p:spPr bwMode="auto">
          <a:xfrm>
            <a:off x="1083048" y="5286388"/>
            <a:ext cx="5526635" cy="505779"/>
          </a:xfrm>
          <a:custGeom>
            <a:avLst/>
            <a:gdLst>
              <a:gd name="T0" fmla="*/ 1202558 w 21600"/>
              <a:gd name="T1" fmla="*/ 171879 h 21600"/>
              <a:gd name="T2" fmla="*/ 1202558 w 21600"/>
              <a:gd name="T3" fmla="*/ 171879 h 21600"/>
              <a:gd name="T4" fmla="*/ 1202558 w 21600"/>
              <a:gd name="T5" fmla="*/ 171879 h 21600"/>
              <a:gd name="T6" fmla="*/ 1202558 w 21600"/>
              <a:gd name="T7" fmla="*/ 1718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15" y="0"/>
                </a:moveTo>
                <a:lnTo>
                  <a:pt x="0" y="21600"/>
                </a:lnTo>
                <a:lnTo>
                  <a:pt x="21600" y="21600"/>
                </a:lnTo>
                <a:lnTo>
                  <a:pt x="20405" y="0"/>
                </a:lnTo>
                <a:lnTo>
                  <a:pt x="1215" y="0"/>
                </a:lnTo>
                <a:close/>
              </a:path>
            </a:pathLst>
          </a:custGeom>
          <a:solidFill>
            <a:schemeClr val="accent2"/>
          </a:solidFill>
          <a:ln>
            <a:noFill/>
          </a:ln>
          <a:effectLst>
            <a:outerShdw blurRad="254000" dist="152400" dir="2700000" algn="tl" rotWithShape="0">
              <a:prstClr val="black">
                <a:alpha val="60000"/>
              </a:prstClr>
            </a:outerShdw>
          </a:effectLst>
        </p:spPr>
        <p:txBody>
          <a:bodyPr lIns="0" tIns="0" rIns="0" bIns="0"/>
          <a:lstStyle/>
          <a:p>
            <a:pPr defTabSz="914400" eaLnBrk="1">
              <a:defRPr/>
            </a:pPr>
            <a:endParaRPr lang="zh-CN" altLang="en-US" sz="900">
              <a:solidFill>
                <a:srgbClr val="000000"/>
              </a:solidFill>
              <a:latin typeface="+mn-lt"/>
              <a:ea typeface="MS PGothic" panose="020B0600070205080204" pitchFamily="34" charset="-128"/>
              <a:cs typeface="Helvetica"/>
              <a:sym typeface="Calibri" panose="020F0502020204030204" pitchFamily="34" charset="0"/>
            </a:endParaRPr>
          </a:p>
        </p:txBody>
      </p:sp>
      <p:cxnSp>
        <p:nvCxnSpPr>
          <p:cNvPr id="70" name="直接连接符 69"/>
          <p:cNvCxnSpPr/>
          <p:nvPr/>
        </p:nvCxnSpPr>
        <p:spPr>
          <a:xfrm>
            <a:off x="4796287" y="2336010"/>
            <a:ext cx="2932981" cy="0"/>
          </a:xfrm>
          <a:prstGeom prst="line">
            <a:avLst/>
          </a:prstGeom>
          <a:ln w="12700">
            <a:tailEnd type="oval" w="lg" len="lg"/>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261317" y="3139168"/>
            <a:ext cx="2467951" cy="0"/>
          </a:xfrm>
          <a:prstGeom prst="line">
            <a:avLst/>
          </a:prstGeom>
          <a:ln w="12700">
            <a:tailEnd type="oval" w="lg" len="lg"/>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697415" y="3938814"/>
            <a:ext cx="2031853" cy="0"/>
          </a:xfrm>
          <a:prstGeom prst="line">
            <a:avLst/>
          </a:prstGeom>
          <a:ln w="12700">
            <a:tailEnd type="oval" w="lg" len="lg"/>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6217920" y="4738460"/>
            <a:ext cx="1511348" cy="0"/>
          </a:xfrm>
          <a:prstGeom prst="line">
            <a:avLst/>
          </a:prstGeom>
          <a:ln w="12700">
            <a:tailEnd type="oval" w="lg" len="lg"/>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6682154" y="5539277"/>
            <a:ext cx="1047114" cy="0"/>
          </a:xfrm>
          <a:prstGeom prst="line">
            <a:avLst/>
          </a:prstGeom>
          <a:ln w="12700">
            <a:tailEnd type="oval" w="lg" len="lg"/>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2984916" y="5352268"/>
            <a:ext cx="1722898" cy="369332"/>
          </a:xfrm>
          <a:prstGeom prst="rect">
            <a:avLst/>
          </a:prstGeom>
        </p:spPr>
        <p:txBody>
          <a:bodyPr wrap="squar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添加您的标题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1" name="矩形 80"/>
          <p:cNvSpPr/>
          <p:nvPr/>
        </p:nvSpPr>
        <p:spPr>
          <a:xfrm>
            <a:off x="2984916" y="4552622"/>
            <a:ext cx="1722898" cy="369332"/>
          </a:xfrm>
          <a:prstGeom prst="rect">
            <a:avLst/>
          </a:prstGeom>
        </p:spPr>
        <p:txBody>
          <a:bodyPr wrap="squar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添加您的标题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2" name="矩形 81"/>
          <p:cNvSpPr/>
          <p:nvPr/>
        </p:nvSpPr>
        <p:spPr>
          <a:xfrm>
            <a:off x="2984916" y="3752977"/>
            <a:ext cx="1722898" cy="369332"/>
          </a:xfrm>
          <a:prstGeom prst="rect">
            <a:avLst/>
          </a:prstGeom>
        </p:spPr>
        <p:txBody>
          <a:bodyPr wrap="squar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添加您的标题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3" name="矩形 82"/>
          <p:cNvSpPr/>
          <p:nvPr/>
        </p:nvSpPr>
        <p:spPr>
          <a:xfrm>
            <a:off x="2984916" y="2953331"/>
            <a:ext cx="1722898" cy="369332"/>
          </a:xfrm>
          <a:prstGeom prst="rect">
            <a:avLst/>
          </a:prstGeom>
        </p:spPr>
        <p:txBody>
          <a:bodyPr wrap="squar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添加您的标题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5" name="矩形 84"/>
          <p:cNvSpPr/>
          <p:nvPr/>
        </p:nvSpPr>
        <p:spPr>
          <a:xfrm>
            <a:off x="2984916" y="2151344"/>
            <a:ext cx="1722898" cy="369332"/>
          </a:xfrm>
          <a:prstGeom prst="rect">
            <a:avLst/>
          </a:prstGeom>
        </p:spPr>
        <p:txBody>
          <a:bodyPr wrap="squar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6" name="矩形 85"/>
          <p:cNvSpPr/>
          <p:nvPr/>
        </p:nvSpPr>
        <p:spPr>
          <a:xfrm>
            <a:off x="7947469" y="1976664"/>
            <a:ext cx="3194143"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矩形 86"/>
          <p:cNvSpPr/>
          <p:nvPr/>
        </p:nvSpPr>
        <p:spPr>
          <a:xfrm>
            <a:off x="7947469" y="2768665"/>
            <a:ext cx="3194143"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7947469" y="3568311"/>
            <a:ext cx="3194143"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矩形 88"/>
          <p:cNvSpPr/>
          <p:nvPr/>
        </p:nvSpPr>
        <p:spPr>
          <a:xfrm>
            <a:off x="7947469" y="4367957"/>
            <a:ext cx="3194143"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矩形 89"/>
          <p:cNvSpPr/>
          <p:nvPr/>
        </p:nvSpPr>
        <p:spPr>
          <a:xfrm>
            <a:off x="7947469" y="5167603"/>
            <a:ext cx="3194143"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Freeform 178"/>
          <p:cNvSpPr>
            <a:spLocks noChangeAspect="1" noEditPoints="1"/>
          </p:cNvSpPr>
          <p:nvPr/>
        </p:nvSpPr>
        <p:spPr bwMode="auto">
          <a:xfrm>
            <a:off x="3482582" y="1346781"/>
            <a:ext cx="727566" cy="662497"/>
          </a:xfrm>
          <a:custGeom>
            <a:avLst/>
            <a:gdLst>
              <a:gd name="T0" fmla="*/ 369 w 1200"/>
              <a:gd name="T1" fmla="*/ 86 h 1100"/>
              <a:gd name="T2" fmla="*/ 388 w 1200"/>
              <a:gd name="T3" fmla="*/ 323 h 1100"/>
              <a:gd name="T4" fmla="*/ 479 w 1200"/>
              <a:gd name="T5" fmla="*/ 541 h 1100"/>
              <a:gd name="T6" fmla="*/ 513 w 1200"/>
              <a:gd name="T7" fmla="*/ 547 h 1100"/>
              <a:gd name="T8" fmla="*/ 520 w 1200"/>
              <a:gd name="T9" fmla="*/ 512 h 1100"/>
              <a:gd name="T10" fmla="*/ 436 w 1200"/>
              <a:gd name="T11" fmla="*/ 313 h 1100"/>
              <a:gd name="T12" fmla="*/ 419 w 1200"/>
              <a:gd name="T13" fmla="*/ 86 h 1100"/>
              <a:gd name="T14" fmla="*/ 394 w 1200"/>
              <a:gd name="T15" fmla="*/ 61 h 1100"/>
              <a:gd name="T16" fmla="*/ 369 w 1200"/>
              <a:gd name="T17" fmla="*/ 86 h 1100"/>
              <a:gd name="T18" fmla="*/ 395 w 1200"/>
              <a:gd name="T19" fmla="*/ 543 h 1100"/>
              <a:gd name="T20" fmla="*/ 304 w 1200"/>
              <a:gd name="T21" fmla="*/ 124 h 1100"/>
              <a:gd name="T22" fmla="*/ 276 w 1200"/>
              <a:gd name="T23" fmla="*/ 185 h 1100"/>
              <a:gd name="T24" fmla="*/ 238 w 1200"/>
              <a:gd name="T25" fmla="*/ 119 h 1100"/>
              <a:gd name="T26" fmla="*/ 66 w 1200"/>
              <a:gd name="T27" fmla="*/ 80 h 1100"/>
              <a:gd name="T28" fmla="*/ 185 w 1200"/>
              <a:gd name="T29" fmla="*/ 379 h 1100"/>
              <a:gd name="T30" fmla="*/ 395 w 1200"/>
              <a:gd name="T31" fmla="*/ 543 h 1100"/>
              <a:gd name="T32" fmla="*/ 900 w 1200"/>
              <a:gd name="T33" fmla="*/ 134 h 1100"/>
              <a:gd name="T34" fmla="*/ 812 w 1200"/>
              <a:gd name="T35" fmla="*/ 539 h 1100"/>
              <a:gd name="T36" fmla="*/ 1015 w 1200"/>
              <a:gd name="T37" fmla="*/ 379 h 1100"/>
              <a:gd name="T38" fmla="*/ 1133 w 1200"/>
              <a:gd name="T39" fmla="*/ 80 h 1100"/>
              <a:gd name="T40" fmla="*/ 962 w 1200"/>
              <a:gd name="T41" fmla="*/ 119 h 1100"/>
              <a:gd name="T42" fmla="*/ 924 w 1200"/>
              <a:gd name="T43" fmla="*/ 185 h 1100"/>
              <a:gd name="T44" fmla="*/ 900 w 1200"/>
              <a:gd name="T45" fmla="*/ 134 h 1100"/>
              <a:gd name="T46" fmla="*/ 361 w 1200"/>
              <a:gd name="T47" fmla="*/ 1039 h 1100"/>
              <a:gd name="T48" fmla="*/ 434 w 1200"/>
              <a:gd name="T49" fmla="*/ 1039 h 1100"/>
              <a:gd name="T50" fmla="*/ 529 w 1200"/>
              <a:gd name="T51" fmla="*/ 810 h 1100"/>
              <a:gd name="T52" fmla="*/ 515 w 1200"/>
              <a:gd name="T53" fmla="*/ 810 h 1100"/>
              <a:gd name="T54" fmla="*/ 473 w 1200"/>
              <a:gd name="T55" fmla="*/ 769 h 1100"/>
              <a:gd name="T56" fmla="*/ 473 w 1200"/>
              <a:gd name="T57" fmla="*/ 769 h 1100"/>
              <a:gd name="T58" fmla="*/ 515 w 1200"/>
              <a:gd name="T59" fmla="*/ 727 h 1100"/>
              <a:gd name="T60" fmla="*/ 537 w 1200"/>
              <a:gd name="T61" fmla="*/ 727 h 1100"/>
              <a:gd name="T62" fmla="*/ 425 w 1200"/>
              <a:gd name="T63" fmla="*/ 594 h 1100"/>
              <a:gd name="T64" fmla="*/ 408 w 1200"/>
              <a:gd name="T65" fmla="*/ 623 h 1100"/>
              <a:gd name="T66" fmla="*/ 138 w 1200"/>
              <a:gd name="T67" fmla="*/ 420 h 1100"/>
              <a:gd name="T68" fmla="*/ 2 w 1200"/>
              <a:gd name="T69" fmla="*/ 41 h 1100"/>
              <a:gd name="T70" fmla="*/ 0 w 1200"/>
              <a:gd name="T71" fmla="*/ 0 h 1100"/>
              <a:gd name="T72" fmla="*/ 40 w 1200"/>
              <a:gd name="T73" fmla="*/ 10 h 1100"/>
              <a:gd name="T74" fmla="*/ 289 w 1200"/>
              <a:gd name="T75" fmla="*/ 67 h 1100"/>
              <a:gd name="T76" fmla="*/ 306 w 1200"/>
              <a:gd name="T77" fmla="*/ 71 h 1100"/>
              <a:gd name="T78" fmla="*/ 309 w 1200"/>
              <a:gd name="T79" fmla="*/ 29 h 1100"/>
              <a:gd name="T80" fmla="*/ 574 w 1200"/>
              <a:gd name="T81" fmla="*/ 29 h 1100"/>
              <a:gd name="T82" fmla="*/ 631 w 1200"/>
              <a:gd name="T83" fmla="*/ 29 h 1100"/>
              <a:gd name="T84" fmla="*/ 896 w 1200"/>
              <a:gd name="T85" fmla="*/ 29 h 1100"/>
              <a:gd name="T86" fmla="*/ 898 w 1200"/>
              <a:gd name="T87" fmla="*/ 70 h 1100"/>
              <a:gd name="T88" fmla="*/ 911 w 1200"/>
              <a:gd name="T89" fmla="*/ 67 h 1100"/>
              <a:gd name="T90" fmla="*/ 1160 w 1200"/>
              <a:gd name="T91" fmla="*/ 10 h 1100"/>
              <a:gd name="T92" fmla="*/ 1200 w 1200"/>
              <a:gd name="T93" fmla="*/ 0 h 1100"/>
              <a:gd name="T94" fmla="*/ 1198 w 1200"/>
              <a:gd name="T95" fmla="*/ 41 h 1100"/>
              <a:gd name="T96" fmla="*/ 1062 w 1200"/>
              <a:gd name="T97" fmla="*/ 420 h 1100"/>
              <a:gd name="T98" fmla="*/ 792 w 1200"/>
              <a:gd name="T99" fmla="*/ 623 h 1100"/>
              <a:gd name="T100" fmla="*/ 777 w 1200"/>
              <a:gd name="T101" fmla="*/ 598 h 1100"/>
              <a:gd name="T102" fmla="*/ 668 w 1200"/>
              <a:gd name="T103" fmla="*/ 727 h 1100"/>
              <a:gd name="T104" fmla="*/ 688 w 1200"/>
              <a:gd name="T105" fmla="*/ 727 h 1100"/>
              <a:gd name="T106" fmla="*/ 729 w 1200"/>
              <a:gd name="T107" fmla="*/ 769 h 1100"/>
              <a:gd name="T108" fmla="*/ 729 w 1200"/>
              <a:gd name="T109" fmla="*/ 769 h 1100"/>
              <a:gd name="T110" fmla="*/ 688 w 1200"/>
              <a:gd name="T111" fmla="*/ 810 h 1100"/>
              <a:gd name="T112" fmla="*/ 676 w 1200"/>
              <a:gd name="T113" fmla="*/ 810 h 1100"/>
              <a:gd name="T114" fmla="*/ 770 w 1200"/>
              <a:gd name="T115" fmla="*/ 1039 h 1100"/>
              <a:gd name="T116" fmla="*/ 846 w 1200"/>
              <a:gd name="T117" fmla="*/ 1039 h 1100"/>
              <a:gd name="T118" fmla="*/ 865 w 1200"/>
              <a:gd name="T119" fmla="*/ 1100 h 1100"/>
              <a:gd name="T120" fmla="*/ 342 w 1200"/>
              <a:gd name="T121" fmla="*/ 1100 h 1100"/>
              <a:gd name="T122" fmla="*/ 361 w 1200"/>
              <a:gd name="T123" fmla="*/ 1039 h 1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0" h="1100">
                <a:moveTo>
                  <a:pt x="369" y="86"/>
                </a:moveTo>
                <a:cubicBezTo>
                  <a:pt x="368" y="168"/>
                  <a:pt x="372" y="247"/>
                  <a:pt x="388" y="323"/>
                </a:cubicBezTo>
                <a:cubicBezTo>
                  <a:pt x="404" y="400"/>
                  <a:pt x="432" y="473"/>
                  <a:pt x="479" y="541"/>
                </a:cubicBezTo>
                <a:cubicBezTo>
                  <a:pt x="486" y="552"/>
                  <a:pt x="502" y="555"/>
                  <a:pt x="513" y="547"/>
                </a:cubicBezTo>
                <a:cubicBezTo>
                  <a:pt x="525" y="539"/>
                  <a:pt x="528" y="524"/>
                  <a:pt x="520" y="512"/>
                </a:cubicBezTo>
                <a:cubicBezTo>
                  <a:pt x="477" y="450"/>
                  <a:pt x="451" y="383"/>
                  <a:pt x="436" y="313"/>
                </a:cubicBezTo>
                <a:cubicBezTo>
                  <a:pt x="421" y="241"/>
                  <a:pt x="418" y="165"/>
                  <a:pt x="419" y="86"/>
                </a:cubicBezTo>
                <a:cubicBezTo>
                  <a:pt x="419" y="72"/>
                  <a:pt x="408" y="61"/>
                  <a:pt x="394" y="61"/>
                </a:cubicBezTo>
                <a:cubicBezTo>
                  <a:pt x="380" y="61"/>
                  <a:pt x="369" y="72"/>
                  <a:pt x="369" y="86"/>
                </a:cubicBezTo>
                <a:close/>
                <a:moveTo>
                  <a:pt x="395" y="543"/>
                </a:moveTo>
                <a:cubicBezTo>
                  <a:pt x="333" y="426"/>
                  <a:pt x="303" y="286"/>
                  <a:pt x="304" y="124"/>
                </a:cubicBezTo>
                <a:lnTo>
                  <a:pt x="276" y="185"/>
                </a:lnTo>
                <a:lnTo>
                  <a:pt x="238" y="119"/>
                </a:lnTo>
                <a:lnTo>
                  <a:pt x="66" y="80"/>
                </a:lnTo>
                <a:cubicBezTo>
                  <a:pt x="79" y="214"/>
                  <a:pt x="123" y="307"/>
                  <a:pt x="185" y="379"/>
                </a:cubicBezTo>
                <a:cubicBezTo>
                  <a:pt x="243" y="446"/>
                  <a:pt x="318" y="496"/>
                  <a:pt x="395" y="543"/>
                </a:cubicBezTo>
                <a:close/>
                <a:moveTo>
                  <a:pt x="900" y="134"/>
                </a:moveTo>
                <a:cubicBezTo>
                  <a:pt x="901" y="290"/>
                  <a:pt x="871" y="425"/>
                  <a:pt x="812" y="539"/>
                </a:cubicBezTo>
                <a:cubicBezTo>
                  <a:pt x="886" y="493"/>
                  <a:pt x="958" y="444"/>
                  <a:pt x="1015" y="379"/>
                </a:cubicBezTo>
                <a:cubicBezTo>
                  <a:pt x="1077" y="307"/>
                  <a:pt x="1121" y="214"/>
                  <a:pt x="1133" y="80"/>
                </a:cubicBezTo>
                <a:lnTo>
                  <a:pt x="962" y="119"/>
                </a:lnTo>
                <a:lnTo>
                  <a:pt x="924" y="185"/>
                </a:lnTo>
                <a:lnTo>
                  <a:pt x="900" y="134"/>
                </a:lnTo>
                <a:close/>
                <a:moveTo>
                  <a:pt x="361" y="1039"/>
                </a:moveTo>
                <a:lnTo>
                  <a:pt x="434" y="1039"/>
                </a:lnTo>
                <a:cubicBezTo>
                  <a:pt x="489" y="987"/>
                  <a:pt x="521" y="912"/>
                  <a:pt x="529" y="810"/>
                </a:cubicBezTo>
                <a:lnTo>
                  <a:pt x="515" y="810"/>
                </a:lnTo>
                <a:cubicBezTo>
                  <a:pt x="492" y="810"/>
                  <a:pt x="473" y="792"/>
                  <a:pt x="473" y="769"/>
                </a:cubicBezTo>
                <a:lnTo>
                  <a:pt x="473" y="769"/>
                </a:lnTo>
                <a:cubicBezTo>
                  <a:pt x="473" y="746"/>
                  <a:pt x="492" y="727"/>
                  <a:pt x="515" y="727"/>
                </a:cubicBezTo>
                <a:lnTo>
                  <a:pt x="537" y="727"/>
                </a:lnTo>
                <a:cubicBezTo>
                  <a:pt x="494" y="687"/>
                  <a:pt x="456" y="643"/>
                  <a:pt x="425" y="594"/>
                </a:cubicBezTo>
                <a:lnTo>
                  <a:pt x="408" y="623"/>
                </a:lnTo>
                <a:cubicBezTo>
                  <a:pt x="311" y="566"/>
                  <a:pt x="214" y="507"/>
                  <a:pt x="138" y="420"/>
                </a:cubicBezTo>
                <a:cubicBezTo>
                  <a:pt x="61" y="331"/>
                  <a:pt x="8" y="214"/>
                  <a:pt x="2" y="41"/>
                </a:cubicBezTo>
                <a:lnTo>
                  <a:pt x="0" y="0"/>
                </a:lnTo>
                <a:lnTo>
                  <a:pt x="40" y="10"/>
                </a:lnTo>
                <a:lnTo>
                  <a:pt x="289" y="67"/>
                </a:lnTo>
                <a:lnTo>
                  <a:pt x="306" y="71"/>
                </a:lnTo>
                <a:cubicBezTo>
                  <a:pt x="307" y="57"/>
                  <a:pt x="308" y="43"/>
                  <a:pt x="309" y="29"/>
                </a:cubicBezTo>
                <a:lnTo>
                  <a:pt x="574" y="29"/>
                </a:lnTo>
                <a:lnTo>
                  <a:pt x="631" y="29"/>
                </a:lnTo>
                <a:lnTo>
                  <a:pt x="896" y="29"/>
                </a:lnTo>
                <a:cubicBezTo>
                  <a:pt x="897" y="43"/>
                  <a:pt x="898" y="56"/>
                  <a:pt x="898" y="70"/>
                </a:cubicBezTo>
                <a:lnTo>
                  <a:pt x="911" y="67"/>
                </a:lnTo>
                <a:lnTo>
                  <a:pt x="1160" y="10"/>
                </a:lnTo>
                <a:lnTo>
                  <a:pt x="1200" y="0"/>
                </a:lnTo>
                <a:lnTo>
                  <a:pt x="1198" y="41"/>
                </a:lnTo>
                <a:cubicBezTo>
                  <a:pt x="1192" y="214"/>
                  <a:pt x="1139" y="331"/>
                  <a:pt x="1062" y="420"/>
                </a:cubicBezTo>
                <a:cubicBezTo>
                  <a:pt x="986" y="507"/>
                  <a:pt x="889" y="566"/>
                  <a:pt x="792" y="623"/>
                </a:cubicBezTo>
                <a:lnTo>
                  <a:pt x="777" y="598"/>
                </a:lnTo>
                <a:cubicBezTo>
                  <a:pt x="746" y="645"/>
                  <a:pt x="710" y="688"/>
                  <a:pt x="668" y="727"/>
                </a:cubicBezTo>
                <a:lnTo>
                  <a:pt x="688" y="727"/>
                </a:lnTo>
                <a:cubicBezTo>
                  <a:pt x="711" y="727"/>
                  <a:pt x="729" y="746"/>
                  <a:pt x="729" y="769"/>
                </a:cubicBezTo>
                <a:lnTo>
                  <a:pt x="729" y="769"/>
                </a:lnTo>
                <a:cubicBezTo>
                  <a:pt x="729" y="792"/>
                  <a:pt x="711" y="810"/>
                  <a:pt x="688" y="810"/>
                </a:cubicBezTo>
                <a:lnTo>
                  <a:pt x="676" y="810"/>
                </a:lnTo>
                <a:cubicBezTo>
                  <a:pt x="683" y="912"/>
                  <a:pt x="716" y="987"/>
                  <a:pt x="770" y="1039"/>
                </a:cubicBezTo>
                <a:lnTo>
                  <a:pt x="846" y="1039"/>
                </a:lnTo>
                <a:lnTo>
                  <a:pt x="865" y="1100"/>
                </a:lnTo>
                <a:lnTo>
                  <a:pt x="342" y="1100"/>
                </a:lnTo>
                <a:lnTo>
                  <a:pt x="361" y="1039"/>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right)">
                                      <p:cBhvr>
                                        <p:cTn id="7" dur="200"/>
                                        <p:tgtEl>
                                          <p:spTgt spid="5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200"/>
                                        <p:tgtEl>
                                          <p:spTgt spid="48"/>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right)">
                                      <p:cBhvr>
                                        <p:cTn id="15" dur="200"/>
                                        <p:tgtEl>
                                          <p:spTgt spid="5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left)">
                                      <p:cBhvr>
                                        <p:cTn id="19" dur="200"/>
                                        <p:tgtEl>
                                          <p:spTgt spid="49"/>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right)">
                                      <p:cBhvr>
                                        <p:cTn id="23" dur="200"/>
                                        <p:tgtEl>
                                          <p:spTgt spid="5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200"/>
                                        <p:tgtEl>
                                          <p:spTgt spid="50"/>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right)">
                                      <p:cBhvr>
                                        <p:cTn id="31" dur="200"/>
                                        <p:tgtEl>
                                          <p:spTgt spid="55"/>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wipe(left)">
                                      <p:cBhvr>
                                        <p:cTn id="35" dur="200"/>
                                        <p:tgtEl>
                                          <p:spTgt spid="51"/>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right)">
                                      <p:cBhvr>
                                        <p:cTn id="39" dur="200"/>
                                        <p:tgtEl>
                                          <p:spTgt spid="54"/>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p:cTn id="43" dur="250" fill="hold"/>
                                        <p:tgtEl>
                                          <p:spTgt spid="91"/>
                                        </p:tgtEl>
                                        <p:attrNameLst>
                                          <p:attrName>ppt_w</p:attrName>
                                        </p:attrNameLst>
                                      </p:cBhvr>
                                      <p:tavLst>
                                        <p:tav tm="0">
                                          <p:val>
                                            <p:fltVal val="0"/>
                                          </p:val>
                                        </p:tav>
                                        <p:tav tm="100000">
                                          <p:val>
                                            <p:strVal val="#ppt_w"/>
                                          </p:val>
                                        </p:tav>
                                      </p:tavLst>
                                    </p:anim>
                                    <p:anim calcmode="lin" valueType="num">
                                      <p:cBhvr>
                                        <p:cTn id="44" dur="250" fill="hold"/>
                                        <p:tgtEl>
                                          <p:spTgt spid="91"/>
                                        </p:tgtEl>
                                        <p:attrNameLst>
                                          <p:attrName>ppt_h</p:attrName>
                                        </p:attrNameLst>
                                      </p:cBhvr>
                                      <p:tavLst>
                                        <p:tav tm="0">
                                          <p:val>
                                            <p:fltVal val="0"/>
                                          </p:val>
                                        </p:tav>
                                        <p:tav tm="100000">
                                          <p:val>
                                            <p:strVal val="#ppt_h"/>
                                          </p:val>
                                        </p:tav>
                                      </p:tavLst>
                                    </p:anim>
                                    <p:animEffect transition="in" filter="fade">
                                      <p:cBhvr>
                                        <p:cTn id="45" dur="250"/>
                                        <p:tgtEl>
                                          <p:spTgt spid="91"/>
                                        </p:tgtEl>
                                      </p:cBhvr>
                                    </p:animEffect>
                                  </p:childTnLst>
                                </p:cTn>
                              </p:par>
                              <p:par>
                                <p:cTn id="46" presetID="6" presetClass="emph" presetSubtype="0" decel="100000" fill="hold" grpId="1" nodeType="withEffect">
                                  <p:stCondLst>
                                    <p:cond delay="200"/>
                                  </p:stCondLst>
                                  <p:childTnLst>
                                    <p:animScale>
                                      <p:cBhvr>
                                        <p:cTn id="47" dur="250" fill="hold"/>
                                        <p:tgtEl>
                                          <p:spTgt spid="91"/>
                                        </p:tgtEl>
                                      </p:cBhvr>
                                      <p:by x="120000" y="120000"/>
                                    </p:animScale>
                                  </p:childTnLst>
                                </p:cTn>
                              </p:par>
                              <p:par>
                                <p:cTn id="48" presetID="6" presetClass="emph" presetSubtype="0" decel="100000" fill="hold" grpId="2" nodeType="withEffect">
                                  <p:stCondLst>
                                    <p:cond delay="400"/>
                                  </p:stCondLst>
                                  <p:childTnLst>
                                    <p:animScale>
                                      <p:cBhvr>
                                        <p:cTn id="49" dur="250" fill="hold"/>
                                        <p:tgtEl>
                                          <p:spTgt spid="91"/>
                                        </p:tgtEl>
                                      </p:cBhvr>
                                      <p:by x="83000" y="83000"/>
                                    </p:animScale>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Effect transition="in" filter="fade">
                                      <p:cBhvr>
                                        <p:cTn id="55" dur="500"/>
                                        <p:tgtEl>
                                          <p:spTgt spid="85"/>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wipe(left)">
                                      <p:cBhvr>
                                        <p:cTn id="59" dur="500"/>
                                        <p:tgtEl>
                                          <p:spTgt spid="70"/>
                                        </p:tgtEl>
                                      </p:cBhvr>
                                    </p:animEffect>
                                  </p:childTnLst>
                                </p:cTn>
                              </p:par>
                            </p:childTnLst>
                          </p:cTn>
                        </p:par>
                        <p:par>
                          <p:cTn id="60" fill="hold">
                            <p:stCondLst>
                              <p:cond delay="60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86"/>
                                        </p:tgtEl>
                                        <p:attrNameLst>
                                          <p:attrName>style.visibility</p:attrName>
                                        </p:attrNameLst>
                                      </p:cBhvr>
                                      <p:to>
                                        <p:strVal val="visible"/>
                                      </p:to>
                                    </p:set>
                                    <p:anim calcmode="lin" valueType="num">
                                      <p:cBhvr>
                                        <p:cTn id="63" dur="250" fill="hold"/>
                                        <p:tgtEl>
                                          <p:spTgt spid="86"/>
                                        </p:tgtEl>
                                        <p:attrNameLst>
                                          <p:attrName>ppt_w</p:attrName>
                                        </p:attrNameLst>
                                      </p:cBhvr>
                                      <p:tavLst>
                                        <p:tav tm="0">
                                          <p:val>
                                            <p:fltVal val="0"/>
                                          </p:val>
                                        </p:tav>
                                        <p:tav tm="100000">
                                          <p:val>
                                            <p:strVal val="#ppt_w"/>
                                          </p:val>
                                        </p:tav>
                                      </p:tavLst>
                                    </p:anim>
                                    <p:anim calcmode="lin" valueType="num">
                                      <p:cBhvr>
                                        <p:cTn id="64" dur="250" fill="hold"/>
                                        <p:tgtEl>
                                          <p:spTgt spid="86"/>
                                        </p:tgtEl>
                                        <p:attrNameLst>
                                          <p:attrName>ppt_h</p:attrName>
                                        </p:attrNameLst>
                                      </p:cBhvr>
                                      <p:tavLst>
                                        <p:tav tm="0">
                                          <p:val>
                                            <p:fltVal val="0"/>
                                          </p:val>
                                        </p:tav>
                                        <p:tav tm="100000">
                                          <p:val>
                                            <p:strVal val="#ppt_h"/>
                                          </p:val>
                                        </p:tav>
                                      </p:tavLst>
                                    </p:anim>
                                    <p:animEffect transition="in" filter="fade">
                                      <p:cBhvr>
                                        <p:cTn id="65" dur="250"/>
                                        <p:tgtEl>
                                          <p:spTgt spid="86"/>
                                        </p:tgtEl>
                                      </p:cBhvr>
                                    </p:animEffect>
                                  </p:childTnLst>
                                </p:cTn>
                              </p:par>
                            </p:childTnLst>
                          </p:cTn>
                        </p:par>
                        <p:par>
                          <p:cTn id="66" fill="hold">
                            <p:stCondLst>
                              <p:cond delay="4624"/>
                            </p:stCondLst>
                            <p:childTnLst>
                              <p:par>
                                <p:cTn id="67" presetID="53" presetClass="entr" presetSubtype="16" fill="hold" grpId="0" nodeType="afterEffect">
                                  <p:stCondLst>
                                    <p:cond delay="0"/>
                                  </p:stCondLst>
                                  <p:childTnLst>
                                    <p:set>
                                      <p:cBhvr>
                                        <p:cTn id="68" dur="1" fill="hold">
                                          <p:stCondLst>
                                            <p:cond delay="0"/>
                                          </p:stCondLst>
                                        </p:cTn>
                                        <p:tgtEl>
                                          <p:spTgt spid="83"/>
                                        </p:tgtEl>
                                        <p:attrNameLst>
                                          <p:attrName>style.visibility</p:attrName>
                                        </p:attrNameLst>
                                      </p:cBhvr>
                                      <p:to>
                                        <p:strVal val="visible"/>
                                      </p:to>
                                    </p:set>
                                    <p:anim calcmode="lin" valueType="num">
                                      <p:cBhvr>
                                        <p:cTn id="69" dur="500" fill="hold"/>
                                        <p:tgtEl>
                                          <p:spTgt spid="83"/>
                                        </p:tgtEl>
                                        <p:attrNameLst>
                                          <p:attrName>ppt_w</p:attrName>
                                        </p:attrNameLst>
                                      </p:cBhvr>
                                      <p:tavLst>
                                        <p:tav tm="0">
                                          <p:val>
                                            <p:fltVal val="0"/>
                                          </p:val>
                                        </p:tav>
                                        <p:tav tm="100000">
                                          <p:val>
                                            <p:strVal val="#ppt_w"/>
                                          </p:val>
                                        </p:tav>
                                      </p:tavLst>
                                    </p:anim>
                                    <p:anim calcmode="lin" valueType="num">
                                      <p:cBhvr>
                                        <p:cTn id="70" dur="500" fill="hold"/>
                                        <p:tgtEl>
                                          <p:spTgt spid="83"/>
                                        </p:tgtEl>
                                        <p:attrNameLst>
                                          <p:attrName>ppt_h</p:attrName>
                                        </p:attrNameLst>
                                      </p:cBhvr>
                                      <p:tavLst>
                                        <p:tav tm="0">
                                          <p:val>
                                            <p:fltVal val="0"/>
                                          </p:val>
                                        </p:tav>
                                        <p:tav tm="100000">
                                          <p:val>
                                            <p:strVal val="#ppt_h"/>
                                          </p:val>
                                        </p:tav>
                                      </p:tavLst>
                                    </p:anim>
                                    <p:animEffect transition="in" filter="fade">
                                      <p:cBhvr>
                                        <p:cTn id="71" dur="500"/>
                                        <p:tgtEl>
                                          <p:spTgt spid="83"/>
                                        </p:tgtEl>
                                      </p:cBhvr>
                                    </p:animEffect>
                                  </p:childTnLst>
                                </p:cTn>
                              </p:par>
                            </p:childTnLst>
                          </p:cTn>
                        </p:par>
                        <p:par>
                          <p:cTn id="72" fill="hold">
                            <p:stCondLst>
                              <p:cond delay="5124"/>
                            </p:stCondLst>
                            <p:childTnLst>
                              <p:par>
                                <p:cTn id="73" presetID="22" presetClass="entr" presetSubtype="8" fill="hold" nodeType="afterEffect">
                                  <p:stCondLst>
                                    <p:cond delay="0"/>
                                  </p:stCondLst>
                                  <p:childTnLst>
                                    <p:set>
                                      <p:cBhvr>
                                        <p:cTn id="74" dur="1" fill="hold">
                                          <p:stCondLst>
                                            <p:cond delay="0"/>
                                          </p:stCondLst>
                                        </p:cTn>
                                        <p:tgtEl>
                                          <p:spTgt spid="71"/>
                                        </p:tgtEl>
                                        <p:attrNameLst>
                                          <p:attrName>style.visibility</p:attrName>
                                        </p:attrNameLst>
                                      </p:cBhvr>
                                      <p:to>
                                        <p:strVal val="visible"/>
                                      </p:to>
                                    </p:set>
                                    <p:animEffect transition="in" filter="wipe(left)">
                                      <p:cBhvr>
                                        <p:cTn id="75" dur="500"/>
                                        <p:tgtEl>
                                          <p:spTgt spid="71"/>
                                        </p:tgtEl>
                                      </p:cBhvr>
                                    </p:animEffect>
                                  </p:childTnLst>
                                </p:cTn>
                              </p:par>
                            </p:childTnLst>
                          </p:cTn>
                        </p:par>
                        <p:par>
                          <p:cTn id="76" fill="hold">
                            <p:stCondLst>
                              <p:cond delay="5624"/>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87"/>
                                        </p:tgtEl>
                                        <p:attrNameLst>
                                          <p:attrName>style.visibility</p:attrName>
                                        </p:attrNameLst>
                                      </p:cBhvr>
                                      <p:to>
                                        <p:strVal val="visible"/>
                                      </p:to>
                                    </p:set>
                                    <p:anim calcmode="lin" valueType="num">
                                      <p:cBhvr>
                                        <p:cTn id="79" dur="250" fill="hold"/>
                                        <p:tgtEl>
                                          <p:spTgt spid="87"/>
                                        </p:tgtEl>
                                        <p:attrNameLst>
                                          <p:attrName>ppt_w</p:attrName>
                                        </p:attrNameLst>
                                      </p:cBhvr>
                                      <p:tavLst>
                                        <p:tav tm="0">
                                          <p:val>
                                            <p:fltVal val="0"/>
                                          </p:val>
                                        </p:tav>
                                        <p:tav tm="100000">
                                          <p:val>
                                            <p:strVal val="#ppt_w"/>
                                          </p:val>
                                        </p:tav>
                                      </p:tavLst>
                                    </p:anim>
                                    <p:anim calcmode="lin" valueType="num">
                                      <p:cBhvr>
                                        <p:cTn id="80" dur="250" fill="hold"/>
                                        <p:tgtEl>
                                          <p:spTgt spid="87"/>
                                        </p:tgtEl>
                                        <p:attrNameLst>
                                          <p:attrName>ppt_h</p:attrName>
                                        </p:attrNameLst>
                                      </p:cBhvr>
                                      <p:tavLst>
                                        <p:tav tm="0">
                                          <p:val>
                                            <p:fltVal val="0"/>
                                          </p:val>
                                        </p:tav>
                                        <p:tav tm="100000">
                                          <p:val>
                                            <p:strVal val="#ppt_h"/>
                                          </p:val>
                                        </p:tav>
                                      </p:tavLst>
                                    </p:anim>
                                    <p:animEffect transition="in" filter="fade">
                                      <p:cBhvr>
                                        <p:cTn id="81" dur="250"/>
                                        <p:tgtEl>
                                          <p:spTgt spid="87"/>
                                        </p:tgtEl>
                                      </p:cBhvr>
                                    </p:animEffect>
                                  </p:childTnLst>
                                </p:cTn>
                              </p:par>
                            </p:childTnLst>
                          </p:cTn>
                        </p:par>
                        <p:par>
                          <p:cTn id="82" fill="hold">
                            <p:stCondLst>
                              <p:cond delay="6799"/>
                            </p:stCondLst>
                            <p:childTnLst>
                              <p:par>
                                <p:cTn id="83" presetID="53" presetClass="entr" presetSubtype="16" fill="hold" grpId="0" nodeType="afterEffect">
                                  <p:stCondLst>
                                    <p:cond delay="0"/>
                                  </p:stCondLst>
                                  <p:childTnLst>
                                    <p:set>
                                      <p:cBhvr>
                                        <p:cTn id="84" dur="1" fill="hold">
                                          <p:stCondLst>
                                            <p:cond delay="0"/>
                                          </p:stCondLst>
                                        </p:cTn>
                                        <p:tgtEl>
                                          <p:spTgt spid="82"/>
                                        </p:tgtEl>
                                        <p:attrNameLst>
                                          <p:attrName>style.visibility</p:attrName>
                                        </p:attrNameLst>
                                      </p:cBhvr>
                                      <p:to>
                                        <p:strVal val="visible"/>
                                      </p:to>
                                    </p:set>
                                    <p:anim calcmode="lin" valueType="num">
                                      <p:cBhvr>
                                        <p:cTn id="85" dur="500" fill="hold"/>
                                        <p:tgtEl>
                                          <p:spTgt spid="82"/>
                                        </p:tgtEl>
                                        <p:attrNameLst>
                                          <p:attrName>ppt_w</p:attrName>
                                        </p:attrNameLst>
                                      </p:cBhvr>
                                      <p:tavLst>
                                        <p:tav tm="0">
                                          <p:val>
                                            <p:fltVal val="0"/>
                                          </p:val>
                                        </p:tav>
                                        <p:tav tm="100000">
                                          <p:val>
                                            <p:strVal val="#ppt_w"/>
                                          </p:val>
                                        </p:tav>
                                      </p:tavLst>
                                    </p:anim>
                                    <p:anim calcmode="lin" valueType="num">
                                      <p:cBhvr>
                                        <p:cTn id="86" dur="500" fill="hold"/>
                                        <p:tgtEl>
                                          <p:spTgt spid="82"/>
                                        </p:tgtEl>
                                        <p:attrNameLst>
                                          <p:attrName>ppt_h</p:attrName>
                                        </p:attrNameLst>
                                      </p:cBhvr>
                                      <p:tavLst>
                                        <p:tav tm="0">
                                          <p:val>
                                            <p:fltVal val="0"/>
                                          </p:val>
                                        </p:tav>
                                        <p:tav tm="100000">
                                          <p:val>
                                            <p:strVal val="#ppt_h"/>
                                          </p:val>
                                        </p:tav>
                                      </p:tavLst>
                                    </p:anim>
                                    <p:animEffect transition="in" filter="fade">
                                      <p:cBhvr>
                                        <p:cTn id="87" dur="500"/>
                                        <p:tgtEl>
                                          <p:spTgt spid="82"/>
                                        </p:tgtEl>
                                      </p:cBhvr>
                                    </p:animEffect>
                                  </p:childTnLst>
                                </p:cTn>
                              </p:par>
                            </p:childTnLst>
                          </p:cTn>
                        </p:par>
                        <p:par>
                          <p:cTn id="88" fill="hold">
                            <p:stCondLst>
                              <p:cond delay="7299"/>
                            </p:stCondLst>
                            <p:childTnLst>
                              <p:par>
                                <p:cTn id="89" presetID="22" presetClass="entr" presetSubtype="8" fill="hold" nodeType="afterEffect">
                                  <p:stCondLst>
                                    <p:cond delay="0"/>
                                  </p:stCondLst>
                                  <p:childTnLst>
                                    <p:set>
                                      <p:cBhvr>
                                        <p:cTn id="90" dur="1" fill="hold">
                                          <p:stCondLst>
                                            <p:cond delay="0"/>
                                          </p:stCondLst>
                                        </p:cTn>
                                        <p:tgtEl>
                                          <p:spTgt spid="72"/>
                                        </p:tgtEl>
                                        <p:attrNameLst>
                                          <p:attrName>style.visibility</p:attrName>
                                        </p:attrNameLst>
                                      </p:cBhvr>
                                      <p:to>
                                        <p:strVal val="visible"/>
                                      </p:to>
                                    </p:set>
                                    <p:animEffect transition="in" filter="wipe(left)">
                                      <p:cBhvr>
                                        <p:cTn id="91" dur="500"/>
                                        <p:tgtEl>
                                          <p:spTgt spid="72"/>
                                        </p:tgtEl>
                                      </p:cBhvr>
                                    </p:animEffect>
                                  </p:childTnLst>
                                </p:cTn>
                              </p:par>
                            </p:childTnLst>
                          </p:cTn>
                        </p:par>
                        <p:par>
                          <p:cTn id="92" fill="hold">
                            <p:stCondLst>
                              <p:cond delay="7799"/>
                            </p:stCondLst>
                            <p:childTnLst>
                              <p:par>
                                <p:cTn id="93" presetID="53" presetClass="entr" presetSubtype="16" fill="hold" grpId="0" nodeType="afterEffect">
                                  <p:stCondLst>
                                    <p:cond delay="0"/>
                                  </p:stCondLst>
                                  <p:iterate type="lt">
                                    <p:tmPct val="10000"/>
                                  </p:iterate>
                                  <p:childTnLst>
                                    <p:set>
                                      <p:cBhvr>
                                        <p:cTn id="94" dur="1" fill="hold">
                                          <p:stCondLst>
                                            <p:cond delay="0"/>
                                          </p:stCondLst>
                                        </p:cTn>
                                        <p:tgtEl>
                                          <p:spTgt spid="88"/>
                                        </p:tgtEl>
                                        <p:attrNameLst>
                                          <p:attrName>style.visibility</p:attrName>
                                        </p:attrNameLst>
                                      </p:cBhvr>
                                      <p:to>
                                        <p:strVal val="visible"/>
                                      </p:to>
                                    </p:set>
                                    <p:anim calcmode="lin" valueType="num">
                                      <p:cBhvr>
                                        <p:cTn id="95" dur="250" fill="hold"/>
                                        <p:tgtEl>
                                          <p:spTgt spid="88"/>
                                        </p:tgtEl>
                                        <p:attrNameLst>
                                          <p:attrName>ppt_w</p:attrName>
                                        </p:attrNameLst>
                                      </p:cBhvr>
                                      <p:tavLst>
                                        <p:tav tm="0">
                                          <p:val>
                                            <p:fltVal val="0"/>
                                          </p:val>
                                        </p:tav>
                                        <p:tav tm="100000">
                                          <p:val>
                                            <p:strVal val="#ppt_w"/>
                                          </p:val>
                                        </p:tav>
                                      </p:tavLst>
                                    </p:anim>
                                    <p:anim calcmode="lin" valueType="num">
                                      <p:cBhvr>
                                        <p:cTn id="96" dur="250" fill="hold"/>
                                        <p:tgtEl>
                                          <p:spTgt spid="88"/>
                                        </p:tgtEl>
                                        <p:attrNameLst>
                                          <p:attrName>ppt_h</p:attrName>
                                        </p:attrNameLst>
                                      </p:cBhvr>
                                      <p:tavLst>
                                        <p:tav tm="0">
                                          <p:val>
                                            <p:fltVal val="0"/>
                                          </p:val>
                                        </p:tav>
                                        <p:tav tm="100000">
                                          <p:val>
                                            <p:strVal val="#ppt_h"/>
                                          </p:val>
                                        </p:tav>
                                      </p:tavLst>
                                    </p:anim>
                                    <p:animEffect transition="in" filter="fade">
                                      <p:cBhvr>
                                        <p:cTn id="97" dur="250"/>
                                        <p:tgtEl>
                                          <p:spTgt spid="88"/>
                                        </p:tgtEl>
                                      </p:cBhvr>
                                    </p:animEffect>
                                  </p:childTnLst>
                                </p:cTn>
                              </p:par>
                            </p:childTnLst>
                          </p:cTn>
                        </p:par>
                        <p:par>
                          <p:cTn id="98" fill="hold">
                            <p:stCondLst>
                              <p:cond delay="8974"/>
                            </p:stCondLst>
                            <p:childTnLst>
                              <p:par>
                                <p:cTn id="99" presetID="53" presetClass="entr" presetSubtype="16" fill="hold" grpId="0" nodeType="afterEffect">
                                  <p:stCondLst>
                                    <p:cond delay="0"/>
                                  </p:stCondLst>
                                  <p:childTnLst>
                                    <p:set>
                                      <p:cBhvr>
                                        <p:cTn id="100" dur="1" fill="hold">
                                          <p:stCondLst>
                                            <p:cond delay="0"/>
                                          </p:stCondLst>
                                        </p:cTn>
                                        <p:tgtEl>
                                          <p:spTgt spid="81"/>
                                        </p:tgtEl>
                                        <p:attrNameLst>
                                          <p:attrName>style.visibility</p:attrName>
                                        </p:attrNameLst>
                                      </p:cBhvr>
                                      <p:to>
                                        <p:strVal val="visible"/>
                                      </p:to>
                                    </p:set>
                                    <p:anim calcmode="lin" valueType="num">
                                      <p:cBhvr>
                                        <p:cTn id="101" dur="500" fill="hold"/>
                                        <p:tgtEl>
                                          <p:spTgt spid="81"/>
                                        </p:tgtEl>
                                        <p:attrNameLst>
                                          <p:attrName>ppt_w</p:attrName>
                                        </p:attrNameLst>
                                      </p:cBhvr>
                                      <p:tavLst>
                                        <p:tav tm="0">
                                          <p:val>
                                            <p:fltVal val="0"/>
                                          </p:val>
                                        </p:tav>
                                        <p:tav tm="100000">
                                          <p:val>
                                            <p:strVal val="#ppt_w"/>
                                          </p:val>
                                        </p:tav>
                                      </p:tavLst>
                                    </p:anim>
                                    <p:anim calcmode="lin" valueType="num">
                                      <p:cBhvr>
                                        <p:cTn id="102" dur="500" fill="hold"/>
                                        <p:tgtEl>
                                          <p:spTgt spid="81"/>
                                        </p:tgtEl>
                                        <p:attrNameLst>
                                          <p:attrName>ppt_h</p:attrName>
                                        </p:attrNameLst>
                                      </p:cBhvr>
                                      <p:tavLst>
                                        <p:tav tm="0">
                                          <p:val>
                                            <p:fltVal val="0"/>
                                          </p:val>
                                        </p:tav>
                                        <p:tav tm="100000">
                                          <p:val>
                                            <p:strVal val="#ppt_h"/>
                                          </p:val>
                                        </p:tav>
                                      </p:tavLst>
                                    </p:anim>
                                    <p:animEffect transition="in" filter="fade">
                                      <p:cBhvr>
                                        <p:cTn id="103" dur="500"/>
                                        <p:tgtEl>
                                          <p:spTgt spid="81"/>
                                        </p:tgtEl>
                                      </p:cBhvr>
                                    </p:animEffect>
                                  </p:childTnLst>
                                </p:cTn>
                              </p:par>
                            </p:childTnLst>
                          </p:cTn>
                        </p:par>
                        <p:par>
                          <p:cTn id="104" fill="hold">
                            <p:stCondLst>
                              <p:cond delay="9474"/>
                            </p:stCondLst>
                            <p:childTnLst>
                              <p:par>
                                <p:cTn id="105" presetID="22" presetClass="entr" presetSubtype="8" fill="hold" nodeType="afterEffect">
                                  <p:stCondLst>
                                    <p:cond delay="0"/>
                                  </p:stCondLst>
                                  <p:childTnLst>
                                    <p:set>
                                      <p:cBhvr>
                                        <p:cTn id="106" dur="1" fill="hold">
                                          <p:stCondLst>
                                            <p:cond delay="0"/>
                                          </p:stCondLst>
                                        </p:cTn>
                                        <p:tgtEl>
                                          <p:spTgt spid="73"/>
                                        </p:tgtEl>
                                        <p:attrNameLst>
                                          <p:attrName>style.visibility</p:attrName>
                                        </p:attrNameLst>
                                      </p:cBhvr>
                                      <p:to>
                                        <p:strVal val="visible"/>
                                      </p:to>
                                    </p:set>
                                    <p:animEffect transition="in" filter="wipe(left)">
                                      <p:cBhvr>
                                        <p:cTn id="107" dur="500"/>
                                        <p:tgtEl>
                                          <p:spTgt spid="73"/>
                                        </p:tgtEl>
                                      </p:cBhvr>
                                    </p:animEffect>
                                  </p:childTnLst>
                                </p:cTn>
                              </p:par>
                            </p:childTnLst>
                          </p:cTn>
                        </p:par>
                        <p:par>
                          <p:cTn id="108" fill="hold">
                            <p:stCondLst>
                              <p:cond delay="9974"/>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89"/>
                                        </p:tgtEl>
                                        <p:attrNameLst>
                                          <p:attrName>style.visibility</p:attrName>
                                        </p:attrNameLst>
                                      </p:cBhvr>
                                      <p:to>
                                        <p:strVal val="visible"/>
                                      </p:to>
                                    </p:set>
                                    <p:anim calcmode="lin" valueType="num">
                                      <p:cBhvr>
                                        <p:cTn id="111" dur="250" fill="hold"/>
                                        <p:tgtEl>
                                          <p:spTgt spid="89"/>
                                        </p:tgtEl>
                                        <p:attrNameLst>
                                          <p:attrName>ppt_w</p:attrName>
                                        </p:attrNameLst>
                                      </p:cBhvr>
                                      <p:tavLst>
                                        <p:tav tm="0">
                                          <p:val>
                                            <p:fltVal val="0"/>
                                          </p:val>
                                        </p:tav>
                                        <p:tav tm="100000">
                                          <p:val>
                                            <p:strVal val="#ppt_w"/>
                                          </p:val>
                                        </p:tav>
                                      </p:tavLst>
                                    </p:anim>
                                    <p:anim calcmode="lin" valueType="num">
                                      <p:cBhvr>
                                        <p:cTn id="112" dur="250" fill="hold"/>
                                        <p:tgtEl>
                                          <p:spTgt spid="89"/>
                                        </p:tgtEl>
                                        <p:attrNameLst>
                                          <p:attrName>ppt_h</p:attrName>
                                        </p:attrNameLst>
                                      </p:cBhvr>
                                      <p:tavLst>
                                        <p:tav tm="0">
                                          <p:val>
                                            <p:fltVal val="0"/>
                                          </p:val>
                                        </p:tav>
                                        <p:tav tm="100000">
                                          <p:val>
                                            <p:strVal val="#ppt_h"/>
                                          </p:val>
                                        </p:tav>
                                      </p:tavLst>
                                    </p:anim>
                                    <p:animEffect transition="in" filter="fade">
                                      <p:cBhvr>
                                        <p:cTn id="113" dur="250"/>
                                        <p:tgtEl>
                                          <p:spTgt spid="89"/>
                                        </p:tgtEl>
                                      </p:cBhvr>
                                    </p:animEffect>
                                  </p:childTnLst>
                                </p:cTn>
                              </p:par>
                            </p:childTnLst>
                          </p:cTn>
                        </p:par>
                        <p:par>
                          <p:cTn id="114" fill="hold">
                            <p:stCondLst>
                              <p:cond delay="11149"/>
                            </p:stCondLst>
                            <p:childTnLst>
                              <p:par>
                                <p:cTn id="115" presetID="53" presetClass="entr" presetSubtype="16" fill="hold" grpId="0" nodeType="afterEffect">
                                  <p:stCondLst>
                                    <p:cond delay="0"/>
                                  </p:stCondLst>
                                  <p:childTnLst>
                                    <p:set>
                                      <p:cBhvr>
                                        <p:cTn id="116" dur="1" fill="hold">
                                          <p:stCondLst>
                                            <p:cond delay="0"/>
                                          </p:stCondLst>
                                        </p:cTn>
                                        <p:tgtEl>
                                          <p:spTgt spid="80"/>
                                        </p:tgtEl>
                                        <p:attrNameLst>
                                          <p:attrName>style.visibility</p:attrName>
                                        </p:attrNameLst>
                                      </p:cBhvr>
                                      <p:to>
                                        <p:strVal val="visible"/>
                                      </p:to>
                                    </p:set>
                                    <p:anim calcmode="lin" valueType="num">
                                      <p:cBhvr>
                                        <p:cTn id="117" dur="500" fill="hold"/>
                                        <p:tgtEl>
                                          <p:spTgt spid="80"/>
                                        </p:tgtEl>
                                        <p:attrNameLst>
                                          <p:attrName>ppt_w</p:attrName>
                                        </p:attrNameLst>
                                      </p:cBhvr>
                                      <p:tavLst>
                                        <p:tav tm="0">
                                          <p:val>
                                            <p:fltVal val="0"/>
                                          </p:val>
                                        </p:tav>
                                        <p:tav tm="100000">
                                          <p:val>
                                            <p:strVal val="#ppt_w"/>
                                          </p:val>
                                        </p:tav>
                                      </p:tavLst>
                                    </p:anim>
                                    <p:anim calcmode="lin" valueType="num">
                                      <p:cBhvr>
                                        <p:cTn id="118" dur="500" fill="hold"/>
                                        <p:tgtEl>
                                          <p:spTgt spid="80"/>
                                        </p:tgtEl>
                                        <p:attrNameLst>
                                          <p:attrName>ppt_h</p:attrName>
                                        </p:attrNameLst>
                                      </p:cBhvr>
                                      <p:tavLst>
                                        <p:tav tm="0">
                                          <p:val>
                                            <p:fltVal val="0"/>
                                          </p:val>
                                        </p:tav>
                                        <p:tav tm="100000">
                                          <p:val>
                                            <p:strVal val="#ppt_h"/>
                                          </p:val>
                                        </p:tav>
                                      </p:tavLst>
                                    </p:anim>
                                    <p:animEffect transition="in" filter="fade">
                                      <p:cBhvr>
                                        <p:cTn id="119" dur="500"/>
                                        <p:tgtEl>
                                          <p:spTgt spid="80"/>
                                        </p:tgtEl>
                                      </p:cBhvr>
                                    </p:animEffect>
                                  </p:childTnLst>
                                </p:cTn>
                              </p:par>
                            </p:childTnLst>
                          </p:cTn>
                        </p:par>
                        <p:par>
                          <p:cTn id="120" fill="hold">
                            <p:stCondLst>
                              <p:cond delay="11649"/>
                            </p:stCondLst>
                            <p:childTnLst>
                              <p:par>
                                <p:cTn id="121" presetID="22" presetClass="entr" presetSubtype="8" fill="hold" nodeType="afterEffect">
                                  <p:stCondLst>
                                    <p:cond delay="0"/>
                                  </p:stCondLst>
                                  <p:childTnLst>
                                    <p:set>
                                      <p:cBhvr>
                                        <p:cTn id="122" dur="1" fill="hold">
                                          <p:stCondLst>
                                            <p:cond delay="0"/>
                                          </p:stCondLst>
                                        </p:cTn>
                                        <p:tgtEl>
                                          <p:spTgt spid="74"/>
                                        </p:tgtEl>
                                        <p:attrNameLst>
                                          <p:attrName>style.visibility</p:attrName>
                                        </p:attrNameLst>
                                      </p:cBhvr>
                                      <p:to>
                                        <p:strVal val="visible"/>
                                      </p:to>
                                    </p:set>
                                    <p:animEffect transition="in" filter="wipe(left)">
                                      <p:cBhvr>
                                        <p:cTn id="123" dur="500"/>
                                        <p:tgtEl>
                                          <p:spTgt spid="74"/>
                                        </p:tgtEl>
                                      </p:cBhvr>
                                    </p:animEffect>
                                  </p:childTnLst>
                                </p:cTn>
                              </p:par>
                            </p:childTnLst>
                          </p:cTn>
                        </p:par>
                        <p:par>
                          <p:cTn id="124" fill="hold">
                            <p:stCondLst>
                              <p:cond delay="12149"/>
                            </p:stCondLst>
                            <p:childTnLst>
                              <p:par>
                                <p:cTn id="125" presetID="53" presetClass="entr" presetSubtype="16" fill="hold" grpId="0" nodeType="afterEffect">
                                  <p:stCondLst>
                                    <p:cond delay="0"/>
                                  </p:stCondLst>
                                  <p:iterate type="lt">
                                    <p:tmPct val="10000"/>
                                  </p:iterate>
                                  <p:childTnLst>
                                    <p:set>
                                      <p:cBhvr>
                                        <p:cTn id="126" dur="1" fill="hold">
                                          <p:stCondLst>
                                            <p:cond delay="0"/>
                                          </p:stCondLst>
                                        </p:cTn>
                                        <p:tgtEl>
                                          <p:spTgt spid="90"/>
                                        </p:tgtEl>
                                        <p:attrNameLst>
                                          <p:attrName>style.visibility</p:attrName>
                                        </p:attrNameLst>
                                      </p:cBhvr>
                                      <p:to>
                                        <p:strVal val="visible"/>
                                      </p:to>
                                    </p:set>
                                    <p:anim calcmode="lin" valueType="num">
                                      <p:cBhvr>
                                        <p:cTn id="127" dur="250" fill="hold"/>
                                        <p:tgtEl>
                                          <p:spTgt spid="90"/>
                                        </p:tgtEl>
                                        <p:attrNameLst>
                                          <p:attrName>ppt_w</p:attrName>
                                        </p:attrNameLst>
                                      </p:cBhvr>
                                      <p:tavLst>
                                        <p:tav tm="0">
                                          <p:val>
                                            <p:fltVal val="0"/>
                                          </p:val>
                                        </p:tav>
                                        <p:tav tm="100000">
                                          <p:val>
                                            <p:strVal val="#ppt_w"/>
                                          </p:val>
                                        </p:tav>
                                      </p:tavLst>
                                    </p:anim>
                                    <p:anim calcmode="lin" valueType="num">
                                      <p:cBhvr>
                                        <p:cTn id="128" dur="250" fill="hold"/>
                                        <p:tgtEl>
                                          <p:spTgt spid="90"/>
                                        </p:tgtEl>
                                        <p:attrNameLst>
                                          <p:attrName>ppt_h</p:attrName>
                                        </p:attrNameLst>
                                      </p:cBhvr>
                                      <p:tavLst>
                                        <p:tav tm="0">
                                          <p:val>
                                            <p:fltVal val="0"/>
                                          </p:val>
                                        </p:tav>
                                        <p:tav tm="100000">
                                          <p:val>
                                            <p:strVal val="#ppt_h"/>
                                          </p:val>
                                        </p:tav>
                                      </p:tavLst>
                                    </p:anim>
                                    <p:animEffect transition="in" filter="fade">
                                      <p:cBhvr>
                                        <p:cTn id="129" dur="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animBg="1"/>
      <p:bldP spid="53" grpId="0" animBg="1"/>
      <p:bldP spid="54" grpId="0" animBg="1"/>
      <p:bldP spid="55" grpId="0" animBg="1"/>
      <p:bldP spid="56" grpId="0" animBg="1"/>
      <p:bldP spid="80" grpId="0"/>
      <p:bldP spid="81" grpId="0"/>
      <p:bldP spid="82" grpId="0"/>
      <p:bldP spid="83" grpId="0"/>
      <p:bldP spid="85" grpId="0"/>
      <p:bldP spid="86" grpId="0"/>
      <p:bldP spid="87" grpId="0"/>
      <p:bldP spid="88" grpId="0"/>
      <p:bldP spid="89" grpId="0"/>
      <p:bldP spid="90" grpId="0"/>
      <p:bldP spid="91" grpId="0" animBg="1"/>
      <p:bldP spid="91" grpId="1" animBg="1"/>
      <p:bldP spid="91"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amond 4"/>
          <p:cNvSpPr>
            <a:spLocks noChangeArrowheads="1"/>
          </p:cNvSpPr>
          <p:nvPr/>
        </p:nvSpPr>
        <p:spPr bwMode="auto">
          <a:xfrm>
            <a:off x="3763169" y="1366471"/>
            <a:ext cx="4665662" cy="4664075"/>
          </a:xfrm>
          <a:prstGeom prst="diamond">
            <a:avLst/>
          </a:prstGeom>
          <a:solidFill>
            <a:schemeClr val="accent1"/>
          </a:solidFill>
          <a:ln>
            <a:noFill/>
          </a:ln>
          <a:effectLst>
            <a:outerShdw blurRad="254000" dist="152400" dir="2700000" algn="tl" rotWithShape="0">
              <a:prstClr val="black">
                <a:alpha val="60000"/>
              </a:prstClr>
            </a:outerShdw>
          </a:effec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sp>
        <p:nvSpPr>
          <p:cNvPr id="9" name="Rounded Rectangle 15"/>
          <p:cNvSpPr>
            <a:spLocks noChangeArrowheads="1"/>
          </p:cNvSpPr>
          <p:nvPr/>
        </p:nvSpPr>
        <p:spPr bwMode="auto">
          <a:xfrm>
            <a:off x="4207669" y="1809384"/>
            <a:ext cx="1817687" cy="1819275"/>
          </a:xfrm>
          <a:prstGeom prst="roundRect">
            <a:avLst>
              <a:gd name="adj" fmla="val 16667"/>
            </a:avLst>
          </a:prstGeom>
          <a:solidFill>
            <a:schemeClr val="accent1"/>
          </a:solidFill>
          <a:ln>
            <a:noFill/>
          </a:ln>
          <a:effectLst>
            <a:outerShdw blurRad="254000" dist="152400" dir="2700000" algn="tl" rotWithShape="0">
              <a:prstClr val="black">
                <a:alpha val="60000"/>
              </a:prstClr>
            </a:outerShdw>
          </a:effectLst>
        </p:spPr>
        <p:txBody>
          <a:bodyPr tIns="608409" bIns="0" anchor="ctr" anchorCtr="1"/>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ounded Rectangle 13"/>
          <p:cNvSpPr>
            <a:spLocks noChangeArrowheads="1"/>
          </p:cNvSpPr>
          <p:nvPr/>
        </p:nvSpPr>
        <p:spPr bwMode="auto">
          <a:xfrm>
            <a:off x="6166644" y="1809384"/>
            <a:ext cx="1817687" cy="1819275"/>
          </a:xfrm>
          <a:prstGeom prst="roundRect">
            <a:avLst>
              <a:gd name="adj" fmla="val 16667"/>
            </a:avLst>
          </a:prstGeom>
          <a:solidFill>
            <a:schemeClr val="accent2"/>
          </a:solidFill>
          <a:ln>
            <a:noFill/>
          </a:ln>
          <a:effectLst>
            <a:outerShdw blurRad="254000" dist="152400" dir="2700000" algn="tl" rotWithShape="0">
              <a:prstClr val="black">
                <a:alpha val="60000"/>
              </a:prstClr>
            </a:outerShdw>
          </a:effectLst>
        </p:spPr>
        <p:txBody>
          <a:bodyPr tIns="608409" bIns="0" anchor="ctr" anchorCtr="1"/>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ounded Rectangle 11"/>
          <p:cNvSpPr>
            <a:spLocks noChangeArrowheads="1"/>
          </p:cNvSpPr>
          <p:nvPr/>
        </p:nvSpPr>
        <p:spPr bwMode="auto">
          <a:xfrm>
            <a:off x="4207669" y="3768359"/>
            <a:ext cx="1817687" cy="1819275"/>
          </a:xfrm>
          <a:prstGeom prst="roundRect">
            <a:avLst>
              <a:gd name="adj" fmla="val 16667"/>
            </a:avLst>
          </a:prstGeom>
          <a:solidFill>
            <a:schemeClr val="accent2"/>
          </a:solidFill>
          <a:ln>
            <a:noFill/>
          </a:ln>
          <a:effectLst>
            <a:outerShdw blurRad="254000" dist="152400" dir="2700000" algn="tl" rotWithShape="0">
              <a:prstClr val="black">
                <a:alpha val="60000"/>
              </a:prstClr>
            </a:outerShdw>
          </a:effectLst>
        </p:spPr>
        <p:txBody>
          <a:bodyPr tIns="608409" bIns="0" anchor="ctr" anchorCtr="1"/>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ounded Rectangle 9"/>
          <p:cNvSpPr>
            <a:spLocks noChangeArrowheads="1"/>
          </p:cNvSpPr>
          <p:nvPr/>
        </p:nvSpPr>
        <p:spPr bwMode="auto">
          <a:xfrm>
            <a:off x="6166644" y="3768359"/>
            <a:ext cx="1817687" cy="1819275"/>
          </a:xfrm>
          <a:prstGeom prst="roundRect">
            <a:avLst>
              <a:gd name="adj" fmla="val 16667"/>
            </a:avLst>
          </a:prstGeom>
          <a:solidFill>
            <a:schemeClr val="accent1"/>
          </a:solidFill>
          <a:ln>
            <a:noFill/>
          </a:ln>
          <a:effectLst>
            <a:outerShdw blurRad="254000" dist="152400" dir="2700000" algn="tl" rotWithShape="0">
              <a:prstClr val="black">
                <a:alpha val="60000"/>
              </a:prstClr>
            </a:outerShdw>
          </a:effectLst>
        </p:spPr>
        <p:txBody>
          <a:bodyPr tIns="608409" bIns="0" anchor="ctr" anchorCtr="1"/>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4" name="Group 4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6556" y="4223971"/>
            <a:ext cx="6762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24"/>
          <p:cNvSpPr>
            <a:spLocks noEditPoints="1"/>
          </p:cNvSpPr>
          <p:nvPr/>
        </p:nvSpPr>
        <p:spPr bwMode="auto">
          <a:xfrm>
            <a:off x="4817269" y="2214196"/>
            <a:ext cx="628650" cy="617538"/>
          </a:xfrm>
          <a:custGeom>
            <a:avLst/>
            <a:gdLst>
              <a:gd name="T0" fmla="*/ 2147483646 w 127"/>
              <a:gd name="T1" fmla="*/ 2147483646 h 125"/>
              <a:gd name="T2" fmla="*/ 2147483646 w 127"/>
              <a:gd name="T3" fmla="*/ 2147483646 h 125"/>
              <a:gd name="T4" fmla="*/ 2147483646 w 127"/>
              <a:gd name="T5" fmla="*/ 2147483646 h 125"/>
              <a:gd name="T6" fmla="*/ 2147483646 w 127"/>
              <a:gd name="T7" fmla="*/ 2147483646 h 125"/>
              <a:gd name="T8" fmla="*/ 2147483646 w 127"/>
              <a:gd name="T9" fmla="*/ 2147483646 h 125"/>
              <a:gd name="T10" fmla="*/ 2147483646 w 127"/>
              <a:gd name="T11" fmla="*/ 2147483646 h 125"/>
              <a:gd name="T12" fmla="*/ 2147483646 w 127"/>
              <a:gd name="T13" fmla="*/ 2147483646 h 125"/>
              <a:gd name="T14" fmla="*/ 2147483646 w 127"/>
              <a:gd name="T15" fmla="*/ 2147483646 h 125"/>
              <a:gd name="T16" fmla="*/ 2147483646 w 127"/>
              <a:gd name="T17" fmla="*/ 2147483646 h 125"/>
              <a:gd name="T18" fmla="*/ 2147483646 w 127"/>
              <a:gd name="T19" fmla="*/ 2147483646 h 125"/>
              <a:gd name="T20" fmla="*/ 2147483646 w 127"/>
              <a:gd name="T21" fmla="*/ 2147483646 h 125"/>
              <a:gd name="T22" fmla="*/ 2147483646 w 127"/>
              <a:gd name="T23" fmla="*/ 2147483646 h 125"/>
              <a:gd name="T24" fmla="*/ 2147483646 w 127"/>
              <a:gd name="T25" fmla="*/ 2147483646 h 125"/>
              <a:gd name="T26" fmla="*/ 2147483646 w 127"/>
              <a:gd name="T27" fmla="*/ 2147483646 h 125"/>
              <a:gd name="T28" fmla="*/ 2147483646 w 127"/>
              <a:gd name="T29" fmla="*/ 2147483646 h 125"/>
              <a:gd name="T30" fmla="*/ 2147483646 w 127"/>
              <a:gd name="T31" fmla="*/ 2147483646 h 125"/>
              <a:gd name="T32" fmla="*/ 2147483646 w 127"/>
              <a:gd name="T33" fmla="*/ 2147483646 h 125"/>
              <a:gd name="T34" fmla="*/ 0 w 127"/>
              <a:gd name="T35" fmla="*/ 2147483646 h 125"/>
              <a:gd name="T36" fmla="*/ 0 w 127"/>
              <a:gd name="T37" fmla="*/ 2147483646 h 125"/>
              <a:gd name="T38" fmla="*/ 2147483646 w 127"/>
              <a:gd name="T39" fmla="*/ 2147483646 h 125"/>
              <a:gd name="T40" fmla="*/ 2147483646 w 127"/>
              <a:gd name="T41" fmla="*/ 2147483646 h 125"/>
              <a:gd name="T42" fmla="*/ 2147483646 w 127"/>
              <a:gd name="T43" fmla="*/ 0 h 125"/>
              <a:gd name="T44" fmla="*/ 2147483646 w 127"/>
              <a:gd name="T45" fmla="*/ 2147483646 h 125"/>
              <a:gd name="T46" fmla="*/ 2147483646 w 127"/>
              <a:gd name="T47" fmla="*/ 2147483646 h 125"/>
              <a:gd name="T48" fmla="*/ 2147483646 w 127"/>
              <a:gd name="T49" fmla="*/ 2147483646 h 125"/>
              <a:gd name="T50" fmla="*/ 2147483646 w 127"/>
              <a:gd name="T51" fmla="*/ 2147483646 h 125"/>
              <a:gd name="T52" fmla="*/ 2147483646 w 127"/>
              <a:gd name="T53" fmla="*/ 2147483646 h 125"/>
              <a:gd name="T54" fmla="*/ 2147483646 w 127"/>
              <a:gd name="T55" fmla="*/ 2147483646 h 125"/>
              <a:gd name="T56" fmla="*/ 2147483646 w 127"/>
              <a:gd name="T57" fmla="*/ 2147483646 h 125"/>
              <a:gd name="T58" fmla="*/ 2147483646 w 127"/>
              <a:gd name="T59" fmla="*/ 2147483646 h 125"/>
              <a:gd name="T60" fmla="*/ 2147483646 w 127"/>
              <a:gd name="T61" fmla="*/ 2147483646 h 125"/>
              <a:gd name="T62" fmla="*/ 2147483646 w 127"/>
              <a:gd name="T63" fmla="*/ 2147483646 h 125"/>
              <a:gd name="T64" fmla="*/ 2147483646 w 127"/>
              <a:gd name="T65" fmla="*/ 2147483646 h 125"/>
              <a:gd name="T66" fmla="*/ 2147483646 w 127"/>
              <a:gd name="T67" fmla="*/ 2147483646 h 125"/>
              <a:gd name="T68" fmla="*/ 2147483646 w 127"/>
              <a:gd name="T69" fmla="*/ 2147483646 h 125"/>
              <a:gd name="T70" fmla="*/ 2147483646 w 127"/>
              <a:gd name="T71" fmla="*/ 2147483646 h 125"/>
              <a:gd name="T72" fmla="*/ 2147483646 w 127"/>
              <a:gd name="T73" fmla="*/ 2147483646 h 125"/>
              <a:gd name="T74" fmla="*/ 2147483646 w 127"/>
              <a:gd name="T75" fmla="*/ 2147483646 h 125"/>
              <a:gd name="T76" fmla="*/ 2147483646 w 127"/>
              <a:gd name="T77" fmla="*/ 2147483646 h 125"/>
              <a:gd name="T78" fmla="*/ 2147483646 w 127"/>
              <a:gd name="T79" fmla="*/ 2147483646 h 125"/>
              <a:gd name="T80" fmla="*/ 2147483646 w 127"/>
              <a:gd name="T81" fmla="*/ 2147483646 h 125"/>
              <a:gd name="T82" fmla="*/ 2147483646 w 127"/>
              <a:gd name="T83" fmla="*/ 2147483646 h 125"/>
              <a:gd name="T84" fmla="*/ 2147483646 w 127"/>
              <a:gd name="T85" fmla="*/ 2147483646 h 125"/>
              <a:gd name="T86" fmla="*/ 2147483646 w 127"/>
              <a:gd name="T87" fmla="*/ 2147483646 h 125"/>
              <a:gd name="T88" fmla="*/ 2147483646 w 127"/>
              <a:gd name="T89" fmla="*/ 2147483646 h 125"/>
              <a:gd name="T90" fmla="*/ 2147483646 w 127"/>
              <a:gd name="T91" fmla="*/ 2147483646 h 125"/>
              <a:gd name="T92" fmla="*/ 2147483646 w 127"/>
              <a:gd name="T93" fmla="*/ 2147483646 h 125"/>
              <a:gd name="T94" fmla="*/ 2147483646 w 127"/>
              <a:gd name="T95" fmla="*/ 2147483646 h 125"/>
              <a:gd name="T96" fmla="*/ 2147483646 w 127"/>
              <a:gd name="T97" fmla="*/ 2147483646 h 125"/>
              <a:gd name="T98" fmla="*/ 2147483646 w 127"/>
              <a:gd name="T99" fmla="*/ 2147483646 h 125"/>
              <a:gd name="T100" fmla="*/ 2147483646 w 127"/>
              <a:gd name="T101" fmla="*/ 2147483646 h 125"/>
              <a:gd name="T102" fmla="*/ 2147483646 w 127"/>
              <a:gd name="T103" fmla="*/ 2147483646 h 125"/>
              <a:gd name="T104" fmla="*/ 2147483646 w 127"/>
              <a:gd name="T105" fmla="*/ 2147483646 h 125"/>
              <a:gd name="T106" fmla="*/ 2147483646 w 127"/>
              <a:gd name="T107" fmla="*/ 2147483646 h 125"/>
              <a:gd name="T108" fmla="*/ 2147483646 w 127"/>
              <a:gd name="T109" fmla="*/ 2147483646 h 125"/>
              <a:gd name="T110" fmla="*/ 2147483646 w 127"/>
              <a:gd name="T111" fmla="*/ 2147483646 h 12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7" h="125">
                <a:moveTo>
                  <a:pt x="54" y="69"/>
                </a:moveTo>
                <a:cubicBezTo>
                  <a:pt x="54" y="73"/>
                  <a:pt x="51" y="76"/>
                  <a:pt x="47" y="76"/>
                </a:cubicBezTo>
                <a:cubicBezTo>
                  <a:pt x="44" y="76"/>
                  <a:pt x="41" y="73"/>
                  <a:pt x="41" y="69"/>
                </a:cubicBezTo>
                <a:cubicBezTo>
                  <a:pt x="41" y="66"/>
                  <a:pt x="44" y="63"/>
                  <a:pt x="47" y="63"/>
                </a:cubicBezTo>
                <a:cubicBezTo>
                  <a:pt x="51" y="63"/>
                  <a:pt x="54" y="66"/>
                  <a:pt x="54" y="69"/>
                </a:cubicBezTo>
                <a:close/>
                <a:moveTo>
                  <a:pt x="80" y="63"/>
                </a:moveTo>
                <a:cubicBezTo>
                  <a:pt x="77" y="63"/>
                  <a:pt x="74" y="66"/>
                  <a:pt x="74" y="69"/>
                </a:cubicBezTo>
                <a:cubicBezTo>
                  <a:pt x="74" y="73"/>
                  <a:pt x="77" y="76"/>
                  <a:pt x="80" y="76"/>
                </a:cubicBezTo>
                <a:cubicBezTo>
                  <a:pt x="84" y="76"/>
                  <a:pt x="87" y="73"/>
                  <a:pt x="87" y="69"/>
                </a:cubicBezTo>
                <a:cubicBezTo>
                  <a:pt x="87" y="66"/>
                  <a:pt x="84" y="63"/>
                  <a:pt x="80" y="63"/>
                </a:cubicBezTo>
                <a:close/>
                <a:moveTo>
                  <a:pt x="127" y="66"/>
                </a:moveTo>
                <a:cubicBezTo>
                  <a:pt x="127" y="78"/>
                  <a:pt x="127" y="78"/>
                  <a:pt x="127" y="78"/>
                </a:cubicBezTo>
                <a:cubicBezTo>
                  <a:pt x="127" y="84"/>
                  <a:pt x="122" y="89"/>
                  <a:pt x="116" y="89"/>
                </a:cubicBezTo>
                <a:cubicBezTo>
                  <a:pt x="108" y="89"/>
                  <a:pt x="108" y="89"/>
                  <a:pt x="108" y="89"/>
                </a:cubicBezTo>
                <a:cubicBezTo>
                  <a:pt x="100" y="112"/>
                  <a:pt x="79" y="125"/>
                  <a:pt x="64" y="125"/>
                </a:cubicBezTo>
                <a:cubicBezTo>
                  <a:pt x="48" y="125"/>
                  <a:pt x="28" y="112"/>
                  <a:pt x="19" y="89"/>
                </a:cubicBezTo>
                <a:cubicBezTo>
                  <a:pt x="11" y="89"/>
                  <a:pt x="11" y="89"/>
                  <a:pt x="11" y="89"/>
                </a:cubicBezTo>
                <a:cubicBezTo>
                  <a:pt x="5" y="89"/>
                  <a:pt x="0" y="84"/>
                  <a:pt x="0" y="78"/>
                </a:cubicBezTo>
                <a:cubicBezTo>
                  <a:pt x="0" y="66"/>
                  <a:pt x="0" y="66"/>
                  <a:pt x="0" y="66"/>
                </a:cubicBezTo>
                <a:cubicBezTo>
                  <a:pt x="0" y="61"/>
                  <a:pt x="2" y="58"/>
                  <a:pt x="6" y="56"/>
                </a:cubicBezTo>
                <a:cubicBezTo>
                  <a:pt x="6" y="38"/>
                  <a:pt x="11" y="24"/>
                  <a:pt x="21" y="15"/>
                </a:cubicBezTo>
                <a:cubicBezTo>
                  <a:pt x="31" y="5"/>
                  <a:pt x="45" y="0"/>
                  <a:pt x="64" y="0"/>
                </a:cubicBezTo>
                <a:cubicBezTo>
                  <a:pt x="82" y="0"/>
                  <a:pt x="96" y="5"/>
                  <a:pt x="106" y="15"/>
                </a:cubicBezTo>
                <a:cubicBezTo>
                  <a:pt x="116" y="24"/>
                  <a:pt x="121" y="38"/>
                  <a:pt x="121" y="56"/>
                </a:cubicBezTo>
                <a:cubicBezTo>
                  <a:pt x="125" y="58"/>
                  <a:pt x="127" y="61"/>
                  <a:pt x="127" y="66"/>
                </a:cubicBezTo>
                <a:close/>
                <a:moveTo>
                  <a:pt x="103" y="69"/>
                </a:moveTo>
                <a:cubicBezTo>
                  <a:pt x="103" y="66"/>
                  <a:pt x="103" y="64"/>
                  <a:pt x="103" y="61"/>
                </a:cubicBezTo>
                <a:cubicBezTo>
                  <a:pt x="98" y="56"/>
                  <a:pt x="89" y="53"/>
                  <a:pt x="77" y="52"/>
                </a:cubicBezTo>
                <a:cubicBezTo>
                  <a:pt x="79" y="53"/>
                  <a:pt x="80" y="56"/>
                  <a:pt x="81" y="58"/>
                </a:cubicBezTo>
                <a:cubicBezTo>
                  <a:pt x="74" y="53"/>
                  <a:pt x="60" y="54"/>
                  <a:pt x="50" y="42"/>
                </a:cubicBezTo>
                <a:cubicBezTo>
                  <a:pt x="49" y="41"/>
                  <a:pt x="49" y="40"/>
                  <a:pt x="48" y="40"/>
                </a:cubicBezTo>
                <a:cubicBezTo>
                  <a:pt x="48" y="40"/>
                  <a:pt x="48" y="40"/>
                  <a:pt x="48" y="40"/>
                </a:cubicBezTo>
                <a:cubicBezTo>
                  <a:pt x="48" y="40"/>
                  <a:pt x="48" y="40"/>
                  <a:pt x="48" y="40"/>
                </a:cubicBezTo>
                <a:cubicBezTo>
                  <a:pt x="46" y="37"/>
                  <a:pt x="46" y="36"/>
                  <a:pt x="46" y="37"/>
                </a:cubicBezTo>
                <a:cubicBezTo>
                  <a:pt x="45" y="52"/>
                  <a:pt x="35" y="63"/>
                  <a:pt x="24" y="64"/>
                </a:cubicBezTo>
                <a:cubicBezTo>
                  <a:pt x="24" y="66"/>
                  <a:pt x="24" y="68"/>
                  <a:pt x="24" y="69"/>
                </a:cubicBezTo>
                <a:cubicBezTo>
                  <a:pt x="24" y="75"/>
                  <a:pt x="25" y="81"/>
                  <a:pt x="27" y="86"/>
                </a:cubicBezTo>
                <a:cubicBezTo>
                  <a:pt x="33" y="93"/>
                  <a:pt x="43" y="95"/>
                  <a:pt x="52" y="96"/>
                </a:cubicBezTo>
                <a:cubicBezTo>
                  <a:pt x="54" y="93"/>
                  <a:pt x="58" y="91"/>
                  <a:pt x="63" y="91"/>
                </a:cubicBezTo>
                <a:cubicBezTo>
                  <a:pt x="69" y="91"/>
                  <a:pt x="73" y="95"/>
                  <a:pt x="73" y="99"/>
                </a:cubicBezTo>
                <a:cubicBezTo>
                  <a:pt x="73" y="104"/>
                  <a:pt x="69" y="107"/>
                  <a:pt x="63" y="107"/>
                </a:cubicBezTo>
                <a:cubicBezTo>
                  <a:pt x="58" y="107"/>
                  <a:pt x="54" y="105"/>
                  <a:pt x="52" y="102"/>
                </a:cubicBezTo>
                <a:cubicBezTo>
                  <a:pt x="46" y="102"/>
                  <a:pt x="39" y="101"/>
                  <a:pt x="32" y="98"/>
                </a:cubicBezTo>
                <a:cubicBezTo>
                  <a:pt x="41" y="111"/>
                  <a:pt x="55" y="118"/>
                  <a:pt x="64" y="118"/>
                </a:cubicBezTo>
                <a:cubicBezTo>
                  <a:pt x="77" y="118"/>
                  <a:pt x="103" y="101"/>
                  <a:pt x="103" y="69"/>
                </a:cubicBezTo>
                <a:close/>
                <a:moveTo>
                  <a:pt x="115" y="54"/>
                </a:moveTo>
                <a:cubicBezTo>
                  <a:pt x="114" y="23"/>
                  <a:pt x="96" y="7"/>
                  <a:pt x="64" y="7"/>
                </a:cubicBezTo>
                <a:cubicBezTo>
                  <a:pt x="31" y="7"/>
                  <a:pt x="13" y="23"/>
                  <a:pt x="13" y="54"/>
                </a:cubicBezTo>
                <a:cubicBezTo>
                  <a:pt x="17" y="54"/>
                  <a:pt x="17" y="54"/>
                  <a:pt x="17" y="54"/>
                </a:cubicBezTo>
                <a:cubicBezTo>
                  <a:pt x="19" y="44"/>
                  <a:pt x="22" y="35"/>
                  <a:pt x="27" y="29"/>
                </a:cubicBezTo>
                <a:cubicBezTo>
                  <a:pt x="35" y="18"/>
                  <a:pt x="48" y="13"/>
                  <a:pt x="64" y="13"/>
                </a:cubicBezTo>
                <a:cubicBezTo>
                  <a:pt x="80" y="13"/>
                  <a:pt x="92" y="18"/>
                  <a:pt x="100" y="29"/>
                </a:cubicBezTo>
                <a:cubicBezTo>
                  <a:pt x="105" y="35"/>
                  <a:pt x="109" y="44"/>
                  <a:pt x="110" y="54"/>
                </a:cubicBezTo>
                <a:lnTo>
                  <a:pt x="115" y="54"/>
                </a:lnTo>
                <a:close/>
                <a:moveTo>
                  <a:pt x="115" y="54"/>
                </a:moveTo>
                <a:cubicBezTo>
                  <a:pt x="115" y="54"/>
                  <a:pt x="115" y="54"/>
                  <a:pt x="115" y="5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pic>
        <p:nvPicPr>
          <p:cNvPr id="16" name="Group 7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9494" y="4235084"/>
            <a:ext cx="573087"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oup 9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3069" y="2236421"/>
            <a:ext cx="609600"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3"/>
          <p:cNvSpPr txBox="1">
            <a:spLocks noChangeArrowheads="1"/>
          </p:cNvSpPr>
          <p:nvPr/>
        </p:nvSpPr>
        <p:spPr bwMode="auto">
          <a:xfrm>
            <a:off x="4501356" y="3036521"/>
            <a:ext cx="1220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800" b="1"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sz="18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a:spLocks noChangeArrowheads="1"/>
          </p:cNvSpPr>
          <p:nvPr/>
        </p:nvSpPr>
        <p:spPr bwMode="auto">
          <a:xfrm>
            <a:off x="6441281" y="3036521"/>
            <a:ext cx="1220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20000"/>
              </a:spcBef>
              <a:buNone/>
            </a:pPr>
            <a:r>
              <a:rPr lang="zh-CN" altLang="en-US" sz="1800" b="1" dirty="0">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8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a:spLocks noChangeArrowheads="1"/>
          </p:cNvSpPr>
          <p:nvPr/>
        </p:nvSpPr>
        <p:spPr bwMode="auto">
          <a:xfrm>
            <a:off x="4501356" y="4992321"/>
            <a:ext cx="1220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20000"/>
              </a:spcBef>
              <a:buNone/>
            </a:pPr>
            <a:r>
              <a:rPr lang="zh-CN" altLang="en-US" sz="1800" b="1" dirty="0">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8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a:spLocks noChangeArrowheads="1"/>
          </p:cNvSpPr>
          <p:nvPr/>
        </p:nvSpPr>
        <p:spPr bwMode="auto">
          <a:xfrm>
            <a:off x="6444456" y="4955809"/>
            <a:ext cx="1222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20000"/>
              </a:spcBef>
              <a:buNone/>
            </a:pPr>
            <a:r>
              <a:rPr lang="zh-CN" altLang="en-US" sz="1800" b="1" dirty="0">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8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nvSpPr>
        <p:spPr>
          <a:xfrm>
            <a:off x="1079528" y="2241968"/>
            <a:ext cx="2977328"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1079528" y="4200943"/>
            <a:ext cx="2977328"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8177348" y="2241968"/>
            <a:ext cx="2977328"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8177348" y="4200943"/>
            <a:ext cx="2977328"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par>
                                <p:cTn id="17" presetID="53" presetClass="entr" presetSubtype="16"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4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par>
                                <p:cTn id="27" presetID="53" presetClass="entr" presetSubtype="16" fill="hold" grpId="0" nodeType="withEffect">
                                  <p:stCondLst>
                                    <p:cond delay="6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1000"/>
                            </p:stCondLst>
                            <p:childTnLst>
                              <p:par>
                                <p:cTn id="33" presetID="53" presetClass="entr" presetSubtype="16"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250" fill="hold"/>
                                        <p:tgtEl>
                                          <p:spTgt spid="15"/>
                                        </p:tgtEl>
                                        <p:attrNameLst>
                                          <p:attrName>ppt_w</p:attrName>
                                        </p:attrNameLst>
                                      </p:cBhvr>
                                      <p:tavLst>
                                        <p:tav tm="0">
                                          <p:val>
                                            <p:fltVal val="0"/>
                                          </p:val>
                                        </p:tav>
                                        <p:tav tm="100000">
                                          <p:val>
                                            <p:strVal val="#ppt_w"/>
                                          </p:val>
                                        </p:tav>
                                      </p:tavLst>
                                    </p:anim>
                                    <p:anim calcmode="lin" valueType="num">
                                      <p:cBhvr>
                                        <p:cTn id="36" dur="250" fill="hold"/>
                                        <p:tgtEl>
                                          <p:spTgt spid="15"/>
                                        </p:tgtEl>
                                        <p:attrNameLst>
                                          <p:attrName>ppt_h</p:attrName>
                                        </p:attrNameLst>
                                      </p:cBhvr>
                                      <p:tavLst>
                                        <p:tav tm="0">
                                          <p:val>
                                            <p:fltVal val="0"/>
                                          </p:val>
                                        </p:tav>
                                        <p:tav tm="100000">
                                          <p:val>
                                            <p:strVal val="#ppt_h"/>
                                          </p:val>
                                        </p:tav>
                                      </p:tavLst>
                                    </p:anim>
                                    <p:animEffect transition="in" filter="fade">
                                      <p:cBhvr>
                                        <p:cTn id="37" dur="250"/>
                                        <p:tgtEl>
                                          <p:spTgt spid="15"/>
                                        </p:tgtEl>
                                      </p:cBhvr>
                                    </p:animEffect>
                                  </p:childTnLst>
                                </p:cTn>
                              </p:par>
                              <p:par>
                                <p:cTn id="38" presetID="6" presetClass="emph" presetSubtype="0" decel="100000" fill="hold" grpId="1" nodeType="withEffect">
                                  <p:stCondLst>
                                    <p:cond delay="200"/>
                                  </p:stCondLst>
                                  <p:childTnLst>
                                    <p:animScale>
                                      <p:cBhvr>
                                        <p:cTn id="39" dur="250" fill="hold"/>
                                        <p:tgtEl>
                                          <p:spTgt spid="15"/>
                                        </p:tgtEl>
                                      </p:cBhvr>
                                      <p:by x="120000" y="120000"/>
                                    </p:animScale>
                                  </p:childTnLst>
                                </p:cTn>
                              </p:par>
                              <p:par>
                                <p:cTn id="40" presetID="6" presetClass="emph" presetSubtype="0" decel="100000" fill="hold" grpId="2" nodeType="withEffect">
                                  <p:stCondLst>
                                    <p:cond delay="400"/>
                                  </p:stCondLst>
                                  <p:childTnLst>
                                    <p:animScale>
                                      <p:cBhvr>
                                        <p:cTn id="41" dur="250" fill="hold"/>
                                        <p:tgtEl>
                                          <p:spTgt spid="15"/>
                                        </p:tgtEl>
                                      </p:cBhvr>
                                      <p:by x="83000" y="83000"/>
                                    </p:animScale>
                                  </p:childTnLst>
                                </p:cTn>
                              </p:par>
                              <p:par>
                                <p:cTn id="42" presetID="53" presetClass="entr" presetSubtype="16" fill="hold" grpId="0" nodeType="withEffect">
                                  <p:stCondLst>
                                    <p:cond delay="4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250" fill="hold"/>
                                        <p:tgtEl>
                                          <p:spTgt spid="29"/>
                                        </p:tgtEl>
                                        <p:attrNameLst>
                                          <p:attrName>ppt_w</p:attrName>
                                        </p:attrNameLst>
                                      </p:cBhvr>
                                      <p:tavLst>
                                        <p:tav tm="0">
                                          <p:val>
                                            <p:fltVal val="0"/>
                                          </p:val>
                                        </p:tav>
                                        <p:tav tm="100000">
                                          <p:val>
                                            <p:strVal val="#ppt_w"/>
                                          </p:val>
                                        </p:tav>
                                      </p:tavLst>
                                    </p:anim>
                                    <p:anim calcmode="lin" valueType="num">
                                      <p:cBhvr>
                                        <p:cTn id="45" dur="250" fill="hold"/>
                                        <p:tgtEl>
                                          <p:spTgt spid="29"/>
                                        </p:tgtEl>
                                        <p:attrNameLst>
                                          <p:attrName>ppt_h</p:attrName>
                                        </p:attrNameLst>
                                      </p:cBhvr>
                                      <p:tavLst>
                                        <p:tav tm="0">
                                          <p:val>
                                            <p:fltVal val="0"/>
                                          </p:val>
                                        </p:tav>
                                        <p:tav tm="100000">
                                          <p:val>
                                            <p:strVal val="#ppt_h"/>
                                          </p:val>
                                        </p:tav>
                                      </p:tavLst>
                                    </p:anim>
                                    <p:animEffect transition="in" filter="fade">
                                      <p:cBhvr>
                                        <p:cTn id="46" dur="250"/>
                                        <p:tgtEl>
                                          <p:spTgt spid="29"/>
                                        </p:tgtEl>
                                      </p:cBhvr>
                                    </p:animEffect>
                                  </p:childTnLst>
                                </p:cTn>
                              </p:par>
                              <p:par>
                                <p:cTn id="47" presetID="6" presetClass="emph" presetSubtype="0" decel="100000" fill="hold" grpId="1" nodeType="withEffect">
                                  <p:stCondLst>
                                    <p:cond delay="600"/>
                                  </p:stCondLst>
                                  <p:childTnLst>
                                    <p:animScale>
                                      <p:cBhvr>
                                        <p:cTn id="48" dur="250" fill="hold"/>
                                        <p:tgtEl>
                                          <p:spTgt spid="29"/>
                                        </p:tgtEl>
                                      </p:cBhvr>
                                      <p:by x="120000" y="120000"/>
                                    </p:animScale>
                                  </p:childTnLst>
                                </p:cTn>
                              </p:par>
                              <p:par>
                                <p:cTn id="49" presetID="6" presetClass="emph" presetSubtype="0" decel="100000" fill="hold" grpId="2" nodeType="withEffect">
                                  <p:stCondLst>
                                    <p:cond delay="800"/>
                                  </p:stCondLst>
                                  <p:childTnLst>
                                    <p:animScale>
                                      <p:cBhvr>
                                        <p:cTn id="50" dur="250" fill="hold"/>
                                        <p:tgtEl>
                                          <p:spTgt spid="29"/>
                                        </p:tgtEl>
                                      </p:cBhvr>
                                      <p:by x="83000" y="83000"/>
                                    </p:animScale>
                                  </p:childTnLst>
                                </p:cTn>
                              </p:par>
                            </p:childTnLst>
                          </p:cTn>
                        </p:par>
                        <p:par>
                          <p:cTn id="51" fill="hold">
                            <p:stCondLst>
                              <p:cond delay="150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33"/>
                                        </p:tgtEl>
                                        <p:attrNameLst>
                                          <p:attrName>style.visibility</p:attrName>
                                        </p:attrNameLst>
                                      </p:cBhvr>
                                      <p:to>
                                        <p:strVal val="visible"/>
                                      </p:to>
                                    </p:set>
                                    <p:anim calcmode="lin" valueType="num">
                                      <p:cBhvr>
                                        <p:cTn id="54" dur="250" fill="hold"/>
                                        <p:tgtEl>
                                          <p:spTgt spid="33"/>
                                        </p:tgtEl>
                                        <p:attrNameLst>
                                          <p:attrName>ppt_w</p:attrName>
                                        </p:attrNameLst>
                                      </p:cBhvr>
                                      <p:tavLst>
                                        <p:tav tm="0">
                                          <p:val>
                                            <p:fltVal val="0"/>
                                          </p:val>
                                        </p:tav>
                                        <p:tav tm="100000">
                                          <p:val>
                                            <p:strVal val="#ppt_w"/>
                                          </p:val>
                                        </p:tav>
                                      </p:tavLst>
                                    </p:anim>
                                    <p:anim calcmode="lin" valueType="num">
                                      <p:cBhvr>
                                        <p:cTn id="55" dur="250" fill="hold"/>
                                        <p:tgtEl>
                                          <p:spTgt spid="33"/>
                                        </p:tgtEl>
                                        <p:attrNameLst>
                                          <p:attrName>ppt_h</p:attrName>
                                        </p:attrNameLst>
                                      </p:cBhvr>
                                      <p:tavLst>
                                        <p:tav tm="0">
                                          <p:val>
                                            <p:fltVal val="0"/>
                                          </p:val>
                                        </p:tav>
                                        <p:tav tm="100000">
                                          <p:val>
                                            <p:strVal val="#ppt_h"/>
                                          </p:val>
                                        </p:tav>
                                      </p:tavLst>
                                    </p:anim>
                                    <p:animEffect transition="in" filter="fade">
                                      <p:cBhvr>
                                        <p:cTn id="56" dur="250"/>
                                        <p:tgtEl>
                                          <p:spTgt spid="33"/>
                                        </p:tgtEl>
                                      </p:cBhvr>
                                    </p:animEffect>
                                  </p:childTnLst>
                                </p:cTn>
                              </p:par>
                            </p:childTnLst>
                          </p:cTn>
                        </p:par>
                        <p:par>
                          <p:cTn id="57" fill="hold">
                            <p:stCondLst>
                              <p:cond delay="4224"/>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250" fill="hold"/>
                                        <p:tgtEl>
                                          <p:spTgt spid="17"/>
                                        </p:tgtEl>
                                        <p:attrNameLst>
                                          <p:attrName>ppt_w</p:attrName>
                                        </p:attrNameLst>
                                      </p:cBhvr>
                                      <p:tavLst>
                                        <p:tav tm="0">
                                          <p:val>
                                            <p:fltVal val="0"/>
                                          </p:val>
                                        </p:tav>
                                        <p:tav tm="100000">
                                          <p:val>
                                            <p:strVal val="#ppt_w"/>
                                          </p:val>
                                        </p:tav>
                                      </p:tavLst>
                                    </p:anim>
                                    <p:anim calcmode="lin" valueType="num">
                                      <p:cBhvr>
                                        <p:cTn id="61" dur="250" fill="hold"/>
                                        <p:tgtEl>
                                          <p:spTgt spid="17"/>
                                        </p:tgtEl>
                                        <p:attrNameLst>
                                          <p:attrName>ppt_h</p:attrName>
                                        </p:attrNameLst>
                                      </p:cBhvr>
                                      <p:tavLst>
                                        <p:tav tm="0">
                                          <p:val>
                                            <p:fltVal val="0"/>
                                          </p:val>
                                        </p:tav>
                                        <p:tav tm="100000">
                                          <p:val>
                                            <p:strVal val="#ppt_h"/>
                                          </p:val>
                                        </p:tav>
                                      </p:tavLst>
                                    </p:anim>
                                    <p:animEffect transition="in" filter="fade">
                                      <p:cBhvr>
                                        <p:cTn id="62" dur="250"/>
                                        <p:tgtEl>
                                          <p:spTgt spid="17"/>
                                        </p:tgtEl>
                                      </p:cBhvr>
                                    </p:animEffect>
                                  </p:childTnLst>
                                </p:cTn>
                              </p:par>
                              <p:par>
                                <p:cTn id="63" presetID="6" presetClass="emph" presetSubtype="0" decel="100000" fill="hold" nodeType="withEffect">
                                  <p:stCondLst>
                                    <p:cond delay="200"/>
                                  </p:stCondLst>
                                  <p:childTnLst>
                                    <p:animScale>
                                      <p:cBhvr>
                                        <p:cTn id="64" dur="250" fill="hold"/>
                                        <p:tgtEl>
                                          <p:spTgt spid="17"/>
                                        </p:tgtEl>
                                      </p:cBhvr>
                                      <p:by x="120000" y="120000"/>
                                    </p:animScale>
                                  </p:childTnLst>
                                </p:cTn>
                              </p:par>
                              <p:par>
                                <p:cTn id="65" presetID="6" presetClass="emph" presetSubtype="0" decel="100000" fill="hold" nodeType="withEffect">
                                  <p:stCondLst>
                                    <p:cond delay="400"/>
                                  </p:stCondLst>
                                  <p:childTnLst>
                                    <p:animScale>
                                      <p:cBhvr>
                                        <p:cTn id="66" dur="250" fill="hold"/>
                                        <p:tgtEl>
                                          <p:spTgt spid="17"/>
                                        </p:tgtEl>
                                      </p:cBhvr>
                                      <p:by x="83000" y="83000"/>
                                    </p:animScale>
                                  </p:childTnLst>
                                </p:cTn>
                              </p:par>
                              <p:par>
                                <p:cTn id="67" presetID="53" presetClass="entr" presetSubtype="16" fill="hold" grpId="0" nodeType="withEffect">
                                  <p:stCondLst>
                                    <p:cond delay="400"/>
                                  </p:stCondLst>
                                  <p:childTnLst>
                                    <p:set>
                                      <p:cBhvr>
                                        <p:cTn id="68" dur="1" fill="hold">
                                          <p:stCondLst>
                                            <p:cond delay="0"/>
                                          </p:stCondLst>
                                        </p:cTn>
                                        <p:tgtEl>
                                          <p:spTgt spid="30"/>
                                        </p:tgtEl>
                                        <p:attrNameLst>
                                          <p:attrName>style.visibility</p:attrName>
                                        </p:attrNameLst>
                                      </p:cBhvr>
                                      <p:to>
                                        <p:strVal val="visible"/>
                                      </p:to>
                                    </p:set>
                                    <p:anim calcmode="lin" valueType="num">
                                      <p:cBhvr>
                                        <p:cTn id="69" dur="250" fill="hold"/>
                                        <p:tgtEl>
                                          <p:spTgt spid="30"/>
                                        </p:tgtEl>
                                        <p:attrNameLst>
                                          <p:attrName>ppt_w</p:attrName>
                                        </p:attrNameLst>
                                      </p:cBhvr>
                                      <p:tavLst>
                                        <p:tav tm="0">
                                          <p:val>
                                            <p:fltVal val="0"/>
                                          </p:val>
                                        </p:tav>
                                        <p:tav tm="100000">
                                          <p:val>
                                            <p:strVal val="#ppt_w"/>
                                          </p:val>
                                        </p:tav>
                                      </p:tavLst>
                                    </p:anim>
                                    <p:anim calcmode="lin" valueType="num">
                                      <p:cBhvr>
                                        <p:cTn id="70" dur="250" fill="hold"/>
                                        <p:tgtEl>
                                          <p:spTgt spid="30"/>
                                        </p:tgtEl>
                                        <p:attrNameLst>
                                          <p:attrName>ppt_h</p:attrName>
                                        </p:attrNameLst>
                                      </p:cBhvr>
                                      <p:tavLst>
                                        <p:tav tm="0">
                                          <p:val>
                                            <p:fltVal val="0"/>
                                          </p:val>
                                        </p:tav>
                                        <p:tav tm="100000">
                                          <p:val>
                                            <p:strVal val="#ppt_h"/>
                                          </p:val>
                                        </p:tav>
                                      </p:tavLst>
                                    </p:anim>
                                    <p:animEffect transition="in" filter="fade">
                                      <p:cBhvr>
                                        <p:cTn id="71" dur="250"/>
                                        <p:tgtEl>
                                          <p:spTgt spid="30"/>
                                        </p:tgtEl>
                                      </p:cBhvr>
                                    </p:animEffect>
                                  </p:childTnLst>
                                </p:cTn>
                              </p:par>
                              <p:par>
                                <p:cTn id="72" presetID="6" presetClass="emph" presetSubtype="0" decel="100000" fill="hold" grpId="1" nodeType="withEffect">
                                  <p:stCondLst>
                                    <p:cond delay="600"/>
                                  </p:stCondLst>
                                  <p:childTnLst>
                                    <p:animScale>
                                      <p:cBhvr>
                                        <p:cTn id="73" dur="250" fill="hold"/>
                                        <p:tgtEl>
                                          <p:spTgt spid="30"/>
                                        </p:tgtEl>
                                      </p:cBhvr>
                                      <p:by x="120000" y="120000"/>
                                    </p:animScale>
                                  </p:childTnLst>
                                </p:cTn>
                              </p:par>
                              <p:par>
                                <p:cTn id="74" presetID="6" presetClass="emph" presetSubtype="0" decel="100000" fill="hold" grpId="2" nodeType="withEffect">
                                  <p:stCondLst>
                                    <p:cond delay="800"/>
                                  </p:stCondLst>
                                  <p:childTnLst>
                                    <p:animScale>
                                      <p:cBhvr>
                                        <p:cTn id="75" dur="250" fill="hold"/>
                                        <p:tgtEl>
                                          <p:spTgt spid="30"/>
                                        </p:tgtEl>
                                      </p:cBhvr>
                                      <p:by x="83000" y="83000"/>
                                    </p:animScale>
                                  </p:childTnLst>
                                </p:cTn>
                              </p:par>
                            </p:childTnLst>
                          </p:cTn>
                        </p:par>
                        <p:par>
                          <p:cTn id="76" fill="hold">
                            <p:stCondLst>
                              <p:cond delay="4724"/>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35"/>
                                        </p:tgtEl>
                                        <p:attrNameLst>
                                          <p:attrName>style.visibility</p:attrName>
                                        </p:attrNameLst>
                                      </p:cBhvr>
                                      <p:to>
                                        <p:strVal val="visible"/>
                                      </p:to>
                                    </p:set>
                                    <p:anim calcmode="lin" valueType="num">
                                      <p:cBhvr>
                                        <p:cTn id="79" dur="250" fill="hold"/>
                                        <p:tgtEl>
                                          <p:spTgt spid="35"/>
                                        </p:tgtEl>
                                        <p:attrNameLst>
                                          <p:attrName>ppt_w</p:attrName>
                                        </p:attrNameLst>
                                      </p:cBhvr>
                                      <p:tavLst>
                                        <p:tav tm="0">
                                          <p:val>
                                            <p:fltVal val="0"/>
                                          </p:val>
                                        </p:tav>
                                        <p:tav tm="100000">
                                          <p:val>
                                            <p:strVal val="#ppt_w"/>
                                          </p:val>
                                        </p:tav>
                                      </p:tavLst>
                                    </p:anim>
                                    <p:anim calcmode="lin" valueType="num">
                                      <p:cBhvr>
                                        <p:cTn id="80" dur="250" fill="hold"/>
                                        <p:tgtEl>
                                          <p:spTgt spid="35"/>
                                        </p:tgtEl>
                                        <p:attrNameLst>
                                          <p:attrName>ppt_h</p:attrName>
                                        </p:attrNameLst>
                                      </p:cBhvr>
                                      <p:tavLst>
                                        <p:tav tm="0">
                                          <p:val>
                                            <p:fltVal val="0"/>
                                          </p:val>
                                        </p:tav>
                                        <p:tav tm="100000">
                                          <p:val>
                                            <p:strVal val="#ppt_h"/>
                                          </p:val>
                                        </p:tav>
                                      </p:tavLst>
                                    </p:anim>
                                    <p:animEffect transition="in" filter="fade">
                                      <p:cBhvr>
                                        <p:cTn id="81" dur="250"/>
                                        <p:tgtEl>
                                          <p:spTgt spid="35"/>
                                        </p:tgtEl>
                                      </p:cBhvr>
                                    </p:animEffect>
                                  </p:childTnLst>
                                </p:cTn>
                              </p:par>
                            </p:childTnLst>
                          </p:cTn>
                        </p:par>
                        <p:par>
                          <p:cTn id="82" fill="hold">
                            <p:stCondLst>
                              <p:cond delay="6849"/>
                            </p:stCondLst>
                            <p:childTnLst>
                              <p:par>
                                <p:cTn id="83" presetID="53" presetClass="entr" presetSubtype="16" fill="hold" nodeType="after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p:cTn id="85" dur="250" fill="hold"/>
                                        <p:tgtEl>
                                          <p:spTgt spid="16"/>
                                        </p:tgtEl>
                                        <p:attrNameLst>
                                          <p:attrName>ppt_w</p:attrName>
                                        </p:attrNameLst>
                                      </p:cBhvr>
                                      <p:tavLst>
                                        <p:tav tm="0">
                                          <p:val>
                                            <p:fltVal val="0"/>
                                          </p:val>
                                        </p:tav>
                                        <p:tav tm="100000">
                                          <p:val>
                                            <p:strVal val="#ppt_w"/>
                                          </p:val>
                                        </p:tav>
                                      </p:tavLst>
                                    </p:anim>
                                    <p:anim calcmode="lin" valueType="num">
                                      <p:cBhvr>
                                        <p:cTn id="86" dur="250" fill="hold"/>
                                        <p:tgtEl>
                                          <p:spTgt spid="16"/>
                                        </p:tgtEl>
                                        <p:attrNameLst>
                                          <p:attrName>ppt_h</p:attrName>
                                        </p:attrNameLst>
                                      </p:cBhvr>
                                      <p:tavLst>
                                        <p:tav tm="0">
                                          <p:val>
                                            <p:fltVal val="0"/>
                                          </p:val>
                                        </p:tav>
                                        <p:tav tm="100000">
                                          <p:val>
                                            <p:strVal val="#ppt_h"/>
                                          </p:val>
                                        </p:tav>
                                      </p:tavLst>
                                    </p:anim>
                                    <p:animEffect transition="in" filter="fade">
                                      <p:cBhvr>
                                        <p:cTn id="87" dur="250"/>
                                        <p:tgtEl>
                                          <p:spTgt spid="16"/>
                                        </p:tgtEl>
                                      </p:cBhvr>
                                    </p:animEffect>
                                  </p:childTnLst>
                                </p:cTn>
                              </p:par>
                              <p:par>
                                <p:cTn id="88" presetID="6" presetClass="emph" presetSubtype="0" decel="100000" fill="hold" nodeType="withEffect">
                                  <p:stCondLst>
                                    <p:cond delay="200"/>
                                  </p:stCondLst>
                                  <p:childTnLst>
                                    <p:animScale>
                                      <p:cBhvr>
                                        <p:cTn id="89" dur="250" fill="hold"/>
                                        <p:tgtEl>
                                          <p:spTgt spid="16"/>
                                        </p:tgtEl>
                                      </p:cBhvr>
                                      <p:by x="120000" y="120000"/>
                                    </p:animScale>
                                  </p:childTnLst>
                                </p:cTn>
                              </p:par>
                              <p:par>
                                <p:cTn id="90" presetID="6" presetClass="emph" presetSubtype="0" decel="100000" fill="hold" nodeType="withEffect">
                                  <p:stCondLst>
                                    <p:cond delay="400"/>
                                  </p:stCondLst>
                                  <p:childTnLst>
                                    <p:animScale>
                                      <p:cBhvr>
                                        <p:cTn id="91" dur="250" fill="hold"/>
                                        <p:tgtEl>
                                          <p:spTgt spid="16"/>
                                        </p:tgtEl>
                                      </p:cBhvr>
                                      <p:by x="83000" y="83000"/>
                                    </p:animScale>
                                  </p:childTnLst>
                                </p:cTn>
                              </p:par>
                              <p:par>
                                <p:cTn id="92" presetID="53" presetClass="entr" presetSubtype="16" fill="hold" grpId="0" nodeType="withEffect">
                                  <p:stCondLst>
                                    <p:cond delay="400"/>
                                  </p:stCondLst>
                                  <p:childTnLst>
                                    <p:set>
                                      <p:cBhvr>
                                        <p:cTn id="93" dur="1" fill="hold">
                                          <p:stCondLst>
                                            <p:cond delay="0"/>
                                          </p:stCondLst>
                                        </p:cTn>
                                        <p:tgtEl>
                                          <p:spTgt spid="31"/>
                                        </p:tgtEl>
                                        <p:attrNameLst>
                                          <p:attrName>style.visibility</p:attrName>
                                        </p:attrNameLst>
                                      </p:cBhvr>
                                      <p:to>
                                        <p:strVal val="visible"/>
                                      </p:to>
                                    </p:set>
                                    <p:anim calcmode="lin" valueType="num">
                                      <p:cBhvr>
                                        <p:cTn id="94" dur="250" fill="hold"/>
                                        <p:tgtEl>
                                          <p:spTgt spid="31"/>
                                        </p:tgtEl>
                                        <p:attrNameLst>
                                          <p:attrName>ppt_w</p:attrName>
                                        </p:attrNameLst>
                                      </p:cBhvr>
                                      <p:tavLst>
                                        <p:tav tm="0">
                                          <p:val>
                                            <p:fltVal val="0"/>
                                          </p:val>
                                        </p:tav>
                                        <p:tav tm="100000">
                                          <p:val>
                                            <p:strVal val="#ppt_w"/>
                                          </p:val>
                                        </p:tav>
                                      </p:tavLst>
                                    </p:anim>
                                    <p:anim calcmode="lin" valueType="num">
                                      <p:cBhvr>
                                        <p:cTn id="95" dur="250" fill="hold"/>
                                        <p:tgtEl>
                                          <p:spTgt spid="31"/>
                                        </p:tgtEl>
                                        <p:attrNameLst>
                                          <p:attrName>ppt_h</p:attrName>
                                        </p:attrNameLst>
                                      </p:cBhvr>
                                      <p:tavLst>
                                        <p:tav tm="0">
                                          <p:val>
                                            <p:fltVal val="0"/>
                                          </p:val>
                                        </p:tav>
                                        <p:tav tm="100000">
                                          <p:val>
                                            <p:strVal val="#ppt_h"/>
                                          </p:val>
                                        </p:tav>
                                      </p:tavLst>
                                    </p:anim>
                                    <p:animEffect transition="in" filter="fade">
                                      <p:cBhvr>
                                        <p:cTn id="96" dur="250"/>
                                        <p:tgtEl>
                                          <p:spTgt spid="31"/>
                                        </p:tgtEl>
                                      </p:cBhvr>
                                    </p:animEffect>
                                  </p:childTnLst>
                                </p:cTn>
                              </p:par>
                              <p:par>
                                <p:cTn id="97" presetID="6" presetClass="emph" presetSubtype="0" decel="100000" fill="hold" grpId="1" nodeType="withEffect">
                                  <p:stCondLst>
                                    <p:cond delay="600"/>
                                  </p:stCondLst>
                                  <p:childTnLst>
                                    <p:animScale>
                                      <p:cBhvr>
                                        <p:cTn id="98" dur="250" fill="hold"/>
                                        <p:tgtEl>
                                          <p:spTgt spid="31"/>
                                        </p:tgtEl>
                                      </p:cBhvr>
                                      <p:by x="120000" y="120000"/>
                                    </p:animScale>
                                  </p:childTnLst>
                                </p:cTn>
                              </p:par>
                              <p:par>
                                <p:cTn id="99" presetID="6" presetClass="emph" presetSubtype="0" decel="100000" fill="hold" grpId="2" nodeType="withEffect">
                                  <p:stCondLst>
                                    <p:cond delay="800"/>
                                  </p:stCondLst>
                                  <p:childTnLst>
                                    <p:animScale>
                                      <p:cBhvr>
                                        <p:cTn id="100" dur="250" fill="hold"/>
                                        <p:tgtEl>
                                          <p:spTgt spid="31"/>
                                        </p:tgtEl>
                                      </p:cBhvr>
                                      <p:by x="83000" y="83000"/>
                                    </p:animScale>
                                  </p:childTnLst>
                                </p:cTn>
                              </p:par>
                            </p:childTnLst>
                          </p:cTn>
                        </p:par>
                        <p:par>
                          <p:cTn id="101" fill="hold">
                            <p:stCondLst>
                              <p:cond delay="7349"/>
                            </p:stCondLst>
                            <p:childTnLst>
                              <p:par>
                                <p:cTn id="102" presetID="53" presetClass="entr" presetSubtype="16" fill="hold" grpId="0" nodeType="afterEffect">
                                  <p:stCondLst>
                                    <p:cond delay="0"/>
                                  </p:stCondLst>
                                  <p:iterate type="lt">
                                    <p:tmPct val="10000"/>
                                  </p:iterate>
                                  <p:childTnLst>
                                    <p:set>
                                      <p:cBhvr>
                                        <p:cTn id="103" dur="1" fill="hold">
                                          <p:stCondLst>
                                            <p:cond delay="0"/>
                                          </p:stCondLst>
                                        </p:cTn>
                                        <p:tgtEl>
                                          <p:spTgt spid="34"/>
                                        </p:tgtEl>
                                        <p:attrNameLst>
                                          <p:attrName>style.visibility</p:attrName>
                                        </p:attrNameLst>
                                      </p:cBhvr>
                                      <p:to>
                                        <p:strVal val="visible"/>
                                      </p:to>
                                    </p:set>
                                    <p:anim calcmode="lin" valueType="num">
                                      <p:cBhvr>
                                        <p:cTn id="104" dur="250" fill="hold"/>
                                        <p:tgtEl>
                                          <p:spTgt spid="34"/>
                                        </p:tgtEl>
                                        <p:attrNameLst>
                                          <p:attrName>ppt_w</p:attrName>
                                        </p:attrNameLst>
                                      </p:cBhvr>
                                      <p:tavLst>
                                        <p:tav tm="0">
                                          <p:val>
                                            <p:fltVal val="0"/>
                                          </p:val>
                                        </p:tav>
                                        <p:tav tm="100000">
                                          <p:val>
                                            <p:strVal val="#ppt_w"/>
                                          </p:val>
                                        </p:tav>
                                      </p:tavLst>
                                    </p:anim>
                                    <p:anim calcmode="lin" valueType="num">
                                      <p:cBhvr>
                                        <p:cTn id="105" dur="250" fill="hold"/>
                                        <p:tgtEl>
                                          <p:spTgt spid="34"/>
                                        </p:tgtEl>
                                        <p:attrNameLst>
                                          <p:attrName>ppt_h</p:attrName>
                                        </p:attrNameLst>
                                      </p:cBhvr>
                                      <p:tavLst>
                                        <p:tav tm="0">
                                          <p:val>
                                            <p:fltVal val="0"/>
                                          </p:val>
                                        </p:tav>
                                        <p:tav tm="100000">
                                          <p:val>
                                            <p:strVal val="#ppt_h"/>
                                          </p:val>
                                        </p:tav>
                                      </p:tavLst>
                                    </p:anim>
                                    <p:animEffect transition="in" filter="fade">
                                      <p:cBhvr>
                                        <p:cTn id="106" dur="250"/>
                                        <p:tgtEl>
                                          <p:spTgt spid="34"/>
                                        </p:tgtEl>
                                      </p:cBhvr>
                                    </p:animEffect>
                                  </p:childTnLst>
                                </p:cTn>
                              </p:par>
                            </p:childTnLst>
                          </p:cTn>
                        </p:par>
                        <p:par>
                          <p:cTn id="107" fill="hold">
                            <p:stCondLst>
                              <p:cond delay="9475"/>
                            </p:stCondLst>
                            <p:childTnLst>
                              <p:par>
                                <p:cTn id="108" presetID="53" presetClass="entr" presetSubtype="16" fill="hold" nodeType="afterEffect">
                                  <p:stCondLst>
                                    <p:cond delay="0"/>
                                  </p:stCondLst>
                                  <p:childTnLst>
                                    <p:set>
                                      <p:cBhvr>
                                        <p:cTn id="109" dur="1" fill="hold">
                                          <p:stCondLst>
                                            <p:cond delay="0"/>
                                          </p:stCondLst>
                                        </p:cTn>
                                        <p:tgtEl>
                                          <p:spTgt spid="14"/>
                                        </p:tgtEl>
                                        <p:attrNameLst>
                                          <p:attrName>style.visibility</p:attrName>
                                        </p:attrNameLst>
                                      </p:cBhvr>
                                      <p:to>
                                        <p:strVal val="visible"/>
                                      </p:to>
                                    </p:set>
                                    <p:anim calcmode="lin" valueType="num">
                                      <p:cBhvr>
                                        <p:cTn id="110" dur="250" fill="hold"/>
                                        <p:tgtEl>
                                          <p:spTgt spid="14"/>
                                        </p:tgtEl>
                                        <p:attrNameLst>
                                          <p:attrName>ppt_w</p:attrName>
                                        </p:attrNameLst>
                                      </p:cBhvr>
                                      <p:tavLst>
                                        <p:tav tm="0">
                                          <p:val>
                                            <p:fltVal val="0"/>
                                          </p:val>
                                        </p:tav>
                                        <p:tav tm="100000">
                                          <p:val>
                                            <p:strVal val="#ppt_w"/>
                                          </p:val>
                                        </p:tav>
                                      </p:tavLst>
                                    </p:anim>
                                    <p:anim calcmode="lin" valueType="num">
                                      <p:cBhvr>
                                        <p:cTn id="111" dur="250" fill="hold"/>
                                        <p:tgtEl>
                                          <p:spTgt spid="14"/>
                                        </p:tgtEl>
                                        <p:attrNameLst>
                                          <p:attrName>ppt_h</p:attrName>
                                        </p:attrNameLst>
                                      </p:cBhvr>
                                      <p:tavLst>
                                        <p:tav tm="0">
                                          <p:val>
                                            <p:fltVal val="0"/>
                                          </p:val>
                                        </p:tav>
                                        <p:tav tm="100000">
                                          <p:val>
                                            <p:strVal val="#ppt_h"/>
                                          </p:val>
                                        </p:tav>
                                      </p:tavLst>
                                    </p:anim>
                                    <p:animEffect transition="in" filter="fade">
                                      <p:cBhvr>
                                        <p:cTn id="112" dur="250"/>
                                        <p:tgtEl>
                                          <p:spTgt spid="14"/>
                                        </p:tgtEl>
                                      </p:cBhvr>
                                    </p:animEffect>
                                  </p:childTnLst>
                                </p:cTn>
                              </p:par>
                              <p:par>
                                <p:cTn id="113" presetID="6" presetClass="emph" presetSubtype="0" decel="100000" fill="hold" nodeType="withEffect">
                                  <p:stCondLst>
                                    <p:cond delay="200"/>
                                  </p:stCondLst>
                                  <p:childTnLst>
                                    <p:animScale>
                                      <p:cBhvr>
                                        <p:cTn id="114" dur="250" fill="hold"/>
                                        <p:tgtEl>
                                          <p:spTgt spid="14"/>
                                        </p:tgtEl>
                                      </p:cBhvr>
                                      <p:by x="120000" y="120000"/>
                                    </p:animScale>
                                  </p:childTnLst>
                                </p:cTn>
                              </p:par>
                              <p:par>
                                <p:cTn id="115" presetID="6" presetClass="emph" presetSubtype="0" decel="100000" fill="hold" nodeType="withEffect">
                                  <p:stCondLst>
                                    <p:cond delay="400"/>
                                  </p:stCondLst>
                                  <p:childTnLst>
                                    <p:animScale>
                                      <p:cBhvr>
                                        <p:cTn id="116" dur="250" fill="hold"/>
                                        <p:tgtEl>
                                          <p:spTgt spid="14"/>
                                        </p:tgtEl>
                                      </p:cBhvr>
                                      <p:by x="83000" y="83000"/>
                                    </p:animScale>
                                  </p:childTnLst>
                                </p:cTn>
                              </p:par>
                              <p:par>
                                <p:cTn id="117" presetID="53" presetClass="entr" presetSubtype="16" fill="hold" grpId="0" nodeType="withEffect">
                                  <p:stCondLst>
                                    <p:cond delay="4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250" fill="hold"/>
                                        <p:tgtEl>
                                          <p:spTgt spid="32"/>
                                        </p:tgtEl>
                                        <p:attrNameLst>
                                          <p:attrName>ppt_w</p:attrName>
                                        </p:attrNameLst>
                                      </p:cBhvr>
                                      <p:tavLst>
                                        <p:tav tm="0">
                                          <p:val>
                                            <p:fltVal val="0"/>
                                          </p:val>
                                        </p:tav>
                                        <p:tav tm="100000">
                                          <p:val>
                                            <p:strVal val="#ppt_w"/>
                                          </p:val>
                                        </p:tav>
                                      </p:tavLst>
                                    </p:anim>
                                    <p:anim calcmode="lin" valueType="num">
                                      <p:cBhvr>
                                        <p:cTn id="120" dur="250" fill="hold"/>
                                        <p:tgtEl>
                                          <p:spTgt spid="32"/>
                                        </p:tgtEl>
                                        <p:attrNameLst>
                                          <p:attrName>ppt_h</p:attrName>
                                        </p:attrNameLst>
                                      </p:cBhvr>
                                      <p:tavLst>
                                        <p:tav tm="0">
                                          <p:val>
                                            <p:fltVal val="0"/>
                                          </p:val>
                                        </p:tav>
                                        <p:tav tm="100000">
                                          <p:val>
                                            <p:strVal val="#ppt_h"/>
                                          </p:val>
                                        </p:tav>
                                      </p:tavLst>
                                    </p:anim>
                                    <p:animEffect transition="in" filter="fade">
                                      <p:cBhvr>
                                        <p:cTn id="121" dur="250"/>
                                        <p:tgtEl>
                                          <p:spTgt spid="32"/>
                                        </p:tgtEl>
                                      </p:cBhvr>
                                    </p:animEffect>
                                  </p:childTnLst>
                                </p:cTn>
                              </p:par>
                              <p:par>
                                <p:cTn id="122" presetID="6" presetClass="emph" presetSubtype="0" decel="100000" fill="hold" grpId="1" nodeType="withEffect">
                                  <p:stCondLst>
                                    <p:cond delay="600"/>
                                  </p:stCondLst>
                                  <p:childTnLst>
                                    <p:animScale>
                                      <p:cBhvr>
                                        <p:cTn id="123" dur="250" fill="hold"/>
                                        <p:tgtEl>
                                          <p:spTgt spid="32"/>
                                        </p:tgtEl>
                                      </p:cBhvr>
                                      <p:by x="120000" y="120000"/>
                                    </p:animScale>
                                  </p:childTnLst>
                                </p:cTn>
                              </p:par>
                              <p:par>
                                <p:cTn id="124" presetID="6" presetClass="emph" presetSubtype="0" decel="100000" fill="hold" grpId="2" nodeType="withEffect">
                                  <p:stCondLst>
                                    <p:cond delay="800"/>
                                  </p:stCondLst>
                                  <p:childTnLst>
                                    <p:animScale>
                                      <p:cBhvr>
                                        <p:cTn id="125" dur="250" fill="hold"/>
                                        <p:tgtEl>
                                          <p:spTgt spid="32"/>
                                        </p:tgtEl>
                                      </p:cBhvr>
                                      <p:by x="83000" y="83000"/>
                                    </p:animScale>
                                  </p:childTnLst>
                                </p:cTn>
                              </p:par>
                            </p:childTnLst>
                          </p:cTn>
                        </p:par>
                        <p:par>
                          <p:cTn id="126" fill="hold">
                            <p:stCondLst>
                              <p:cond delay="9975"/>
                            </p:stCondLst>
                            <p:childTnLst>
                              <p:par>
                                <p:cTn id="127" presetID="53" presetClass="entr" presetSubtype="16" fill="hold" grpId="0" nodeType="afterEffect">
                                  <p:stCondLst>
                                    <p:cond delay="0"/>
                                  </p:stCondLst>
                                  <p:iterate type="lt">
                                    <p:tmPct val="10000"/>
                                  </p:iterate>
                                  <p:childTnLst>
                                    <p:set>
                                      <p:cBhvr>
                                        <p:cTn id="128" dur="1" fill="hold">
                                          <p:stCondLst>
                                            <p:cond delay="0"/>
                                          </p:stCondLst>
                                        </p:cTn>
                                        <p:tgtEl>
                                          <p:spTgt spid="36"/>
                                        </p:tgtEl>
                                        <p:attrNameLst>
                                          <p:attrName>style.visibility</p:attrName>
                                        </p:attrNameLst>
                                      </p:cBhvr>
                                      <p:to>
                                        <p:strVal val="visible"/>
                                      </p:to>
                                    </p:set>
                                    <p:anim calcmode="lin" valueType="num">
                                      <p:cBhvr>
                                        <p:cTn id="129" dur="250" fill="hold"/>
                                        <p:tgtEl>
                                          <p:spTgt spid="36"/>
                                        </p:tgtEl>
                                        <p:attrNameLst>
                                          <p:attrName>ppt_w</p:attrName>
                                        </p:attrNameLst>
                                      </p:cBhvr>
                                      <p:tavLst>
                                        <p:tav tm="0">
                                          <p:val>
                                            <p:fltVal val="0"/>
                                          </p:val>
                                        </p:tav>
                                        <p:tav tm="100000">
                                          <p:val>
                                            <p:strVal val="#ppt_w"/>
                                          </p:val>
                                        </p:tav>
                                      </p:tavLst>
                                    </p:anim>
                                    <p:anim calcmode="lin" valueType="num">
                                      <p:cBhvr>
                                        <p:cTn id="130" dur="250" fill="hold"/>
                                        <p:tgtEl>
                                          <p:spTgt spid="36"/>
                                        </p:tgtEl>
                                        <p:attrNameLst>
                                          <p:attrName>ppt_h</p:attrName>
                                        </p:attrNameLst>
                                      </p:cBhvr>
                                      <p:tavLst>
                                        <p:tav tm="0">
                                          <p:val>
                                            <p:fltVal val="0"/>
                                          </p:val>
                                        </p:tav>
                                        <p:tav tm="100000">
                                          <p:val>
                                            <p:strVal val="#ppt_h"/>
                                          </p:val>
                                        </p:tav>
                                      </p:tavLst>
                                    </p:anim>
                                    <p:animEffect transition="in" filter="fade">
                                      <p:cBhvr>
                                        <p:cTn id="131"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5" grpId="0" animBg="1"/>
      <p:bldP spid="15" grpId="1" animBg="1"/>
      <p:bldP spid="15" grpId="2" animBg="1"/>
      <p:bldP spid="29" grpId="0"/>
      <p:bldP spid="29" grpId="1"/>
      <p:bldP spid="29" grpId="2"/>
      <p:bldP spid="30" grpId="0"/>
      <p:bldP spid="30" grpId="1"/>
      <p:bldP spid="30" grpId="2"/>
      <p:bldP spid="31" grpId="0"/>
      <p:bldP spid="31" grpId="1"/>
      <p:bldP spid="31" grpId="2"/>
      <p:bldP spid="32" grpId="0"/>
      <p:bldP spid="32" grpId="1"/>
      <p:bldP spid="32" grpId="2"/>
      <p:bldP spid="33" grpId="0"/>
      <p:bldP spid="34" grpId="0"/>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5133" y="1318287"/>
            <a:ext cx="3783570" cy="1194413"/>
            <a:chOff x="-235133" y="1318287"/>
            <a:chExt cx="3783570" cy="1194413"/>
          </a:xfrm>
        </p:grpSpPr>
        <p:sp>
          <p:nvSpPr>
            <p:cNvPr id="51" name="任意多边形 50"/>
            <p:cNvSpPr/>
            <p:nvPr/>
          </p:nvSpPr>
          <p:spPr>
            <a:xfrm flipH="1">
              <a:off x="-235133" y="1318287"/>
              <a:ext cx="994387" cy="1031018"/>
            </a:xfrm>
            <a:custGeom>
              <a:avLst/>
              <a:gdLst>
                <a:gd name="connsiteX0" fmla="*/ 837387 w 837387"/>
                <a:gd name="connsiteY0" fmla="*/ 0 h 868234"/>
                <a:gd name="connsiteX1" fmla="*/ 837387 w 837387"/>
                <a:gd name="connsiteY1" fmla="*/ 494859 h 868234"/>
                <a:gd name="connsiteX2" fmla="*/ 0 w 837387"/>
                <a:gd name="connsiteY2" fmla="*/ 868234 h 868234"/>
                <a:gd name="connsiteX3" fmla="*/ 0 w 837387"/>
                <a:gd name="connsiteY3" fmla="*/ 587867 h 868234"/>
              </a:gdLst>
              <a:ahLst/>
              <a:cxnLst>
                <a:cxn ang="0">
                  <a:pos x="connsiteX0" y="connsiteY0"/>
                </a:cxn>
                <a:cxn ang="0">
                  <a:pos x="connsiteX1" y="connsiteY1"/>
                </a:cxn>
                <a:cxn ang="0">
                  <a:pos x="connsiteX2" y="connsiteY2"/>
                </a:cxn>
                <a:cxn ang="0">
                  <a:pos x="connsiteX3" y="connsiteY3"/>
                </a:cxn>
              </a:cxnLst>
              <a:rect l="l" t="t" r="r" b="b"/>
              <a:pathLst>
                <a:path w="837387" h="868234">
                  <a:moveTo>
                    <a:pt x="837387" y="0"/>
                  </a:moveTo>
                  <a:lnTo>
                    <a:pt x="837387" y="494859"/>
                  </a:lnTo>
                  <a:lnTo>
                    <a:pt x="0" y="868234"/>
                  </a:lnTo>
                  <a:lnTo>
                    <a:pt x="0" y="587867"/>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4" name="任意多边形 53"/>
            <p:cNvSpPr/>
            <p:nvPr/>
          </p:nvSpPr>
          <p:spPr>
            <a:xfrm rot="5400000" flipH="1">
              <a:off x="1823984" y="788247"/>
              <a:ext cx="659724" cy="2789182"/>
            </a:xfrm>
            <a:custGeom>
              <a:avLst/>
              <a:gdLst>
                <a:gd name="connsiteX0" fmla="*/ 659724 w 659724"/>
                <a:gd name="connsiteY0" fmla="*/ 470520 h 2789182"/>
                <a:gd name="connsiteX1" fmla="*/ 329862 w 659724"/>
                <a:gd name="connsiteY1" fmla="*/ 0 h 2789182"/>
                <a:gd name="connsiteX2" fmla="*/ 0 w 659724"/>
                <a:gd name="connsiteY2" fmla="*/ 470520 h 2789182"/>
                <a:gd name="connsiteX3" fmla="*/ 163395 w 659724"/>
                <a:gd name="connsiteY3" fmla="*/ 470520 h 2789182"/>
                <a:gd name="connsiteX4" fmla="*/ 163395 w 659724"/>
                <a:gd name="connsiteY4" fmla="*/ 2789182 h 2789182"/>
                <a:gd name="connsiteX5" fmla="*/ 496328 w 659724"/>
                <a:gd name="connsiteY5" fmla="*/ 2789182 h 2789182"/>
                <a:gd name="connsiteX6" fmla="*/ 496328 w 659724"/>
                <a:gd name="connsiteY6" fmla="*/ 470520 h 278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2">
                  <a:moveTo>
                    <a:pt x="659724" y="470520"/>
                  </a:moveTo>
                  <a:lnTo>
                    <a:pt x="329862" y="0"/>
                  </a:lnTo>
                  <a:lnTo>
                    <a:pt x="0" y="470520"/>
                  </a:lnTo>
                  <a:lnTo>
                    <a:pt x="163395" y="470520"/>
                  </a:lnTo>
                  <a:lnTo>
                    <a:pt x="163395" y="2789182"/>
                  </a:lnTo>
                  <a:lnTo>
                    <a:pt x="496328" y="2789182"/>
                  </a:lnTo>
                  <a:lnTo>
                    <a:pt x="496328"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3" name="组合 2"/>
          <p:cNvGrpSpPr/>
          <p:nvPr/>
        </p:nvGrpSpPr>
        <p:grpSpPr>
          <a:xfrm>
            <a:off x="-235133" y="2286705"/>
            <a:ext cx="4597737" cy="977160"/>
            <a:chOff x="-235133" y="2286705"/>
            <a:chExt cx="4597737" cy="977160"/>
          </a:xfrm>
        </p:grpSpPr>
        <p:sp>
          <p:nvSpPr>
            <p:cNvPr id="50" name="任意多边形 49"/>
            <p:cNvSpPr/>
            <p:nvPr/>
          </p:nvSpPr>
          <p:spPr>
            <a:xfrm flipH="1">
              <a:off x="-235133" y="2286705"/>
              <a:ext cx="994386" cy="805025"/>
            </a:xfrm>
            <a:custGeom>
              <a:avLst/>
              <a:gdLst>
                <a:gd name="connsiteX0" fmla="*/ 837386 w 837386"/>
                <a:gd name="connsiteY0" fmla="*/ 0 h 677922"/>
                <a:gd name="connsiteX1" fmla="*/ 837386 w 837386"/>
                <a:gd name="connsiteY1" fmla="*/ 500427 h 677922"/>
                <a:gd name="connsiteX2" fmla="*/ 0 w 837386"/>
                <a:gd name="connsiteY2" fmla="*/ 677922 h 677922"/>
                <a:gd name="connsiteX3" fmla="*/ 0 w 837386"/>
                <a:gd name="connsiteY3" fmla="*/ 397555 h 677922"/>
              </a:gdLst>
              <a:ahLst/>
              <a:cxnLst>
                <a:cxn ang="0">
                  <a:pos x="connsiteX0" y="connsiteY0"/>
                </a:cxn>
                <a:cxn ang="0">
                  <a:pos x="connsiteX1" y="connsiteY1"/>
                </a:cxn>
                <a:cxn ang="0">
                  <a:pos x="connsiteX2" y="connsiteY2"/>
                </a:cxn>
                <a:cxn ang="0">
                  <a:pos x="connsiteX3" y="connsiteY3"/>
                </a:cxn>
              </a:cxnLst>
              <a:rect l="l" t="t" r="r" b="b"/>
              <a:pathLst>
                <a:path w="837386" h="677922">
                  <a:moveTo>
                    <a:pt x="837386" y="0"/>
                  </a:moveTo>
                  <a:lnTo>
                    <a:pt x="837386" y="500427"/>
                  </a:lnTo>
                  <a:lnTo>
                    <a:pt x="0" y="677922"/>
                  </a:lnTo>
                  <a:lnTo>
                    <a:pt x="0" y="397555"/>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3" name="任意多边形 52"/>
            <p:cNvSpPr/>
            <p:nvPr/>
          </p:nvSpPr>
          <p:spPr>
            <a:xfrm rot="5400000" flipH="1">
              <a:off x="2231068" y="1132328"/>
              <a:ext cx="659724" cy="3603349"/>
            </a:xfrm>
            <a:custGeom>
              <a:avLst/>
              <a:gdLst>
                <a:gd name="connsiteX0" fmla="*/ 659724 w 659724"/>
                <a:gd name="connsiteY0" fmla="*/ 470520 h 3603349"/>
                <a:gd name="connsiteX1" fmla="*/ 329862 w 659724"/>
                <a:gd name="connsiteY1" fmla="*/ 0 h 3603349"/>
                <a:gd name="connsiteX2" fmla="*/ 0 w 659724"/>
                <a:gd name="connsiteY2" fmla="*/ 470520 h 3603349"/>
                <a:gd name="connsiteX3" fmla="*/ 172134 w 659724"/>
                <a:gd name="connsiteY3" fmla="*/ 470520 h 3603349"/>
                <a:gd name="connsiteX4" fmla="*/ 172134 w 659724"/>
                <a:gd name="connsiteY4" fmla="*/ 3603349 h 3603349"/>
                <a:gd name="connsiteX5" fmla="*/ 505067 w 659724"/>
                <a:gd name="connsiteY5" fmla="*/ 3603349 h 3603349"/>
                <a:gd name="connsiteX6" fmla="*/ 505067 w 659724"/>
                <a:gd name="connsiteY6" fmla="*/ 470520 h 3603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49">
                  <a:moveTo>
                    <a:pt x="659724" y="470520"/>
                  </a:moveTo>
                  <a:lnTo>
                    <a:pt x="329862" y="0"/>
                  </a:lnTo>
                  <a:lnTo>
                    <a:pt x="0" y="470520"/>
                  </a:lnTo>
                  <a:lnTo>
                    <a:pt x="172134" y="470520"/>
                  </a:lnTo>
                  <a:lnTo>
                    <a:pt x="172134" y="3603349"/>
                  </a:lnTo>
                  <a:lnTo>
                    <a:pt x="505067" y="3603349"/>
                  </a:lnTo>
                  <a:lnTo>
                    <a:pt x="505067"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9" name="组合 8"/>
          <p:cNvGrpSpPr/>
          <p:nvPr/>
        </p:nvGrpSpPr>
        <p:grpSpPr>
          <a:xfrm>
            <a:off x="-235133" y="4840632"/>
            <a:ext cx="3783568" cy="1194410"/>
            <a:chOff x="-235133" y="4840632"/>
            <a:chExt cx="3783568" cy="1194410"/>
          </a:xfrm>
        </p:grpSpPr>
        <p:sp>
          <p:nvSpPr>
            <p:cNvPr id="47" name="任意多边形 46"/>
            <p:cNvSpPr/>
            <p:nvPr/>
          </p:nvSpPr>
          <p:spPr>
            <a:xfrm flipH="1" flipV="1">
              <a:off x="-235133" y="5004025"/>
              <a:ext cx="994386" cy="1031017"/>
            </a:xfrm>
            <a:custGeom>
              <a:avLst/>
              <a:gdLst>
                <a:gd name="connsiteX0" fmla="*/ 0 w 837386"/>
                <a:gd name="connsiteY0" fmla="*/ 868233 h 868233"/>
                <a:gd name="connsiteX1" fmla="*/ 837386 w 837386"/>
                <a:gd name="connsiteY1" fmla="*/ 494858 h 868233"/>
                <a:gd name="connsiteX2" fmla="*/ 837386 w 837386"/>
                <a:gd name="connsiteY2" fmla="*/ 0 h 868233"/>
                <a:gd name="connsiteX3" fmla="*/ 0 w 837386"/>
                <a:gd name="connsiteY3" fmla="*/ 587866 h 868233"/>
              </a:gdLst>
              <a:ahLst/>
              <a:cxnLst>
                <a:cxn ang="0">
                  <a:pos x="connsiteX0" y="connsiteY0"/>
                </a:cxn>
                <a:cxn ang="0">
                  <a:pos x="connsiteX1" y="connsiteY1"/>
                </a:cxn>
                <a:cxn ang="0">
                  <a:pos x="connsiteX2" y="connsiteY2"/>
                </a:cxn>
                <a:cxn ang="0">
                  <a:pos x="connsiteX3" y="connsiteY3"/>
                </a:cxn>
              </a:cxnLst>
              <a:rect l="l" t="t" r="r" b="b"/>
              <a:pathLst>
                <a:path w="837386" h="868233">
                  <a:moveTo>
                    <a:pt x="0" y="868233"/>
                  </a:moveTo>
                  <a:lnTo>
                    <a:pt x="837386" y="494858"/>
                  </a:lnTo>
                  <a:lnTo>
                    <a:pt x="837386" y="0"/>
                  </a:lnTo>
                  <a:lnTo>
                    <a:pt x="0" y="587866"/>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6" name="任意多边形 55"/>
            <p:cNvSpPr/>
            <p:nvPr/>
          </p:nvSpPr>
          <p:spPr>
            <a:xfrm rot="16200000" flipH="1" flipV="1">
              <a:off x="1823982" y="3775902"/>
              <a:ext cx="659724" cy="2789183"/>
            </a:xfrm>
            <a:custGeom>
              <a:avLst/>
              <a:gdLst>
                <a:gd name="connsiteX0" fmla="*/ 0 w 659724"/>
                <a:gd name="connsiteY0" fmla="*/ 470520 h 2789183"/>
                <a:gd name="connsiteX1" fmla="*/ 329862 w 659724"/>
                <a:gd name="connsiteY1" fmla="*/ 0 h 2789183"/>
                <a:gd name="connsiteX2" fmla="*/ 659724 w 659724"/>
                <a:gd name="connsiteY2" fmla="*/ 470520 h 2789183"/>
                <a:gd name="connsiteX3" fmla="*/ 496327 w 659724"/>
                <a:gd name="connsiteY3" fmla="*/ 470520 h 2789183"/>
                <a:gd name="connsiteX4" fmla="*/ 496327 w 659724"/>
                <a:gd name="connsiteY4" fmla="*/ 2789183 h 2789183"/>
                <a:gd name="connsiteX5" fmla="*/ 163394 w 659724"/>
                <a:gd name="connsiteY5" fmla="*/ 2789183 h 2789183"/>
                <a:gd name="connsiteX6" fmla="*/ 163394 w 659724"/>
                <a:gd name="connsiteY6" fmla="*/ 470520 h 278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3">
                  <a:moveTo>
                    <a:pt x="0" y="470520"/>
                  </a:moveTo>
                  <a:lnTo>
                    <a:pt x="329862" y="0"/>
                  </a:lnTo>
                  <a:lnTo>
                    <a:pt x="659724" y="470520"/>
                  </a:lnTo>
                  <a:lnTo>
                    <a:pt x="496327" y="470520"/>
                  </a:lnTo>
                  <a:lnTo>
                    <a:pt x="496327" y="2789183"/>
                  </a:lnTo>
                  <a:lnTo>
                    <a:pt x="163394" y="2789183"/>
                  </a:lnTo>
                  <a:lnTo>
                    <a:pt x="163394"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8" name="组合 7"/>
          <p:cNvGrpSpPr/>
          <p:nvPr/>
        </p:nvGrpSpPr>
        <p:grpSpPr>
          <a:xfrm>
            <a:off x="-235134" y="4076403"/>
            <a:ext cx="4597737" cy="977158"/>
            <a:chOff x="-235134" y="4076403"/>
            <a:chExt cx="4597737" cy="977158"/>
          </a:xfrm>
        </p:grpSpPr>
        <p:sp>
          <p:nvSpPr>
            <p:cNvPr id="48" name="任意多边形 47"/>
            <p:cNvSpPr/>
            <p:nvPr/>
          </p:nvSpPr>
          <p:spPr>
            <a:xfrm flipH="1" flipV="1">
              <a:off x="-235134" y="4248538"/>
              <a:ext cx="994385" cy="805023"/>
            </a:xfrm>
            <a:custGeom>
              <a:avLst/>
              <a:gdLst>
                <a:gd name="connsiteX0" fmla="*/ 0 w 837385"/>
                <a:gd name="connsiteY0" fmla="*/ 677921 h 677921"/>
                <a:gd name="connsiteX1" fmla="*/ 837385 w 837385"/>
                <a:gd name="connsiteY1" fmla="*/ 500426 h 677921"/>
                <a:gd name="connsiteX2" fmla="*/ 837385 w 837385"/>
                <a:gd name="connsiteY2" fmla="*/ 0 h 677921"/>
                <a:gd name="connsiteX3" fmla="*/ 0 w 837385"/>
                <a:gd name="connsiteY3" fmla="*/ 397554 h 677921"/>
              </a:gdLst>
              <a:ahLst/>
              <a:cxnLst>
                <a:cxn ang="0">
                  <a:pos x="connsiteX0" y="connsiteY0"/>
                </a:cxn>
                <a:cxn ang="0">
                  <a:pos x="connsiteX1" y="connsiteY1"/>
                </a:cxn>
                <a:cxn ang="0">
                  <a:pos x="connsiteX2" y="connsiteY2"/>
                </a:cxn>
                <a:cxn ang="0">
                  <a:pos x="connsiteX3" y="connsiteY3"/>
                </a:cxn>
              </a:cxnLst>
              <a:rect l="l" t="t" r="r" b="b"/>
              <a:pathLst>
                <a:path w="837385" h="677921">
                  <a:moveTo>
                    <a:pt x="0" y="677921"/>
                  </a:moveTo>
                  <a:lnTo>
                    <a:pt x="837385" y="500426"/>
                  </a:lnTo>
                  <a:lnTo>
                    <a:pt x="837385" y="0"/>
                  </a:lnTo>
                  <a:lnTo>
                    <a:pt x="0" y="397554"/>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5" name="任意多边形 54"/>
            <p:cNvSpPr/>
            <p:nvPr/>
          </p:nvSpPr>
          <p:spPr>
            <a:xfrm rot="16200000" flipH="1" flipV="1">
              <a:off x="2231066" y="2604590"/>
              <a:ext cx="659724" cy="3603350"/>
            </a:xfrm>
            <a:custGeom>
              <a:avLst/>
              <a:gdLst>
                <a:gd name="connsiteX0" fmla="*/ 0 w 659724"/>
                <a:gd name="connsiteY0" fmla="*/ 470520 h 3603350"/>
                <a:gd name="connsiteX1" fmla="*/ 329862 w 659724"/>
                <a:gd name="connsiteY1" fmla="*/ 0 h 3603350"/>
                <a:gd name="connsiteX2" fmla="*/ 659724 w 659724"/>
                <a:gd name="connsiteY2" fmla="*/ 470520 h 3603350"/>
                <a:gd name="connsiteX3" fmla="*/ 505068 w 659724"/>
                <a:gd name="connsiteY3" fmla="*/ 470520 h 3603350"/>
                <a:gd name="connsiteX4" fmla="*/ 505068 w 659724"/>
                <a:gd name="connsiteY4" fmla="*/ 3603350 h 3603350"/>
                <a:gd name="connsiteX5" fmla="*/ 172135 w 659724"/>
                <a:gd name="connsiteY5" fmla="*/ 3603350 h 3603350"/>
                <a:gd name="connsiteX6" fmla="*/ 172135 w 659724"/>
                <a:gd name="connsiteY6" fmla="*/ 470520 h 360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50">
                  <a:moveTo>
                    <a:pt x="0" y="470520"/>
                  </a:moveTo>
                  <a:lnTo>
                    <a:pt x="329862" y="0"/>
                  </a:lnTo>
                  <a:lnTo>
                    <a:pt x="659724" y="470520"/>
                  </a:lnTo>
                  <a:lnTo>
                    <a:pt x="505068" y="470520"/>
                  </a:lnTo>
                  <a:lnTo>
                    <a:pt x="505068" y="3603350"/>
                  </a:lnTo>
                  <a:lnTo>
                    <a:pt x="172135" y="3603350"/>
                  </a:lnTo>
                  <a:lnTo>
                    <a:pt x="172135"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6" name="组合 5"/>
          <p:cNvGrpSpPr/>
          <p:nvPr/>
        </p:nvGrpSpPr>
        <p:grpSpPr>
          <a:xfrm>
            <a:off x="-235134" y="3333563"/>
            <a:ext cx="5965309" cy="691616"/>
            <a:chOff x="-235134" y="3333563"/>
            <a:chExt cx="5965309" cy="691616"/>
          </a:xfrm>
        </p:grpSpPr>
        <p:sp>
          <p:nvSpPr>
            <p:cNvPr id="49" name="任意多边形 48"/>
            <p:cNvSpPr/>
            <p:nvPr/>
          </p:nvSpPr>
          <p:spPr>
            <a:xfrm flipH="1">
              <a:off x="-235134" y="3333563"/>
              <a:ext cx="954165" cy="649163"/>
            </a:xfrm>
            <a:custGeom>
              <a:avLst/>
              <a:gdLst>
                <a:gd name="connsiteX0" fmla="*/ 803515 w 803515"/>
                <a:gd name="connsiteY0" fmla="*/ 0 h 546669"/>
                <a:gd name="connsiteX1" fmla="*/ 803515 w 803515"/>
                <a:gd name="connsiteY1" fmla="*/ 546669 h 546669"/>
                <a:gd name="connsiteX2" fmla="*/ 0 w 803515"/>
                <a:gd name="connsiteY2" fmla="*/ 440618 h 546669"/>
                <a:gd name="connsiteX3" fmla="*/ 0 w 803515"/>
                <a:gd name="connsiteY3" fmla="*/ 160251 h 546669"/>
              </a:gdLst>
              <a:ahLst/>
              <a:cxnLst>
                <a:cxn ang="0">
                  <a:pos x="connsiteX0" y="connsiteY0"/>
                </a:cxn>
                <a:cxn ang="0">
                  <a:pos x="connsiteX1" y="connsiteY1"/>
                </a:cxn>
                <a:cxn ang="0">
                  <a:pos x="connsiteX2" y="connsiteY2"/>
                </a:cxn>
                <a:cxn ang="0">
                  <a:pos x="connsiteX3" y="connsiteY3"/>
                </a:cxn>
              </a:cxnLst>
              <a:rect l="l" t="t" r="r" b="b"/>
              <a:pathLst>
                <a:path w="803515" h="546669">
                  <a:moveTo>
                    <a:pt x="803515" y="0"/>
                  </a:moveTo>
                  <a:lnTo>
                    <a:pt x="803515" y="546669"/>
                  </a:lnTo>
                  <a:lnTo>
                    <a:pt x="0" y="440618"/>
                  </a:lnTo>
                  <a:lnTo>
                    <a:pt x="0" y="160251"/>
                  </a:lnTo>
                  <a:close/>
                </a:path>
              </a:pathLst>
            </a:custGeom>
            <a:solidFill>
              <a:schemeClr val="accent1">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2" name="任意多边形 51"/>
            <p:cNvSpPr/>
            <p:nvPr/>
          </p:nvSpPr>
          <p:spPr>
            <a:xfrm rot="5400000" flipH="1">
              <a:off x="2894742" y="1189746"/>
              <a:ext cx="659724" cy="5011142"/>
            </a:xfrm>
            <a:custGeom>
              <a:avLst/>
              <a:gdLst>
                <a:gd name="connsiteX0" fmla="*/ 659724 w 659724"/>
                <a:gd name="connsiteY0" fmla="*/ 470520 h 5011142"/>
                <a:gd name="connsiteX1" fmla="*/ 329862 w 659724"/>
                <a:gd name="connsiteY1" fmla="*/ 0 h 5011142"/>
                <a:gd name="connsiteX2" fmla="*/ 0 w 659724"/>
                <a:gd name="connsiteY2" fmla="*/ 470520 h 5011142"/>
                <a:gd name="connsiteX3" fmla="*/ 168388 w 659724"/>
                <a:gd name="connsiteY3" fmla="*/ 470520 h 5011142"/>
                <a:gd name="connsiteX4" fmla="*/ 168388 w 659724"/>
                <a:gd name="connsiteY4" fmla="*/ 5011142 h 5011142"/>
                <a:gd name="connsiteX5" fmla="*/ 501321 w 659724"/>
                <a:gd name="connsiteY5" fmla="*/ 5011142 h 5011142"/>
                <a:gd name="connsiteX6" fmla="*/ 501321 w 659724"/>
                <a:gd name="connsiteY6" fmla="*/ 470520 h 501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5011142">
                  <a:moveTo>
                    <a:pt x="659724" y="470520"/>
                  </a:moveTo>
                  <a:lnTo>
                    <a:pt x="329862" y="0"/>
                  </a:lnTo>
                  <a:lnTo>
                    <a:pt x="0" y="470520"/>
                  </a:lnTo>
                  <a:lnTo>
                    <a:pt x="168388" y="470520"/>
                  </a:lnTo>
                  <a:lnTo>
                    <a:pt x="168388" y="5011142"/>
                  </a:lnTo>
                  <a:lnTo>
                    <a:pt x="501321" y="5011142"/>
                  </a:lnTo>
                  <a:lnTo>
                    <a:pt x="501321" y="470520"/>
                  </a:lnTo>
                  <a:close/>
                </a:path>
              </a:pathLst>
            </a:custGeom>
            <a:solidFill>
              <a:schemeClr val="accent1"/>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cxnSp>
        <p:nvCxnSpPr>
          <p:cNvPr id="33" name="直线连接符 28"/>
          <p:cNvCxnSpPr/>
          <p:nvPr/>
        </p:nvCxnSpPr>
        <p:spPr>
          <a:xfrm>
            <a:off x="3661059" y="2169714"/>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5" name="直线连接符 44"/>
          <p:cNvCxnSpPr/>
          <p:nvPr/>
        </p:nvCxnSpPr>
        <p:spPr>
          <a:xfrm>
            <a:off x="4495546" y="2932175"/>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7" name="直线连接符 49"/>
          <p:cNvCxnSpPr/>
          <p:nvPr/>
        </p:nvCxnSpPr>
        <p:spPr>
          <a:xfrm>
            <a:off x="5864141" y="3697695"/>
            <a:ext cx="380813"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9" name="直线连接符 54"/>
          <p:cNvCxnSpPr/>
          <p:nvPr/>
        </p:nvCxnSpPr>
        <p:spPr>
          <a:xfrm>
            <a:off x="4495546" y="4408738"/>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41" name="直线连接符 59"/>
          <p:cNvCxnSpPr/>
          <p:nvPr/>
        </p:nvCxnSpPr>
        <p:spPr>
          <a:xfrm>
            <a:off x="3661059" y="5173447"/>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7" name="矩形 56"/>
          <p:cNvSpPr/>
          <p:nvPr/>
        </p:nvSpPr>
        <p:spPr>
          <a:xfrm>
            <a:off x="7921066" y="266786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6377895" y="274480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69" name="矩形 68"/>
          <p:cNvSpPr/>
          <p:nvPr/>
        </p:nvSpPr>
        <p:spPr>
          <a:xfrm>
            <a:off x="7118617" y="1911922"/>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5575446" y="1988866"/>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3" name="矩形 72"/>
          <p:cNvSpPr/>
          <p:nvPr/>
        </p:nvSpPr>
        <p:spPr>
          <a:xfrm>
            <a:off x="7921066" y="343572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6377895" y="351266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6" name="矩形 75"/>
          <p:cNvSpPr/>
          <p:nvPr/>
        </p:nvSpPr>
        <p:spPr>
          <a:xfrm>
            <a:off x="7921066" y="4160584"/>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6377895" y="4237528"/>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9" name="矩形 78"/>
          <p:cNvSpPr/>
          <p:nvPr/>
        </p:nvSpPr>
        <p:spPr>
          <a:xfrm>
            <a:off x="7118617" y="4916525"/>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5575446" y="4993469"/>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 name="标题 6"/>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nodeType="withEffect">
                                  <p:stCondLst>
                                    <p:cond delay="6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nodeType="withEffect">
                                  <p:stCondLst>
                                    <p:cond delay="8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p:cTn id="27" dur="250" fill="hold"/>
                                        <p:tgtEl>
                                          <p:spTgt spid="70"/>
                                        </p:tgtEl>
                                        <p:attrNameLst>
                                          <p:attrName>ppt_w</p:attrName>
                                        </p:attrNameLst>
                                      </p:cBhvr>
                                      <p:tavLst>
                                        <p:tav tm="0">
                                          <p:val>
                                            <p:fltVal val="0"/>
                                          </p:val>
                                        </p:tav>
                                        <p:tav tm="100000">
                                          <p:val>
                                            <p:strVal val="#ppt_w"/>
                                          </p:val>
                                        </p:tav>
                                      </p:tavLst>
                                    </p:anim>
                                    <p:anim calcmode="lin" valueType="num">
                                      <p:cBhvr>
                                        <p:cTn id="28" dur="250" fill="hold"/>
                                        <p:tgtEl>
                                          <p:spTgt spid="70"/>
                                        </p:tgtEl>
                                        <p:attrNameLst>
                                          <p:attrName>ppt_h</p:attrName>
                                        </p:attrNameLst>
                                      </p:cBhvr>
                                      <p:tavLst>
                                        <p:tav tm="0">
                                          <p:val>
                                            <p:fltVal val="0"/>
                                          </p:val>
                                        </p:tav>
                                        <p:tav tm="100000">
                                          <p:val>
                                            <p:strVal val="#ppt_h"/>
                                          </p:val>
                                        </p:tav>
                                      </p:tavLst>
                                    </p:anim>
                                    <p:animEffect transition="in" filter="fade">
                                      <p:cBhvr>
                                        <p:cTn id="29" dur="250"/>
                                        <p:tgtEl>
                                          <p:spTgt spid="70"/>
                                        </p:tgtEl>
                                      </p:cBhvr>
                                    </p:animEffect>
                                  </p:childTnLst>
                                </p:cTn>
                              </p:par>
                            </p:childTnLst>
                          </p:cTn>
                        </p:par>
                        <p:par>
                          <p:cTn id="30" fill="hold">
                            <p:stCondLst>
                              <p:cond delay="150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69"/>
                                        </p:tgtEl>
                                        <p:attrNameLst>
                                          <p:attrName>style.visibility</p:attrName>
                                        </p:attrNameLst>
                                      </p:cBhvr>
                                      <p:to>
                                        <p:strVal val="visible"/>
                                      </p:to>
                                    </p:set>
                                    <p:anim calcmode="lin" valueType="num">
                                      <p:cBhvr>
                                        <p:cTn id="33" dur="250" fill="hold"/>
                                        <p:tgtEl>
                                          <p:spTgt spid="69"/>
                                        </p:tgtEl>
                                        <p:attrNameLst>
                                          <p:attrName>ppt_w</p:attrName>
                                        </p:attrNameLst>
                                      </p:cBhvr>
                                      <p:tavLst>
                                        <p:tav tm="0">
                                          <p:val>
                                            <p:fltVal val="0"/>
                                          </p:val>
                                        </p:tav>
                                        <p:tav tm="100000">
                                          <p:val>
                                            <p:strVal val="#ppt_w"/>
                                          </p:val>
                                        </p:tav>
                                      </p:tavLst>
                                    </p:anim>
                                    <p:anim calcmode="lin" valueType="num">
                                      <p:cBhvr>
                                        <p:cTn id="34" dur="250" fill="hold"/>
                                        <p:tgtEl>
                                          <p:spTgt spid="69"/>
                                        </p:tgtEl>
                                        <p:attrNameLst>
                                          <p:attrName>ppt_h</p:attrName>
                                        </p:attrNameLst>
                                      </p:cBhvr>
                                      <p:tavLst>
                                        <p:tav tm="0">
                                          <p:val>
                                            <p:fltVal val="0"/>
                                          </p:val>
                                        </p:tav>
                                        <p:tav tm="100000">
                                          <p:val>
                                            <p:strVal val="#ppt_h"/>
                                          </p:val>
                                        </p:tav>
                                      </p:tavLst>
                                    </p:anim>
                                    <p:animEffect transition="in" filter="fade">
                                      <p:cBhvr>
                                        <p:cTn id="35" dur="250"/>
                                        <p:tgtEl>
                                          <p:spTgt spid="69"/>
                                        </p:tgtEl>
                                      </p:cBhvr>
                                    </p:animEffect>
                                  </p:childTnLst>
                                </p:cTn>
                              </p:par>
                            </p:childTnLst>
                          </p:cTn>
                        </p:par>
                        <p:par>
                          <p:cTn id="36" fill="hold">
                            <p:stCondLst>
                              <p:cond delay="2949"/>
                            </p:stCondLst>
                            <p:childTnLst>
                              <p:par>
                                <p:cTn id="37" presetID="22" presetClass="entr" presetSubtype="8"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500"/>
                                        <p:tgtEl>
                                          <p:spTgt spid="35"/>
                                        </p:tgtEl>
                                      </p:cBhvr>
                                    </p:animEffect>
                                  </p:childTnLst>
                                </p:cTn>
                              </p:par>
                            </p:childTnLst>
                          </p:cTn>
                        </p:par>
                        <p:par>
                          <p:cTn id="40" fill="hold">
                            <p:stCondLst>
                              <p:cond delay="3449"/>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250" fill="hold"/>
                                        <p:tgtEl>
                                          <p:spTgt spid="58"/>
                                        </p:tgtEl>
                                        <p:attrNameLst>
                                          <p:attrName>ppt_w</p:attrName>
                                        </p:attrNameLst>
                                      </p:cBhvr>
                                      <p:tavLst>
                                        <p:tav tm="0">
                                          <p:val>
                                            <p:fltVal val="0"/>
                                          </p:val>
                                        </p:tav>
                                        <p:tav tm="100000">
                                          <p:val>
                                            <p:strVal val="#ppt_w"/>
                                          </p:val>
                                        </p:tav>
                                      </p:tavLst>
                                    </p:anim>
                                    <p:anim calcmode="lin" valueType="num">
                                      <p:cBhvr>
                                        <p:cTn id="44" dur="250" fill="hold"/>
                                        <p:tgtEl>
                                          <p:spTgt spid="58"/>
                                        </p:tgtEl>
                                        <p:attrNameLst>
                                          <p:attrName>ppt_h</p:attrName>
                                        </p:attrNameLst>
                                      </p:cBhvr>
                                      <p:tavLst>
                                        <p:tav tm="0">
                                          <p:val>
                                            <p:fltVal val="0"/>
                                          </p:val>
                                        </p:tav>
                                        <p:tav tm="100000">
                                          <p:val>
                                            <p:strVal val="#ppt_h"/>
                                          </p:val>
                                        </p:tav>
                                      </p:tavLst>
                                    </p:anim>
                                    <p:animEffect transition="in" filter="fade">
                                      <p:cBhvr>
                                        <p:cTn id="45" dur="250"/>
                                        <p:tgtEl>
                                          <p:spTgt spid="58"/>
                                        </p:tgtEl>
                                      </p:cBhvr>
                                    </p:animEffect>
                                  </p:childTnLst>
                                </p:cTn>
                              </p:par>
                            </p:childTnLst>
                          </p:cTn>
                        </p:par>
                        <p:par>
                          <p:cTn id="46" fill="hold">
                            <p:stCondLst>
                              <p:cond delay="3949"/>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57"/>
                                        </p:tgtEl>
                                        <p:attrNameLst>
                                          <p:attrName>style.visibility</p:attrName>
                                        </p:attrNameLst>
                                      </p:cBhvr>
                                      <p:to>
                                        <p:strVal val="visible"/>
                                      </p:to>
                                    </p:set>
                                    <p:anim calcmode="lin" valueType="num">
                                      <p:cBhvr>
                                        <p:cTn id="49" dur="250" fill="hold"/>
                                        <p:tgtEl>
                                          <p:spTgt spid="57"/>
                                        </p:tgtEl>
                                        <p:attrNameLst>
                                          <p:attrName>ppt_w</p:attrName>
                                        </p:attrNameLst>
                                      </p:cBhvr>
                                      <p:tavLst>
                                        <p:tav tm="0">
                                          <p:val>
                                            <p:fltVal val="0"/>
                                          </p:val>
                                        </p:tav>
                                        <p:tav tm="100000">
                                          <p:val>
                                            <p:strVal val="#ppt_w"/>
                                          </p:val>
                                        </p:tav>
                                      </p:tavLst>
                                    </p:anim>
                                    <p:anim calcmode="lin" valueType="num">
                                      <p:cBhvr>
                                        <p:cTn id="50" dur="250" fill="hold"/>
                                        <p:tgtEl>
                                          <p:spTgt spid="57"/>
                                        </p:tgtEl>
                                        <p:attrNameLst>
                                          <p:attrName>ppt_h</p:attrName>
                                        </p:attrNameLst>
                                      </p:cBhvr>
                                      <p:tavLst>
                                        <p:tav tm="0">
                                          <p:val>
                                            <p:fltVal val="0"/>
                                          </p:val>
                                        </p:tav>
                                        <p:tav tm="100000">
                                          <p:val>
                                            <p:strVal val="#ppt_h"/>
                                          </p:val>
                                        </p:tav>
                                      </p:tavLst>
                                    </p:anim>
                                    <p:animEffect transition="in" filter="fade">
                                      <p:cBhvr>
                                        <p:cTn id="51" dur="250"/>
                                        <p:tgtEl>
                                          <p:spTgt spid="57"/>
                                        </p:tgtEl>
                                      </p:cBhvr>
                                    </p:animEffect>
                                  </p:childTnLst>
                                </p:cTn>
                              </p:par>
                            </p:childTnLst>
                          </p:cTn>
                        </p:par>
                        <p:par>
                          <p:cTn id="52" fill="hold">
                            <p:stCondLst>
                              <p:cond delay="4599"/>
                            </p:stCondLst>
                            <p:childTnLst>
                              <p:par>
                                <p:cTn id="53" presetID="22" presetClass="entr" presetSubtype="8"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left)">
                                      <p:cBhvr>
                                        <p:cTn id="55" dur="500"/>
                                        <p:tgtEl>
                                          <p:spTgt spid="37"/>
                                        </p:tgtEl>
                                      </p:cBhvr>
                                    </p:animEffect>
                                  </p:childTnLst>
                                </p:cTn>
                              </p:par>
                            </p:childTnLst>
                          </p:cTn>
                        </p:par>
                        <p:par>
                          <p:cTn id="56" fill="hold">
                            <p:stCondLst>
                              <p:cond delay="5099"/>
                            </p:stCondLst>
                            <p:childTnLst>
                              <p:par>
                                <p:cTn id="57" presetID="53" presetClass="entr" presetSubtype="16"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250" fill="hold"/>
                                        <p:tgtEl>
                                          <p:spTgt spid="74"/>
                                        </p:tgtEl>
                                        <p:attrNameLst>
                                          <p:attrName>ppt_w</p:attrName>
                                        </p:attrNameLst>
                                      </p:cBhvr>
                                      <p:tavLst>
                                        <p:tav tm="0">
                                          <p:val>
                                            <p:fltVal val="0"/>
                                          </p:val>
                                        </p:tav>
                                        <p:tav tm="100000">
                                          <p:val>
                                            <p:strVal val="#ppt_w"/>
                                          </p:val>
                                        </p:tav>
                                      </p:tavLst>
                                    </p:anim>
                                    <p:anim calcmode="lin" valueType="num">
                                      <p:cBhvr>
                                        <p:cTn id="60" dur="250" fill="hold"/>
                                        <p:tgtEl>
                                          <p:spTgt spid="74"/>
                                        </p:tgtEl>
                                        <p:attrNameLst>
                                          <p:attrName>ppt_h</p:attrName>
                                        </p:attrNameLst>
                                      </p:cBhvr>
                                      <p:tavLst>
                                        <p:tav tm="0">
                                          <p:val>
                                            <p:fltVal val="0"/>
                                          </p:val>
                                        </p:tav>
                                        <p:tav tm="100000">
                                          <p:val>
                                            <p:strVal val="#ppt_h"/>
                                          </p:val>
                                        </p:tav>
                                      </p:tavLst>
                                    </p:anim>
                                    <p:animEffect transition="in" filter="fade">
                                      <p:cBhvr>
                                        <p:cTn id="61" dur="250"/>
                                        <p:tgtEl>
                                          <p:spTgt spid="74"/>
                                        </p:tgtEl>
                                      </p:cBhvr>
                                    </p:animEffect>
                                  </p:childTnLst>
                                </p:cTn>
                              </p:par>
                            </p:childTnLst>
                          </p:cTn>
                        </p:par>
                        <p:par>
                          <p:cTn id="62" fill="hold">
                            <p:stCondLst>
                              <p:cond delay="5599"/>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73"/>
                                        </p:tgtEl>
                                        <p:attrNameLst>
                                          <p:attrName>style.visibility</p:attrName>
                                        </p:attrNameLst>
                                      </p:cBhvr>
                                      <p:to>
                                        <p:strVal val="visible"/>
                                      </p:to>
                                    </p:set>
                                    <p:anim calcmode="lin" valueType="num">
                                      <p:cBhvr>
                                        <p:cTn id="65" dur="250" fill="hold"/>
                                        <p:tgtEl>
                                          <p:spTgt spid="73"/>
                                        </p:tgtEl>
                                        <p:attrNameLst>
                                          <p:attrName>ppt_w</p:attrName>
                                        </p:attrNameLst>
                                      </p:cBhvr>
                                      <p:tavLst>
                                        <p:tav tm="0">
                                          <p:val>
                                            <p:fltVal val="0"/>
                                          </p:val>
                                        </p:tav>
                                        <p:tav tm="100000">
                                          <p:val>
                                            <p:strVal val="#ppt_w"/>
                                          </p:val>
                                        </p:tav>
                                      </p:tavLst>
                                    </p:anim>
                                    <p:anim calcmode="lin" valueType="num">
                                      <p:cBhvr>
                                        <p:cTn id="66" dur="250" fill="hold"/>
                                        <p:tgtEl>
                                          <p:spTgt spid="73"/>
                                        </p:tgtEl>
                                        <p:attrNameLst>
                                          <p:attrName>ppt_h</p:attrName>
                                        </p:attrNameLst>
                                      </p:cBhvr>
                                      <p:tavLst>
                                        <p:tav tm="0">
                                          <p:val>
                                            <p:fltVal val="0"/>
                                          </p:val>
                                        </p:tav>
                                        <p:tav tm="100000">
                                          <p:val>
                                            <p:strVal val="#ppt_h"/>
                                          </p:val>
                                        </p:tav>
                                      </p:tavLst>
                                    </p:anim>
                                    <p:animEffect transition="in" filter="fade">
                                      <p:cBhvr>
                                        <p:cTn id="67" dur="250"/>
                                        <p:tgtEl>
                                          <p:spTgt spid="73"/>
                                        </p:tgtEl>
                                      </p:cBhvr>
                                    </p:animEffect>
                                  </p:childTnLst>
                                </p:cTn>
                              </p:par>
                            </p:childTnLst>
                          </p:cTn>
                        </p:par>
                        <p:par>
                          <p:cTn id="68" fill="hold">
                            <p:stCondLst>
                              <p:cond delay="6250"/>
                            </p:stCondLst>
                            <p:childTnLst>
                              <p:par>
                                <p:cTn id="69" presetID="22" presetClass="entr" presetSubtype="8"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wipe(left)">
                                      <p:cBhvr>
                                        <p:cTn id="71" dur="500"/>
                                        <p:tgtEl>
                                          <p:spTgt spid="39"/>
                                        </p:tgtEl>
                                      </p:cBhvr>
                                    </p:animEffect>
                                  </p:childTnLst>
                                </p:cTn>
                              </p:par>
                            </p:childTnLst>
                          </p:cTn>
                        </p:par>
                        <p:par>
                          <p:cTn id="72" fill="hold">
                            <p:stCondLst>
                              <p:cond delay="6750"/>
                            </p:stCondLst>
                            <p:childTnLst>
                              <p:par>
                                <p:cTn id="73" presetID="53" presetClass="entr" presetSubtype="16" fill="hold" grpId="0" nodeType="afterEffect">
                                  <p:stCondLst>
                                    <p:cond delay="0"/>
                                  </p:stCondLst>
                                  <p:childTnLst>
                                    <p:set>
                                      <p:cBhvr>
                                        <p:cTn id="74" dur="1" fill="hold">
                                          <p:stCondLst>
                                            <p:cond delay="0"/>
                                          </p:stCondLst>
                                        </p:cTn>
                                        <p:tgtEl>
                                          <p:spTgt spid="77"/>
                                        </p:tgtEl>
                                        <p:attrNameLst>
                                          <p:attrName>style.visibility</p:attrName>
                                        </p:attrNameLst>
                                      </p:cBhvr>
                                      <p:to>
                                        <p:strVal val="visible"/>
                                      </p:to>
                                    </p:set>
                                    <p:anim calcmode="lin" valueType="num">
                                      <p:cBhvr>
                                        <p:cTn id="75" dur="250" fill="hold"/>
                                        <p:tgtEl>
                                          <p:spTgt spid="77"/>
                                        </p:tgtEl>
                                        <p:attrNameLst>
                                          <p:attrName>ppt_w</p:attrName>
                                        </p:attrNameLst>
                                      </p:cBhvr>
                                      <p:tavLst>
                                        <p:tav tm="0">
                                          <p:val>
                                            <p:fltVal val="0"/>
                                          </p:val>
                                        </p:tav>
                                        <p:tav tm="100000">
                                          <p:val>
                                            <p:strVal val="#ppt_w"/>
                                          </p:val>
                                        </p:tav>
                                      </p:tavLst>
                                    </p:anim>
                                    <p:anim calcmode="lin" valueType="num">
                                      <p:cBhvr>
                                        <p:cTn id="76" dur="250" fill="hold"/>
                                        <p:tgtEl>
                                          <p:spTgt spid="77"/>
                                        </p:tgtEl>
                                        <p:attrNameLst>
                                          <p:attrName>ppt_h</p:attrName>
                                        </p:attrNameLst>
                                      </p:cBhvr>
                                      <p:tavLst>
                                        <p:tav tm="0">
                                          <p:val>
                                            <p:fltVal val="0"/>
                                          </p:val>
                                        </p:tav>
                                        <p:tav tm="100000">
                                          <p:val>
                                            <p:strVal val="#ppt_h"/>
                                          </p:val>
                                        </p:tav>
                                      </p:tavLst>
                                    </p:anim>
                                    <p:animEffect transition="in" filter="fade">
                                      <p:cBhvr>
                                        <p:cTn id="77" dur="250"/>
                                        <p:tgtEl>
                                          <p:spTgt spid="77"/>
                                        </p:tgtEl>
                                      </p:cBhvr>
                                    </p:animEffect>
                                  </p:childTnLst>
                                </p:cTn>
                              </p:par>
                            </p:childTnLst>
                          </p:cTn>
                        </p:par>
                        <p:par>
                          <p:cTn id="78" fill="hold">
                            <p:stCondLst>
                              <p:cond delay="7250"/>
                            </p:stCondLst>
                            <p:childTnLst>
                              <p:par>
                                <p:cTn id="79" presetID="53" presetClass="entr" presetSubtype="16" fill="hold" grpId="0" nodeType="afterEffect">
                                  <p:stCondLst>
                                    <p:cond delay="0"/>
                                  </p:stCondLst>
                                  <p:iterate type="lt">
                                    <p:tmPct val="10000"/>
                                  </p:iterate>
                                  <p:childTnLst>
                                    <p:set>
                                      <p:cBhvr>
                                        <p:cTn id="80" dur="1" fill="hold">
                                          <p:stCondLst>
                                            <p:cond delay="0"/>
                                          </p:stCondLst>
                                        </p:cTn>
                                        <p:tgtEl>
                                          <p:spTgt spid="76"/>
                                        </p:tgtEl>
                                        <p:attrNameLst>
                                          <p:attrName>style.visibility</p:attrName>
                                        </p:attrNameLst>
                                      </p:cBhvr>
                                      <p:to>
                                        <p:strVal val="visible"/>
                                      </p:to>
                                    </p:set>
                                    <p:anim calcmode="lin" valueType="num">
                                      <p:cBhvr>
                                        <p:cTn id="81" dur="250" fill="hold"/>
                                        <p:tgtEl>
                                          <p:spTgt spid="76"/>
                                        </p:tgtEl>
                                        <p:attrNameLst>
                                          <p:attrName>ppt_w</p:attrName>
                                        </p:attrNameLst>
                                      </p:cBhvr>
                                      <p:tavLst>
                                        <p:tav tm="0">
                                          <p:val>
                                            <p:fltVal val="0"/>
                                          </p:val>
                                        </p:tav>
                                        <p:tav tm="100000">
                                          <p:val>
                                            <p:strVal val="#ppt_w"/>
                                          </p:val>
                                        </p:tav>
                                      </p:tavLst>
                                    </p:anim>
                                    <p:anim calcmode="lin" valueType="num">
                                      <p:cBhvr>
                                        <p:cTn id="82" dur="250" fill="hold"/>
                                        <p:tgtEl>
                                          <p:spTgt spid="76"/>
                                        </p:tgtEl>
                                        <p:attrNameLst>
                                          <p:attrName>ppt_h</p:attrName>
                                        </p:attrNameLst>
                                      </p:cBhvr>
                                      <p:tavLst>
                                        <p:tav tm="0">
                                          <p:val>
                                            <p:fltVal val="0"/>
                                          </p:val>
                                        </p:tav>
                                        <p:tav tm="100000">
                                          <p:val>
                                            <p:strVal val="#ppt_h"/>
                                          </p:val>
                                        </p:tav>
                                      </p:tavLst>
                                    </p:anim>
                                    <p:animEffect transition="in" filter="fade">
                                      <p:cBhvr>
                                        <p:cTn id="83" dur="250"/>
                                        <p:tgtEl>
                                          <p:spTgt spid="76"/>
                                        </p:tgtEl>
                                      </p:cBhvr>
                                    </p:animEffect>
                                  </p:childTnLst>
                                </p:cTn>
                              </p:par>
                            </p:childTnLst>
                          </p:cTn>
                        </p:par>
                        <p:par>
                          <p:cTn id="84" fill="hold">
                            <p:stCondLst>
                              <p:cond delay="7899"/>
                            </p:stCondLst>
                            <p:childTnLst>
                              <p:par>
                                <p:cTn id="85" presetID="22" presetClass="entr" presetSubtype="8" fill="hold"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left)">
                                      <p:cBhvr>
                                        <p:cTn id="87" dur="500"/>
                                        <p:tgtEl>
                                          <p:spTgt spid="41"/>
                                        </p:tgtEl>
                                      </p:cBhvr>
                                    </p:animEffect>
                                  </p:childTnLst>
                                </p:cTn>
                              </p:par>
                            </p:childTnLst>
                          </p:cTn>
                        </p:par>
                        <p:par>
                          <p:cTn id="88" fill="hold">
                            <p:stCondLst>
                              <p:cond delay="8399"/>
                            </p:stCondLst>
                            <p:childTnLst>
                              <p:par>
                                <p:cTn id="89" presetID="53" presetClass="entr" presetSubtype="16" fill="hold" grpId="0" nodeType="afterEffect">
                                  <p:stCondLst>
                                    <p:cond delay="0"/>
                                  </p:stCondLst>
                                  <p:childTnLst>
                                    <p:set>
                                      <p:cBhvr>
                                        <p:cTn id="90" dur="1" fill="hold">
                                          <p:stCondLst>
                                            <p:cond delay="0"/>
                                          </p:stCondLst>
                                        </p:cTn>
                                        <p:tgtEl>
                                          <p:spTgt spid="80"/>
                                        </p:tgtEl>
                                        <p:attrNameLst>
                                          <p:attrName>style.visibility</p:attrName>
                                        </p:attrNameLst>
                                      </p:cBhvr>
                                      <p:to>
                                        <p:strVal val="visible"/>
                                      </p:to>
                                    </p:set>
                                    <p:anim calcmode="lin" valueType="num">
                                      <p:cBhvr>
                                        <p:cTn id="91" dur="250" fill="hold"/>
                                        <p:tgtEl>
                                          <p:spTgt spid="80"/>
                                        </p:tgtEl>
                                        <p:attrNameLst>
                                          <p:attrName>ppt_w</p:attrName>
                                        </p:attrNameLst>
                                      </p:cBhvr>
                                      <p:tavLst>
                                        <p:tav tm="0">
                                          <p:val>
                                            <p:fltVal val="0"/>
                                          </p:val>
                                        </p:tav>
                                        <p:tav tm="100000">
                                          <p:val>
                                            <p:strVal val="#ppt_w"/>
                                          </p:val>
                                        </p:tav>
                                      </p:tavLst>
                                    </p:anim>
                                    <p:anim calcmode="lin" valueType="num">
                                      <p:cBhvr>
                                        <p:cTn id="92" dur="250" fill="hold"/>
                                        <p:tgtEl>
                                          <p:spTgt spid="80"/>
                                        </p:tgtEl>
                                        <p:attrNameLst>
                                          <p:attrName>ppt_h</p:attrName>
                                        </p:attrNameLst>
                                      </p:cBhvr>
                                      <p:tavLst>
                                        <p:tav tm="0">
                                          <p:val>
                                            <p:fltVal val="0"/>
                                          </p:val>
                                        </p:tav>
                                        <p:tav tm="100000">
                                          <p:val>
                                            <p:strVal val="#ppt_h"/>
                                          </p:val>
                                        </p:tav>
                                      </p:tavLst>
                                    </p:anim>
                                    <p:animEffect transition="in" filter="fade">
                                      <p:cBhvr>
                                        <p:cTn id="93" dur="250"/>
                                        <p:tgtEl>
                                          <p:spTgt spid="80"/>
                                        </p:tgtEl>
                                      </p:cBhvr>
                                    </p:animEffect>
                                  </p:childTnLst>
                                </p:cTn>
                              </p:par>
                            </p:childTnLst>
                          </p:cTn>
                        </p:par>
                        <p:par>
                          <p:cTn id="94" fill="hold">
                            <p:stCondLst>
                              <p:cond delay="8899"/>
                            </p:stCondLst>
                            <p:childTnLst>
                              <p:par>
                                <p:cTn id="95" presetID="53" presetClass="entr" presetSubtype="16" fill="hold" grpId="0" nodeType="afterEffect">
                                  <p:stCondLst>
                                    <p:cond delay="0"/>
                                  </p:stCondLst>
                                  <p:iterate type="lt">
                                    <p:tmPct val="10000"/>
                                  </p:iterate>
                                  <p:childTnLst>
                                    <p:set>
                                      <p:cBhvr>
                                        <p:cTn id="96" dur="1" fill="hold">
                                          <p:stCondLst>
                                            <p:cond delay="0"/>
                                          </p:stCondLst>
                                        </p:cTn>
                                        <p:tgtEl>
                                          <p:spTgt spid="79"/>
                                        </p:tgtEl>
                                        <p:attrNameLst>
                                          <p:attrName>style.visibility</p:attrName>
                                        </p:attrNameLst>
                                      </p:cBhvr>
                                      <p:to>
                                        <p:strVal val="visible"/>
                                      </p:to>
                                    </p:set>
                                    <p:anim calcmode="lin" valueType="num">
                                      <p:cBhvr>
                                        <p:cTn id="97" dur="250" fill="hold"/>
                                        <p:tgtEl>
                                          <p:spTgt spid="79"/>
                                        </p:tgtEl>
                                        <p:attrNameLst>
                                          <p:attrName>ppt_w</p:attrName>
                                        </p:attrNameLst>
                                      </p:cBhvr>
                                      <p:tavLst>
                                        <p:tav tm="0">
                                          <p:val>
                                            <p:fltVal val="0"/>
                                          </p:val>
                                        </p:tav>
                                        <p:tav tm="100000">
                                          <p:val>
                                            <p:strVal val="#ppt_w"/>
                                          </p:val>
                                        </p:tav>
                                      </p:tavLst>
                                    </p:anim>
                                    <p:anim calcmode="lin" valueType="num">
                                      <p:cBhvr>
                                        <p:cTn id="98" dur="250" fill="hold"/>
                                        <p:tgtEl>
                                          <p:spTgt spid="79"/>
                                        </p:tgtEl>
                                        <p:attrNameLst>
                                          <p:attrName>ppt_h</p:attrName>
                                        </p:attrNameLst>
                                      </p:cBhvr>
                                      <p:tavLst>
                                        <p:tav tm="0">
                                          <p:val>
                                            <p:fltVal val="0"/>
                                          </p:val>
                                        </p:tav>
                                        <p:tav tm="100000">
                                          <p:val>
                                            <p:strVal val="#ppt_h"/>
                                          </p:val>
                                        </p:tav>
                                      </p:tavLst>
                                    </p:anim>
                                    <p:animEffect transition="in" filter="fade">
                                      <p:cBhvr>
                                        <p:cTn id="99" dur="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9" grpId="0"/>
      <p:bldP spid="70" grpId="0"/>
      <p:bldP spid="73" grpId="0"/>
      <p:bldP spid="74" grpId="0"/>
      <p:bldP spid="76" grpId="0"/>
      <p:bldP spid="77" grpId="0"/>
      <p:bldP spid="79" grpId="0"/>
      <p:bldP spid="8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H_Other_3"/>
          <p:cNvSpPr/>
          <p:nvPr>
            <p:custDataLst>
              <p:tags r:id="rId1"/>
            </p:custDataLst>
          </p:nvPr>
        </p:nvSpPr>
        <p:spPr>
          <a:xfrm rot="5400000" flipV="1">
            <a:off x="5104108" y="2958939"/>
            <a:ext cx="3274127" cy="879736"/>
          </a:xfrm>
          <a:prstGeom prst="bentArrow">
            <a:avLst>
              <a:gd name="adj1" fmla="val 7438"/>
              <a:gd name="adj2" fmla="val 3464"/>
              <a:gd name="adj3" fmla="val 0"/>
              <a:gd name="adj4" fmla="val 30020"/>
            </a:avLst>
          </a:prstGeom>
          <a:solidFill>
            <a:srgbClr val="5FBD98"/>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16" name="组合 15"/>
          <p:cNvGrpSpPr/>
          <p:nvPr/>
        </p:nvGrpSpPr>
        <p:grpSpPr>
          <a:xfrm>
            <a:off x="5273526" y="4664140"/>
            <a:ext cx="1692072" cy="1692072"/>
            <a:chOff x="4700937" y="4015204"/>
            <a:chExt cx="455921" cy="455921"/>
          </a:xfrm>
          <a:effectLst/>
        </p:grpSpPr>
        <p:sp>
          <p:nvSpPr>
            <p:cNvPr id="17" name="椭圆 16"/>
            <p:cNvSpPr/>
            <p:nvPr/>
          </p:nvSpPr>
          <p:spPr>
            <a:xfrm flipH="1">
              <a:off x="4700937" y="4015204"/>
              <a:ext cx="455921" cy="455921"/>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8" name="椭圆 17"/>
            <p:cNvSpPr/>
            <p:nvPr/>
          </p:nvSpPr>
          <p:spPr>
            <a:xfrm flipH="1">
              <a:off x="4711557" y="4025824"/>
              <a:ext cx="434681" cy="434681"/>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24" name="MH_Other_3"/>
          <p:cNvSpPr/>
          <p:nvPr>
            <p:custDataLst>
              <p:tags r:id="rId2"/>
            </p:custDataLst>
          </p:nvPr>
        </p:nvSpPr>
        <p:spPr>
          <a:xfrm rot="16200000" flipH="1" flipV="1">
            <a:off x="3718342" y="3081347"/>
            <a:ext cx="3518944" cy="879736"/>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2" name="组合 1"/>
          <p:cNvGrpSpPr/>
          <p:nvPr/>
        </p:nvGrpSpPr>
        <p:grpSpPr>
          <a:xfrm>
            <a:off x="4516922" y="1517631"/>
            <a:ext cx="615747" cy="615747"/>
            <a:chOff x="4516922" y="1517631"/>
            <a:chExt cx="615747" cy="615747"/>
          </a:xfrm>
        </p:grpSpPr>
        <p:sp>
          <p:nvSpPr>
            <p:cNvPr id="25" name="椭圆 24"/>
            <p:cNvSpPr/>
            <p:nvPr/>
          </p:nvSpPr>
          <p:spPr>
            <a:xfrm>
              <a:off x="4516922" y="1517631"/>
              <a:ext cx="615747" cy="615747"/>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22" name="椭圆 21"/>
            <p:cNvSpPr/>
            <p:nvPr/>
          </p:nvSpPr>
          <p:spPr>
            <a:xfrm>
              <a:off x="4594953" y="1595662"/>
              <a:ext cx="459685"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23" name="文本框 101"/>
            <p:cNvSpPr txBox="1"/>
            <p:nvPr/>
          </p:nvSpPr>
          <p:spPr>
            <a:xfrm>
              <a:off x="4552952" y="1640838"/>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01</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34" name="MH_Other_3"/>
          <p:cNvSpPr/>
          <p:nvPr>
            <p:custDataLst>
              <p:tags r:id="rId3"/>
            </p:custDataLst>
          </p:nvPr>
        </p:nvSpPr>
        <p:spPr>
          <a:xfrm rot="16200000" flipH="1" flipV="1">
            <a:off x="4065651" y="4088953"/>
            <a:ext cx="2383468" cy="879736"/>
          </a:xfrm>
          <a:prstGeom prst="bentArrow">
            <a:avLst>
              <a:gd name="adj1" fmla="val 7438"/>
              <a:gd name="adj2" fmla="val 3464"/>
              <a:gd name="adj3" fmla="val 0"/>
              <a:gd name="adj4" fmla="val 30020"/>
            </a:avLst>
          </a:prstGeom>
          <a:solidFill>
            <a:srgbClr val="5FBD98"/>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41" name="MH_Other_3"/>
          <p:cNvSpPr/>
          <p:nvPr>
            <p:custDataLst>
              <p:tags r:id="rId4"/>
            </p:custDataLst>
          </p:nvPr>
        </p:nvSpPr>
        <p:spPr>
          <a:xfrm rot="5400000" flipV="1">
            <a:off x="5465554" y="3741150"/>
            <a:ext cx="2551235" cy="879736"/>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48" name="MH_Other_3"/>
          <p:cNvSpPr/>
          <p:nvPr>
            <p:custDataLst>
              <p:tags r:id="rId5"/>
            </p:custDataLst>
          </p:nvPr>
        </p:nvSpPr>
        <p:spPr>
          <a:xfrm rot="16200000" flipH="1" flipV="1">
            <a:off x="4670269" y="4611682"/>
            <a:ext cx="1162069" cy="879735"/>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55" name="MH_Other_3"/>
          <p:cNvSpPr/>
          <p:nvPr>
            <p:custDataLst>
              <p:tags r:id="rId6"/>
            </p:custDataLst>
          </p:nvPr>
        </p:nvSpPr>
        <p:spPr>
          <a:xfrm rot="5400000" flipV="1">
            <a:off x="6187368" y="4384213"/>
            <a:ext cx="1617003" cy="879735"/>
          </a:xfrm>
          <a:prstGeom prst="bentArrow">
            <a:avLst>
              <a:gd name="adj1" fmla="val 7438"/>
              <a:gd name="adj2" fmla="val 3464"/>
              <a:gd name="adj3" fmla="val 0"/>
              <a:gd name="adj4" fmla="val 30020"/>
            </a:avLst>
          </a:prstGeom>
          <a:solidFill>
            <a:schemeClr val="bg1">
              <a:lumMod val="65000"/>
            </a:schemeClr>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87" name="组合 86"/>
          <p:cNvGrpSpPr/>
          <p:nvPr/>
        </p:nvGrpSpPr>
        <p:grpSpPr>
          <a:xfrm>
            <a:off x="5518145" y="4904043"/>
            <a:ext cx="1198425" cy="1198425"/>
            <a:chOff x="5364986" y="4921729"/>
            <a:chExt cx="1210912" cy="1210912"/>
          </a:xfrm>
        </p:grpSpPr>
        <p:sp>
          <p:nvSpPr>
            <p:cNvPr id="88" name="椭圆 87"/>
            <p:cNvSpPr/>
            <p:nvPr/>
          </p:nvSpPr>
          <p:spPr>
            <a:xfrm flipH="1">
              <a:off x="5364986" y="4921729"/>
              <a:ext cx="1210912" cy="121091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9" name="椭圆 88"/>
            <p:cNvSpPr/>
            <p:nvPr/>
          </p:nvSpPr>
          <p:spPr>
            <a:xfrm flipH="1">
              <a:off x="5393195" y="4949933"/>
              <a:ext cx="1154499" cy="1154499"/>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 name="组合 2"/>
          <p:cNvGrpSpPr/>
          <p:nvPr/>
        </p:nvGrpSpPr>
        <p:grpSpPr>
          <a:xfrm>
            <a:off x="7165240" y="1494233"/>
            <a:ext cx="615747" cy="615747"/>
            <a:chOff x="7165240" y="1494233"/>
            <a:chExt cx="615747" cy="615747"/>
          </a:xfrm>
        </p:grpSpPr>
        <p:sp>
          <p:nvSpPr>
            <p:cNvPr id="15" name="椭圆 14"/>
            <p:cNvSpPr/>
            <p:nvPr/>
          </p:nvSpPr>
          <p:spPr>
            <a:xfrm>
              <a:off x="7165240" y="1494233"/>
              <a:ext cx="615747" cy="615747"/>
            </a:xfrm>
            <a:prstGeom prst="ellipse">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2" name="椭圆 11"/>
            <p:cNvSpPr/>
            <p:nvPr/>
          </p:nvSpPr>
          <p:spPr>
            <a:xfrm>
              <a:off x="7243271" y="1572264"/>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1" name="文本框 101"/>
            <p:cNvSpPr txBox="1"/>
            <p:nvPr/>
          </p:nvSpPr>
          <p:spPr>
            <a:xfrm>
              <a:off x="7201270" y="1617440"/>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02</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 name="组合 5"/>
          <p:cNvGrpSpPr/>
          <p:nvPr/>
        </p:nvGrpSpPr>
        <p:grpSpPr>
          <a:xfrm>
            <a:off x="7165240" y="2620359"/>
            <a:ext cx="615747" cy="615747"/>
            <a:chOff x="7165240" y="2620359"/>
            <a:chExt cx="615747" cy="615747"/>
          </a:xfrm>
        </p:grpSpPr>
        <p:sp>
          <p:nvSpPr>
            <p:cNvPr id="42" name="椭圆 41"/>
            <p:cNvSpPr/>
            <p:nvPr/>
          </p:nvSpPr>
          <p:spPr>
            <a:xfrm>
              <a:off x="7165240" y="2620359"/>
              <a:ext cx="615747" cy="615747"/>
            </a:xfrm>
            <a:prstGeom prst="ellipse">
              <a:avLst/>
            </a:prstGeom>
            <a:solidFill>
              <a:schemeClr val="accent1"/>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39" name="椭圆 38"/>
            <p:cNvSpPr/>
            <p:nvPr/>
          </p:nvSpPr>
          <p:spPr>
            <a:xfrm>
              <a:off x="7243271" y="2698390"/>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2" name="文本框 101"/>
            <p:cNvSpPr txBox="1"/>
            <p:nvPr/>
          </p:nvSpPr>
          <p:spPr>
            <a:xfrm>
              <a:off x="7201270" y="2743566"/>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04</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p:nvGrpSpPr>
        <p:grpSpPr>
          <a:xfrm>
            <a:off x="7165240" y="3756998"/>
            <a:ext cx="615746" cy="615747"/>
            <a:chOff x="7165240" y="3756998"/>
            <a:chExt cx="615746" cy="615747"/>
          </a:xfrm>
        </p:grpSpPr>
        <p:sp>
          <p:nvSpPr>
            <p:cNvPr id="56" name="椭圆 55"/>
            <p:cNvSpPr/>
            <p:nvPr/>
          </p:nvSpPr>
          <p:spPr>
            <a:xfrm>
              <a:off x="7165240" y="3756998"/>
              <a:ext cx="615746" cy="615747"/>
            </a:xfrm>
            <a:prstGeom prst="ellipse">
              <a:avLst/>
            </a:prstGeom>
            <a:solidFill>
              <a:schemeClr val="accent3"/>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53" name="椭圆 52"/>
            <p:cNvSpPr/>
            <p:nvPr/>
          </p:nvSpPr>
          <p:spPr>
            <a:xfrm>
              <a:off x="7243271" y="3835029"/>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101"/>
            <p:cNvSpPr txBox="1"/>
            <p:nvPr/>
          </p:nvSpPr>
          <p:spPr>
            <a:xfrm>
              <a:off x="7201270" y="3880205"/>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06</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8" name="组合 7"/>
          <p:cNvGrpSpPr/>
          <p:nvPr/>
        </p:nvGrpSpPr>
        <p:grpSpPr>
          <a:xfrm>
            <a:off x="4516922" y="4206921"/>
            <a:ext cx="615746" cy="615748"/>
            <a:chOff x="4516922" y="4206921"/>
            <a:chExt cx="615746" cy="615748"/>
          </a:xfrm>
        </p:grpSpPr>
        <p:sp>
          <p:nvSpPr>
            <p:cNvPr id="49" name="椭圆 48"/>
            <p:cNvSpPr/>
            <p:nvPr/>
          </p:nvSpPr>
          <p:spPr>
            <a:xfrm>
              <a:off x="4516922" y="4206921"/>
              <a:ext cx="615746" cy="615748"/>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椭圆 45"/>
            <p:cNvSpPr/>
            <p:nvPr/>
          </p:nvSpPr>
          <p:spPr>
            <a:xfrm>
              <a:off x="4594953" y="4284953"/>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4" name="文本框 101"/>
            <p:cNvSpPr txBox="1"/>
            <p:nvPr/>
          </p:nvSpPr>
          <p:spPr>
            <a:xfrm>
              <a:off x="4552952" y="4330129"/>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05</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9" name="组合 8"/>
          <p:cNvGrpSpPr/>
          <p:nvPr/>
        </p:nvGrpSpPr>
        <p:grpSpPr>
          <a:xfrm>
            <a:off x="4516922" y="3077792"/>
            <a:ext cx="615746" cy="615747"/>
            <a:chOff x="4516922" y="3077792"/>
            <a:chExt cx="615746" cy="615747"/>
          </a:xfrm>
        </p:grpSpPr>
        <p:sp>
          <p:nvSpPr>
            <p:cNvPr id="35" name="椭圆 34"/>
            <p:cNvSpPr/>
            <p:nvPr/>
          </p:nvSpPr>
          <p:spPr>
            <a:xfrm>
              <a:off x="4516922" y="3077792"/>
              <a:ext cx="615746" cy="615747"/>
            </a:xfrm>
            <a:prstGeom prst="ellipse">
              <a:avLst/>
            </a:prstGeom>
            <a:solidFill>
              <a:schemeClr val="accent3"/>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32" name="椭圆 31"/>
            <p:cNvSpPr/>
            <p:nvPr/>
          </p:nvSpPr>
          <p:spPr>
            <a:xfrm>
              <a:off x="4594953" y="3155823"/>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cs typeface="+mn-ea"/>
                <a:sym typeface="+mn-lt"/>
              </a:endParaRPr>
            </a:p>
          </p:txBody>
        </p:sp>
        <p:sp>
          <p:nvSpPr>
            <p:cNvPr id="95" name="文本框 101"/>
            <p:cNvSpPr txBox="1"/>
            <p:nvPr/>
          </p:nvSpPr>
          <p:spPr>
            <a:xfrm>
              <a:off x="4552952" y="3200999"/>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03</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96" name="Freeform 130"/>
          <p:cNvSpPr>
            <a:spLocks noChangeAspect="1" noEditPoints="1"/>
          </p:cNvSpPr>
          <p:nvPr/>
        </p:nvSpPr>
        <p:spPr bwMode="auto">
          <a:xfrm>
            <a:off x="5857412" y="5215838"/>
            <a:ext cx="423116" cy="481596"/>
          </a:xfrm>
          <a:custGeom>
            <a:avLst/>
            <a:gdLst>
              <a:gd name="T0" fmla="*/ 943 w 1200"/>
              <a:gd name="T1" fmla="*/ 0 h 1372"/>
              <a:gd name="T2" fmla="*/ 1029 w 1200"/>
              <a:gd name="T3" fmla="*/ 86 h 1372"/>
              <a:gd name="T4" fmla="*/ 686 w 1200"/>
              <a:gd name="T5" fmla="*/ 429 h 1372"/>
              <a:gd name="T6" fmla="*/ 515 w 1200"/>
              <a:gd name="T7" fmla="*/ 257 h 1372"/>
              <a:gd name="T8" fmla="*/ 0 w 1200"/>
              <a:gd name="T9" fmla="*/ 772 h 1372"/>
              <a:gd name="T10" fmla="*/ 86 w 1200"/>
              <a:gd name="T11" fmla="*/ 857 h 1372"/>
              <a:gd name="T12" fmla="*/ 515 w 1200"/>
              <a:gd name="T13" fmla="*/ 429 h 1372"/>
              <a:gd name="T14" fmla="*/ 686 w 1200"/>
              <a:gd name="T15" fmla="*/ 600 h 1372"/>
              <a:gd name="T16" fmla="*/ 1115 w 1200"/>
              <a:gd name="T17" fmla="*/ 172 h 1372"/>
              <a:gd name="T18" fmla="*/ 1200 w 1200"/>
              <a:gd name="T19" fmla="*/ 257 h 1372"/>
              <a:gd name="T20" fmla="*/ 1200 w 1200"/>
              <a:gd name="T21" fmla="*/ 0 h 1372"/>
              <a:gd name="T22" fmla="*/ 943 w 1200"/>
              <a:gd name="T23" fmla="*/ 0 h 1372"/>
              <a:gd name="T24" fmla="*/ 1029 w 1200"/>
              <a:gd name="T25" fmla="*/ 429 h 1372"/>
              <a:gd name="T26" fmla="*/ 1200 w 1200"/>
              <a:gd name="T27" fmla="*/ 429 h 1372"/>
              <a:gd name="T28" fmla="*/ 1200 w 1200"/>
              <a:gd name="T29" fmla="*/ 1372 h 1372"/>
              <a:gd name="T30" fmla="*/ 1029 w 1200"/>
              <a:gd name="T31" fmla="*/ 1372 h 1372"/>
              <a:gd name="T32" fmla="*/ 1029 w 1200"/>
              <a:gd name="T33" fmla="*/ 429 h 1372"/>
              <a:gd name="T34" fmla="*/ 686 w 1200"/>
              <a:gd name="T35" fmla="*/ 686 h 1372"/>
              <a:gd name="T36" fmla="*/ 857 w 1200"/>
              <a:gd name="T37" fmla="*/ 686 h 1372"/>
              <a:gd name="T38" fmla="*/ 857 w 1200"/>
              <a:gd name="T39" fmla="*/ 1372 h 1372"/>
              <a:gd name="T40" fmla="*/ 686 w 1200"/>
              <a:gd name="T41" fmla="*/ 1372 h 1372"/>
              <a:gd name="T42" fmla="*/ 686 w 1200"/>
              <a:gd name="T43" fmla="*/ 686 h 1372"/>
              <a:gd name="T44" fmla="*/ 343 w 1200"/>
              <a:gd name="T45" fmla="*/ 772 h 1372"/>
              <a:gd name="T46" fmla="*/ 515 w 1200"/>
              <a:gd name="T47" fmla="*/ 772 h 1372"/>
              <a:gd name="T48" fmla="*/ 515 w 1200"/>
              <a:gd name="T49" fmla="*/ 1372 h 1372"/>
              <a:gd name="T50" fmla="*/ 343 w 1200"/>
              <a:gd name="T51" fmla="*/ 1372 h 1372"/>
              <a:gd name="T52" fmla="*/ 343 w 1200"/>
              <a:gd name="T53" fmla="*/ 772 h 1372"/>
              <a:gd name="T54" fmla="*/ 0 w 1200"/>
              <a:gd name="T55" fmla="*/ 943 h 1372"/>
              <a:gd name="T56" fmla="*/ 172 w 1200"/>
              <a:gd name="T57" fmla="*/ 943 h 1372"/>
              <a:gd name="T58" fmla="*/ 172 w 1200"/>
              <a:gd name="T59" fmla="*/ 1372 h 1372"/>
              <a:gd name="T60" fmla="*/ 0 w 1200"/>
              <a:gd name="T61" fmla="*/ 1372 h 1372"/>
              <a:gd name="T62" fmla="*/ 0 w 1200"/>
              <a:gd name="T63" fmla="*/ 943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0" h="1372">
                <a:moveTo>
                  <a:pt x="943" y="0"/>
                </a:moveTo>
                <a:lnTo>
                  <a:pt x="1029" y="86"/>
                </a:lnTo>
                <a:lnTo>
                  <a:pt x="686" y="429"/>
                </a:lnTo>
                <a:lnTo>
                  <a:pt x="515" y="257"/>
                </a:lnTo>
                <a:lnTo>
                  <a:pt x="0" y="772"/>
                </a:lnTo>
                <a:lnTo>
                  <a:pt x="86" y="857"/>
                </a:lnTo>
                <a:lnTo>
                  <a:pt x="515" y="429"/>
                </a:lnTo>
                <a:lnTo>
                  <a:pt x="686" y="600"/>
                </a:lnTo>
                <a:lnTo>
                  <a:pt x="1115" y="172"/>
                </a:lnTo>
                <a:lnTo>
                  <a:pt x="1200" y="257"/>
                </a:lnTo>
                <a:lnTo>
                  <a:pt x="1200" y="0"/>
                </a:lnTo>
                <a:lnTo>
                  <a:pt x="943" y="0"/>
                </a:lnTo>
                <a:close/>
                <a:moveTo>
                  <a:pt x="1029" y="429"/>
                </a:moveTo>
                <a:lnTo>
                  <a:pt x="1200" y="429"/>
                </a:lnTo>
                <a:lnTo>
                  <a:pt x="1200" y="1372"/>
                </a:lnTo>
                <a:lnTo>
                  <a:pt x="1029" y="1372"/>
                </a:lnTo>
                <a:lnTo>
                  <a:pt x="1029" y="429"/>
                </a:lnTo>
                <a:close/>
                <a:moveTo>
                  <a:pt x="686" y="686"/>
                </a:moveTo>
                <a:lnTo>
                  <a:pt x="857" y="686"/>
                </a:lnTo>
                <a:lnTo>
                  <a:pt x="857" y="1372"/>
                </a:lnTo>
                <a:lnTo>
                  <a:pt x="686" y="1372"/>
                </a:lnTo>
                <a:lnTo>
                  <a:pt x="686" y="686"/>
                </a:lnTo>
                <a:close/>
                <a:moveTo>
                  <a:pt x="343" y="772"/>
                </a:moveTo>
                <a:lnTo>
                  <a:pt x="515" y="772"/>
                </a:lnTo>
                <a:lnTo>
                  <a:pt x="515" y="1372"/>
                </a:lnTo>
                <a:lnTo>
                  <a:pt x="343" y="1372"/>
                </a:lnTo>
                <a:lnTo>
                  <a:pt x="343" y="772"/>
                </a:lnTo>
                <a:close/>
                <a:moveTo>
                  <a:pt x="0" y="943"/>
                </a:moveTo>
                <a:lnTo>
                  <a:pt x="172" y="943"/>
                </a:lnTo>
                <a:lnTo>
                  <a:pt x="172" y="1372"/>
                </a:lnTo>
                <a:lnTo>
                  <a:pt x="0" y="1372"/>
                </a:lnTo>
                <a:lnTo>
                  <a:pt x="0" y="94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7" name="TextBox 16"/>
          <p:cNvSpPr txBox="1">
            <a:spLocks noChangeArrowheads="1"/>
          </p:cNvSpPr>
          <p:nvPr/>
        </p:nvSpPr>
        <p:spPr bwMode="auto">
          <a:xfrm>
            <a:off x="7828851" y="1179522"/>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98" name="矩形 97"/>
          <p:cNvSpPr/>
          <p:nvPr/>
        </p:nvSpPr>
        <p:spPr>
          <a:xfrm>
            <a:off x="7828850" y="1526547"/>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TextBox 16"/>
          <p:cNvSpPr txBox="1">
            <a:spLocks noChangeArrowheads="1"/>
          </p:cNvSpPr>
          <p:nvPr/>
        </p:nvSpPr>
        <p:spPr bwMode="auto">
          <a:xfrm>
            <a:off x="7828851" y="2340784"/>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1" name="矩形 100"/>
          <p:cNvSpPr/>
          <p:nvPr/>
        </p:nvSpPr>
        <p:spPr>
          <a:xfrm>
            <a:off x="7828850" y="2687809"/>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3" name="TextBox 16"/>
          <p:cNvSpPr txBox="1">
            <a:spLocks noChangeArrowheads="1"/>
          </p:cNvSpPr>
          <p:nvPr/>
        </p:nvSpPr>
        <p:spPr bwMode="auto">
          <a:xfrm>
            <a:off x="7828851" y="3526789"/>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4" name="矩形 103"/>
          <p:cNvSpPr/>
          <p:nvPr/>
        </p:nvSpPr>
        <p:spPr>
          <a:xfrm>
            <a:off x="7828850" y="3873814"/>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6" name="TextBox 16"/>
          <p:cNvSpPr txBox="1">
            <a:spLocks noChangeArrowheads="1"/>
          </p:cNvSpPr>
          <p:nvPr/>
        </p:nvSpPr>
        <p:spPr bwMode="auto">
          <a:xfrm>
            <a:off x="1425401" y="1179522"/>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7" name="矩形 106"/>
          <p:cNvSpPr/>
          <p:nvPr/>
        </p:nvSpPr>
        <p:spPr>
          <a:xfrm>
            <a:off x="1425400" y="1526547"/>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TextBox 16"/>
          <p:cNvSpPr txBox="1">
            <a:spLocks noChangeArrowheads="1"/>
          </p:cNvSpPr>
          <p:nvPr/>
        </p:nvSpPr>
        <p:spPr bwMode="auto">
          <a:xfrm>
            <a:off x="1425401" y="2749340"/>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10" name="矩形 109"/>
          <p:cNvSpPr/>
          <p:nvPr/>
        </p:nvSpPr>
        <p:spPr>
          <a:xfrm>
            <a:off x="1425400" y="3096365"/>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 name="TextBox 16"/>
          <p:cNvSpPr txBox="1">
            <a:spLocks noChangeArrowheads="1"/>
          </p:cNvSpPr>
          <p:nvPr/>
        </p:nvSpPr>
        <p:spPr bwMode="auto">
          <a:xfrm>
            <a:off x="1425401" y="3950179"/>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13" name="矩形 112"/>
          <p:cNvSpPr/>
          <p:nvPr/>
        </p:nvSpPr>
        <p:spPr>
          <a:xfrm>
            <a:off x="1425400" y="4297204"/>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标题 9"/>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50" fill="hold"/>
                                        <p:tgtEl>
                                          <p:spTgt spid="16"/>
                                        </p:tgtEl>
                                        <p:attrNameLst>
                                          <p:attrName>ppt_w</p:attrName>
                                        </p:attrNameLst>
                                      </p:cBhvr>
                                      <p:tavLst>
                                        <p:tav tm="0">
                                          <p:val>
                                            <p:fltVal val="0"/>
                                          </p:val>
                                        </p:tav>
                                        <p:tav tm="100000">
                                          <p:val>
                                            <p:strVal val="#ppt_w"/>
                                          </p:val>
                                        </p:tav>
                                      </p:tavLst>
                                    </p:anim>
                                    <p:anim calcmode="lin" valueType="num">
                                      <p:cBhvr>
                                        <p:cTn id="8" dur="250" fill="hold"/>
                                        <p:tgtEl>
                                          <p:spTgt spid="16"/>
                                        </p:tgtEl>
                                        <p:attrNameLst>
                                          <p:attrName>ppt_h</p:attrName>
                                        </p:attrNameLst>
                                      </p:cBhvr>
                                      <p:tavLst>
                                        <p:tav tm="0">
                                          <p:val>
                                            <p:fltVal val="0"/>
                                          </p:val>
                                        </p:tav>
                                        <p:tav tm="100000">
                                          <p:val>
                                            <p:strVal val="#ppt_h"/>
                                          </p:val>
                                        </p:tav>
                                      </p:tavLst>
                                    </p:anim>
                                    <p:animEffect transition="in" filter="fade">
                                      <p:cBhvr>
                                        <p:cTn id="9" dur="250"/>
                                        <p:tgtEl>
                                          <p:spTgt spid="16"/>
                                        </p:tgtEl>
                                      </p:cBhvr>
                                    </p:animEffect>
                                  </p:childTnLst>
                                </p:cTn>
                              </p:par>
                              <p:par>
                                <p:cTn id="10" presetID="6" presetClass="emph" presetSubtype="0" decel="100000" fill="hold" nodeType="withEffect">
                                  <p:stCondLst>
                                    <p:cond delay="200"/>
                                  </p:stCondLst>
                                  <p:childTnLst>
                                    <p:animScale>
                                      <p:cBhvr>
                                        <p:cTn id="11" dur="250" fill="hold"/>
                                        <p:tgtEl>
                                          <p:spTgt spid="16"/>
                                        </p:tgtEl>
                                      </p:cBhvr>
                                      <p:by x="120000" y="120000"/>
                                    </p:animScale>
                                  </p:childTnLst>
                                </p:cTn>
                              </p:par>
                              <p:par>
                                <p:cTn id="12" presetID="6" presetClass="emph" presetSubtype="0" decel="100000" fill="hold" nodeType="withEffect">
                                  <p:stCondLst>
                                    <p:cond delay="400"/>
                                  </p:stCondLst>
                                  <p:childTnLst>
                                    <p:animScale>
                                      <p:cBhvr>
                                        <p:cTn id="13" dur="250" fill="hold"/>
                                        <p:tgtEl>
                                          <p:spTgt spid="16"/>
                                        </p:tgtEl>
                                      </p:cBhvr>
                                      <p:by x="83000" y="83000"/>
                                    </p:animScale>
                                  </p:childTnLst>
                                </p:cTn>
                              </p:par>
                              <p:par>
                                <p:cTn id="14" presetID="53" presetClass="entr" presetSubtype="16" fill="hold" nodeType="withEffect">
                                  <p:stCondLst>
                                    <p:cond delay="400"/>
                                  </p:stCondLst>
                                  <p:childTnLst>
                                    <p:set>
                                      <p:cBhvr>
                                        <p:cTn id="15" dur="1" fill="hold">
                                          <p:stCondLst>
                                            <p:cond delay="0"/>
                                          </p:stCondLst>
                                        </p:cTn>
                                        <p:tgtEl>
                                          <p:spTgt spid="87"/>
                                        </p:tgtEl>
                                        <p:attrNameLst>
                                          <p:attrName>style.visibility</p:attrName>
                                        </p:attrNameLst>
                                      </p:cBhvr>
                                      <p:to>
                                        <p:strVal val="visible"/>
                                      </p:to>
                                    </p:set>
                                    <p:anim calcmode="lin" valueType="num">
                                      <p:cBhvr>
                                        <p:cTn id="16" dur="250" fill="hold"/>
                                        <p:tgtEl>
                                          <p:spTgt spid="87"/>
                                        </p:tgtEl>
                                        <p:attrNameLst>
                                          <p:attrName>ppt_w</p:attrName>
                                        </p:attrNameLst>
                                      </p:cBhvr>
                                      <p:tavLst>
                                        <p:tav tm="0">
                                          <p:val>
                                            <p:fltVal val="0"/>
                                          </p:val>
                                        </p:tav>
                                        <p:tav tm="100000">
                                          <p:val>
                                            <p:strVal val="#ppt_w"/>
                                          </p:val>
                                        </p:tav>
                                      </p:tavLst>
                                    </p:anim>
                                    <p:anim calcmode="lin" valueType="num">
                                      <p:cBhvr>
                                        <p:cTn id="17" dur="250" fill="hold"/>
                                        <p:tgtEl>
                                          <p:spTgt spid="87"/>
                                        </p:tgtEl>
                                        <p:attrNameLst>
                                          <p:attrName>ppt_h</p:attrName>
                                        </p:attrNameLst>
                                      </p:cBhvr>
                                      <p:tavLst>
                                        <p:tav tm="0">
                                          <p:val>
                                            <p:fltVal val="0"/>
                                          </p:val>
                                        </p:tav>
                                        <p:tav tm="100000">
                                          <p:val>
                                            <p:strVal val="#ppt_h"/>
                                          </p:val>
                                        </p:tav>
                                      </p:tavLst>
                                    </p:anim>
                                    <p:animEffect transition="in" filter="fade">
                                      <p:cBhvr>
                                        <p:cTn id="18" dur="250"/>
                                        <p:tgtEl>
                                          <p:spTgt spid="87"/>
                                        </p:tgtEl>
                                      </p:cBhvr>
                                    </p:animEffect>
                                  </p:childTnLst>
                                </p:cTn>
                              </p:par>
                              <p:par>
                                <p:cTn id="19" presetID="6" presetClass="emph" presetSubtype="0" decel="100000" fill="hold" nodeType="withEffect">
                                  <p:stCondLst>
                                    <p:cond delay="600"/>
                                  </p:stCondLst>
                                  <p:childTnLst>
                                    <p:animScale>
                                      <p:cBhvr>
                                        <p:cTn id="20" dur="250" fill="hold"/>
                                        <p:tgtEl>
                                          <p:spTgt spid="87"/>
                                        </p:tgtEl>
                                      </p:cBhvr>
                                      <p:by x="120000" y="120000"/>
                                    </p:animScale>
                                  </p:childTnLst>
                                </p:cTn>
                              </p:par>
                              <p:par>
                                <p:cTn id="21" presetID="6" presetClass="emph" presetSubtype="0" decel="100000" fill="hold" nodeType="withEffect">
                                  <p:stCondLst>
                                    <p:cond delay="800"/>
                                  </p:stCondLst>
                                  <p:childTnLst>
                                    <p:animScale>
                                      <p:cBhvr>
                                        <p:cTn id="22" dur="250" fill="hold"/>
                                        <p:tgtEl>
                                          <p:spTgt spid="87"/>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96"/>
                                        </p:tgtEl>
                                        <p:attrNameLst>
                                          <p:attrName>style.visibility</p:attrName>
                                        </p:attrNameLst>
                                      </p:cBhvr>
                                      <p:to>
                                        <p:strVal val="visible"/>
                                      </p:to>
                                    </p:set>
                                    <p:anim calcmode="lin" valueType="num">
                                      <p:cBhvr>
                                        <p:cTn id="25" dur="250" fill="hold"/>
                                        <p:tgtEl>
                                          <p:spTgt spid="96"/>
                                        </p:tgtEl>
                                        <p:attrNameLst>
                                          <p:attrName>ppt_w</p:attrName>
                                        </p:attrNameLst>
                                      </p:cBhvr>
                                      <p:tavLst>
                                        <p:tav tm="0">
                                          <p:val>
                                            <p:fltVal val="0"/>
                                          </p:val>
                                        </p:tav>
                                        <p:tav tm="100000">
                                          <p:val>
                                            <p:strVal val="#ppt_w"/>
                                          </p:val>
                                        </p:tav>
                                      </p:tavLst>
                                    </p:anim>
                                    <p:anim calcmode="lin" valueType="num">
                                      <p:cBhvr>
                                        <p:cTn id="26" dur="250" fill="hold"/>
                                        <p:tgtEl>
                                          <p:spTgt spid="96"/>
                                        </p:tgtEl>
                                        <p:attrNameLst>
                                          <p:attrName>ppt_h</p:attrName>
                                        </p:attrNameLst>
                                      </p:cBhvr>
                                      <p:tavLst>
                                        <p:tav tm="0">
                                          <p:val>
                                            <p:fltVal val="0"/>
                                          </p:val>
                                        </p:tav>
                                        <p:tav tm="100000">
                                          <p:val>
                                            <p:strVal val="#ppt_h"/>
                                          </p:val>
                                        </p:tav>
                                      </p:tavLst>
                                    </p:anim>
                                    <p:animEffect transition="in" filter="fade">
                                      <p:cBhvr>
                                        <p:cTn id="27" dur="250"/>
                                        <p:tgtEl>
                                          <p:spTgt spid="96"/>
                                        </p:tgtEl>
                                      </p:cBhvr>
                                    </p:animEffect>
                                  </p:childTnLst>
                                </p:cTn>
                              </p:par>
                              <p:par>
                                <p:cTn id="28" presetID="6" presetClass="emph" presetSubtype="0" decel="100000" fill="hold" grpId="1" nodeType="withEffect">
                                  <p:stCondLst>
                                    <p:cond delay="800"/>
                                  </p:stCondLst>
                                  <p:childTnLst>
                                    <p:animScale>
                                      <p:cBhvr>
                                        <p:cTn id="29" dur="250" fill="hold"/>
                                        <p:tgtEl>
                                          <p:spTgt spid="96"/>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96"/>
                                        </p:tgtEl>
                                      </p:cBhvr>
                                      <p:by x="83000" y="83000"/>
                                    </p:animScale>
                                  </p:childTnLst>
                                </p:cTn>
                              </p:par>
                            </p:childTnLst>
                          </p:cTn>
                        </p:par>
                        <p:par>
                          <p:cTn id="32" fill="hold">
                            <p:stCondLst>
                              <p:cond delay="500"/>
                            </p:stCondLst>
                            <p:childTnLst>
                              <p:par>
                                <p:cTn id="33" presetID="18" presetClass="entr" presetSubtype="9"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strips(upLeft)">
                                      <p:cBhvr>
                                        <p:cTn id="35" dur="500"/>
                                        <p:tgtEl>
                                          <p:spTgt spid="24"/>
                                        </p:tgtEl>
                                      </p:cBhvr>
                                    </p:animEffect>
                                  </p:childTnLst>
                                </p:cTn>
                              </p:par>
                            </p:childTnLst>
                          </p:cTn>
                        </p:par>
                        <p:par>
                          <p:cTn id="36" fill="hold">
                            <p:stCondLst>
                              <p:cond delay="1000"/>
                            </p:stCondLst>
                            <p:childTnLst>
                              <p:par>
                                <p:cTn id="37" presetID="53" presetClass="entr" presetSubtype="16"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250" fill="hold"/>
                                        <p:tgtEl>
                                          <p:spTgt spid="2"/>
                                        </p:tgtEl>
                                        <p:attrNameLst>
                                          <p:attrName>ppt_w</p:attrName>
                                        </p:attrNameLst>
                                      </p:cBhvr>
                                      <p:tavLst>
                                        <p:tav tm="0">
                                          <p:val>
                                            <p:fltVal val="0"/>
                                          </p:val>
                                        </p:tav>
                                        <p:tav tm="100000">
                                          <p:val>
                                            <p:strVal val="#ppt_w"/>
                                          </p:val>
                                        </p:tav>
                                      </p:tavLst>
                                    </p:anim>
                                    <p:anim calcmode="lin" valueType="num">
                                      <p:cBhvr>
                                        <p:cTn id="40" dur="250" fill="hold"/>
                                        <p:tgtEl>
                                          <p:spTgt spid="2"/>
                                        </p:tgtEl>
                                        <p:attrNameLst>
                                          <p:attrName>ppt_h</p:attrName>
                                        </p:attrNameLst>
                                      </p:cBhvr>
                                      <p:tavLst>
                                        <p:tav tm="0">
                                          <p:val>
                                            <p:fltVal val="0"/>
                                          </p:val>
                                        </p:tav>
                                        <p:tav tm="100000">
                                          <p:val>
                                            <p:strVal val="#ppt_h"/>
                                          </p:val>
                                        </p:tav>
                                      </p:tavLst>
                                    </p:anim>
                                    <p:animEffect transition="in" filter="fade">
                                      <p:cBhvr>
                                        <p:cTn id="41" dur="250"/>
                                        <p:tgtEl>
                                          <p:spTgt spid="2"/>
                                        </p:tgtEl>
                                      </p:cBhvr>
                                    </p:animEffect>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 calcmode="lin" valueType="num">
                                      <p:cBhvr>
                                        <p:cTn id="45" dur="250" fill="hold"/>
                                        <p:tgtEl>
                                          <p:spTgt spid="106"/>
                                        </p:tgtEl>
                                        <p:attrNameLst>
                                          <p:attrName>ppt_w</p:attrName>
                                        </p:attrNameLst>
                                      </p:cBhvr>
                                      <p:tavLst>
                                        <p:tav tm="0">
                                          <p:val>
                                            <p:fltVal val="0"/>
                                          </p:val>
                                        </p:tav>
                                        <p:tav tm="100000">
                                          <p:val>
                                            <p:strVal val="#ppt_w"/>
                                          </p:val>
                                        </p:tav>
                                      </p:tavLst>
                                    </p:anim>
                                    <p:anim calcmode="lin" valueType="num">
                                      <p:cBhvr>
                                        <p:cTn id="46" dur="250" fill="hold"/>
                                        <p:tgtEl>
                                          <p:spTgt spid="106"/>
                                        </p:tgtEl>
                                        <p:attrNameLst>
                                          <p:attrName>ppt_h</p:attrName>
                                        </p:attrNameLst>
                                      </p:cBhvr>
                                      <p:tavLst>
                                        <p:tav tm="0">
                                          <p:val>
                                            <p:fltVal val="0"/>
                                          </p:val>
                                        </p:tav>
                                        <p:tav tm="100000">
                                          <p:val>
                                            <p:strVal val="#ppt_h"/>
                                          </p:val>
                                        </p:tav>
                                      </p:tavLst>
                                    </p:anim>
                                    <p:animEffect transition="in" filter="fade">
                                      <p:cBhvr>
                                        <p:cTn id="47" dur="250"/>
                                        <p:tgtEl>
                                          <p:spTgt spid="106"/>
                                        </p:tgtEl>
                                      </p:cBhvr>
                                    </p:animEffect>
                                  </p:childTnLst>
                                </p:cTn>
                              </p:par>
                            </p:childTnLst>
                          </p:cTn>
                        </p:par>
                        <p:par>
                          <p:cTn id="48" fill="hold">
                            <p:stCondLst>
                              <p:cond delay="200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07"/>
                                        </p:tgtEl>
                                        <p:attrNameLst>
                                          <p:attrName>style.visibility</p:attrName>
                                        </p:attrNameLst>
                                      </p:cBhvr>
                                      <p:to>
                                        <p:strVal val="visible"/>
                                      </p:to>
                                    </p:set>
                                    <p:anim calcmode="lin" valueType="num">
                                      <p:cBhvr>
                                        <p:cTn id="51" dur="250" fill="hold"/>
                                        <p:tgtEl>
                                          <p:spTgt spid="107"/>
                                        </p:tgtEl>
                                        <p:attrNameLst>
                                          <p:attrName>ppt_w</p:attrName>
                                        </p:attrNameLst>
                                      </p:cBhvr>
                                      <p:tavLst>
                                        <p:tav tm="0">
                                          <p:val>
                                            <p:fltVal val="0"/>
                                          </p:val>
                                        </p:tav>
                                        <p:tav tm="100000">
                                          <p:val>
                                            <p:strVal val="#ppt_w"/>
                                          </p:val>
                                        </p:tav>
                                      </p:tavLst>
                                    </p:anim>
                                    <p:anim calcmode="lin" valueType="num">
                                      <p:cBhvr>
                                        <p:cTn id="52" dur="250" fill="hold"/>
                                        <p:tgtEl>
                                          <p:spTgt spid="107"/>
                                        </p:tgtEl>
                                        <p:attrNameLst>
                                          <p:attrName>ppt_h</p:attrName>
                                        </p:attrNameLst>
                                      </p:cBhvr>
                                      <p:tavLst>
                                        <p:tav tm="0">
                                          <p:val>
                                            <p:fltVal val="0"/>
                                          </p:val>
                                        </p:tav>
                                        <p:tav tm="100000">
                                          <p:val>
                                            <p:strVal val="#ppt_h"/>
                                          </p:val>
                                        </p:tav>
                                      </p:tavLst>
                                    </p:anim>
                                    <p:animEffect transition="in" filter="fade">
                                      <p:cBhvr>
                                        <p:cTn id="53" dur="250"/>
                                        <p:tgtEl>
                                          <p:spTgt spid="107"/>
                                        </p:tgtEl>
                                      </p:cBhvr>
                                    </p:animEffect>
                                  </p:childTnLst>
                                </p:cTn>
                              </p:par>
                            </p:childTnLst>
                          </p:cTn>
                        </p:par>
                        <p:par>
                          <p:cTn id="54" fill="hold">
                            <p:stCondLst>
                              <p:cond delay="3424"/>
                            </p:stCondLst>
                            <p:childTnLst>
                              <p:par>
                                <p:cTn id="55" presetID="18" presetClass="entr" presetSubtype="3"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strips(upRight)">
                                      <p:cBhvr>
                                        <p:cTn id="57" dur="500"/>
                                        <p:tgtEl>
                                          <p:spTgt spid="14"/>
                                        </p:tgtEl>
                                      </p:cBhvr>
                                    </p:animEffect>
                                  </p:childTnLst>
                                </p:cTn>
                              </p:par>
                            </p:childTnLst>
                          </p:cTn>
                        </p:par>
                        <p:par>
                          <p:cTn id="58" fill="hold">
                            <p:stCondLst>
                              <p:cond delay="3924"/>
                            </p:stCondLst>
                            <p:childTnLst>
                              <p:par>
                                <p:cTn id="59" presetID="53" presetClass="entr" presetSubtype="16"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p:cTn id="61" dur="250" fill="hold"/>
                                        <p:tgtEl>
                                          <p:spTgt spid="3"/>
                                        </p:tgtEl>
                                        <p:attrNameLst>
                                          <p:attrName>ppt_w</p:attrName>
                                        </p:attrNameLst>
                                      </p:cBhvr>
                                      <p:tavLst>
                                        <p:tav tm="0">
                                          <p:val>
                                            <p:fltVal val="0"/>
                                          </p:val>
                                        </p:tav>
                                        <p:tav tm="100000">
                                          <p:val>
                                            <p:strVal val="#ppt_w"/>
                                          </p:val>
                                        </p:tav>
                                      </p:tavLst>
                                    </p:anim>
                                    <p:anim calcmode="lin" valueType="num">
                                      <p:cBhvr>
                                        <p:cTn id="62" dur="250" fill="hold"/>
                                        <p:tgtEl>
                                          <p:spTgt spid="3"/>
                                        </p:tgtEl>
                                        <p:attrNameLst>
                                          <p:attrName>ppt_h</p:attrName>
                                        </p:attrNameLst>
                                      </p:cBhvr>
                                      <p:tavLst>
                                        <p:tav tm="0">
                                          <p:val>
                                            <p:fltVal val="0"/>
                                          </p:val>
                                        </p:tav>
                                        <p:tav tm="100000">
                                          <p:val>
                                            <p:strVal val="#ppt_h"/>
                                          </p:val>
                                        </p:tav>
                                      </p:tavLst>
                                    </p:anim>
                                    <p:animEffect transition="in" filter="fade">
                                      <p:cBhvr>
                                        <p:cTn id="63" dur="250"/>
                                        <p:tgtEl>
                                          <p:spTgt spid="3"/>
                                        </p:tgtEl>
                                      </p:cBhvr>
                                    </p:animEffect>
                                  </p:childTnLst>
                                </p:cTn>
                              </p:par>
                            </p:childTnLst>
                          </p:cTn>
                        </p:par>
                        <p:par>
                          <p:cTn id="64" fill="hold">
                            <p:stCondLst>
                              <p:cond delay="4424"/>
                            </p:stCondLst>
                            <p:childTnLst>
                              <p:par>
                                <p:cTn id="65" presetID="53" presetClass="entr" presetSubtype="16" fill="hold" grpId="0" nodeType="afterEffect">
                                  <p:stCondLst>
                                    <p:cond delay="0"/>
                                  </p:stCondLst>
                                  <p:childTnLst>
                                    <p:set>
                                      <p:cBhvr>
                                        <p:cTn id="66" dur="1" fill="hold">
                                          <p:stCondLst>
                                            <p:cond delay="0"/>
                                          </p:stCondLst>
                                        </p:cTn>
                                        <p:tgtEl>
                                          <p:spTgt spid="97"/>
                                        </p:tgtEl>
                                        <p:attrNameLst>
                                          <p:attrName>style.visibility</p:attrName>
                                        </p:attrNameLst>
                                      </p:cBhvr>
                                      <p:to>
                                        <p:strVal val="visible"/>
                                      </p:to>
                                    </p:set>
                                    <p:anim calcmode="lin" valueType="num">
                                      <p:cBhvr>
                                        <p:cTn id="67" dur="250" fill="hold"/>
                                        <p:tgtEl>
                                          <p:spTgt spid="97"/>
                                        </p:tgtEl>
                                        <p:attrNameLst>
                                          <p:attrName>ppt_w</p:attrName>
                                        </p:attrNameLst>
                                      </p:cBhvr>
                                      <p:tavLst>
                                        <p:tav tm="0">
                                          <p:val>
                                            <p:fltVal val="0"/>
                                          </p:val>
                                        </p:tav>
                                        <p:tav tm="100000">
                                          <p:val>
                                            <p:strVal val="#ppt_w"/>
                                          </p:val>
                                        </p:tav>
                                      </p:tavLst>
                                    </p:anim>
                                    <p:anim calcmode="lin" valueType="num">
                                      <p:cBhvr>
                                        <p:cTn id="68" dur="250" fill="hold"/>
                                        <p:tgtEl>
                                          <p:spTgt spid="97"/>
                                        </p:tgtEl>
                                        <p:attrNameLst>
                                          <p:attrName>ppt_h</p:attrName>
                                        </p:attrNameLst>
                                      </p:cBhvr>
                                      <p:tavLst>
                                        <p:tav tm="0">
                                          <p:val>
                                            <p:fltVal val="0"/>
                                          </p:val>
                                        </p:tav>
                                        <p:tav tm="100000">
                                          <p:val>
                                            <p:strVal val="#ppt_h"/>
                                          </p:val>
                                        </p:tav>
                                      </p:tavLst>
                                    </p:anim>
                                    <p:animEffect transition="in" filter="fade">
                                      <p:cBhvr>
                                        <p:cTn id="69" dur="250"/>
                                        <p:tgtEl>
                                          <p:spTgt spid="97"/>
                                        </p:tgtEl>
                                      </p:cBhvr>
                                    </p:animEffect>
                                  </p:childTnLst>
                                </p:cTn>
                              </p:par>
                            </p:childTnLst>
                          </p:cTn>
                        </p:par>
                        <p:par>
                          <p:cTn id="70" fill="hold">
                            <p:stCondLst>
                              <p:cond delay="4924"/>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98"/>
                                        </p:tgtEl>
                                        <p:attrNameLst>
                                          <p:attrName>style.visibility</p:attrName>
                                        </p:attrNameLst>
                                      </p:cBhvr>
                                      <p:to>
                                        <p:strVal val="visible"/>
                                      </p:to>
                                    </p:set>
                                    <p:anim calcmode="lin" valueType="num">
                                      <p:cBhvr>
                                        <p:cTn id="73" dur="250" fill="hold"/>
                                        <p:tgtEl>
                                          <p:spTgt spid="98"/>
                                        </p:tgtEl>
                                        <p:attrNameLst>
                                          <p:attrName>ppt_w</p:attrName>
                                        </p:attrNameLst>
                                      </p:cBhvr>
                                      <p:tavLst>
                                        <p:tav tm="0">
                                          <p:val>
                                            <p:fltVal val="0"/>
                                          </p:val>
                                        </p:tav>
                                        <p:tav tm="100000">
                                          <p:val>
                                            <p:strVal val="#ppt_w"/>
                                          </p:val>
                                        </p:tav>
                                      </p:tavLst>
                                    </p:anim>
                                    <p:anim calcmode="lin" valueType="num">
                                      <p:cBhvr>
                                        <p:cTn id="74" dur="250" fill="hold"/>
                                        <p:tgtEl>
                                          <p:spTgt spid="98"/>
                                        </p:tgtEl>
                                        <p:attrNameLst>
                                          <p:attrName>ppt_h</p:attrName>
                                        </p:attrNameLst>
                                      </p:cBhvr>
                                      <p:tavLst>
                                        <p:tav tm="0">
                                          <p:val>
                                            <p:fltVal val="0"/>
                                          </p:val>
                                        </p:tav>
                                        <p:tav tm="100000">
                                          <p:val>
                                            <p:strVal val="#ppt_h"/>
                                          </p:val>
                                        </p:tav>
                                      </p:tavLst>
                                    </p:anim>
                                    <p:animEffect transition="in" filter="fade">
                                      <p:cBhvr>
                                        <p:cTn id="75" dur="250"/>
                                        <p:tgtEl>
                                          <p:spTgt spid="98"/>
                                        </p:tgtEl>
                                      </p:cBhvr>
                                    </p:animEffect>
                                  </p:childTnLst>
                                </p:cTn>
                              </p:par>
                            </p:childTnLst>
                          </p:cTn>
                        </p:par>
                        <p:par>
                          <p:cTn id="76" fill="hold">
                            <p:stCondLst>
                              <p:cond delay="5599"/>
                            </p:stCondLst>
                            <p:childTnLst>
                              <p:par>
                                <p:cTn id="77" presetID="18" presetClass="entr" presetSubtype="9"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strips(upLeft)">
                                      <p:cBhvr>
                                        <p:cTn id="79" dur="500"/>
                                        <p:tgtEl>
                                          <p:spTgt spid="34"/>
                                        </p:tgtEl>
                                      </p:cBhvr>
                                    </p:animEffect>
                                  </p:childTnLst>
                                </p:cTn>
                              </p:par>
                            </p:childTnLst>
                          </p:cTn>
                        </p:par>
                        <p:par>
                          <p:cTn id="80" fill="hold">
                            <p:stCondLst>
                              <p:cond delay="6099"/>
                            </p:stCondLst>
                            <p:childTnLst>
                              <p:par>
                                <p:cTn id="81" presetID="53" presetClass="entr" presetSubtype="16"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p:cTn id="83" dur="250" fill="hold"/>
                                        <p:tgtEl>
                                          <p:spTgt spid="9"/>
                                        </p:tgtEl>
                                        <p:attrNameLst>
                                          <p:attrName>ppt_w</p:attrName>
                                        </p:attrNameLst>
                                      </p:cBhvr>
                                      <p:tavLst>
                                        <p:tav tm="0">
                                          <p:val>
                                            <p:fltVal val="0"/>
                                          </p:val>
                                        </p:tav>
                                        <p:tav tm="100000">
                                          <p:val>
                                            <p:strVal val="#ppt_w"/>
                                          </p:val>
                                        </p:tav>
                                      </p:tavLst>
                                    </p:anim>
                                    <p:anim calcmode="lin" valueType="num">
                                      <p:cBhvr>
                                        <p:cTn id="84" dur="250" fill="hold"/>
                                        <p:tgtEl>
                                          <p:spTgt spid="9"/>
                                        </p:tgtEl>
                                        <p:attrNameLst>
                                          <p:attrName>ppt_h</p:attrName>
                                        </p:attrNameLst>
                                      </p:cBhvr>
                                      <p:tavLst>
                                        <p:tav tm="0">
                                          <p:val>
                                            <p:fltVal val="0"/>
                                          </p:val>
                                        </p:tav>
                                        <p:tav tm="100000">
                                          <p:val>
                                            <p:strVal val="#ppt_h"/>
                                          </p:val>
                                        </p:tav>
                                      </p:tavLst>
                                    </p:anim>
                                    <p:animEffect transition="in" filter="fade">
                                      <p:cBhvr>
                                        <p:cTn id="85" dur="250"/>
                                        <p:tgtEl>
                                          <p:spTgt spid="9"/>
                                        </p:tgtEl>
                                      </p:cBhvr>
                                    </p:animEffect>
                                  </p:childTnLst>
                                </p:cTn>
                              </p:par>
                            </p:childTnLst>
                          </p:cTn>
                        </p:par>
                        <p:par>
                          <p:cTn id="86" fill="hold">
                            <p:stCondLst>
                              <p:cond delay="6599"/>
                            </p:stCondLst>
                            <p:childTnLst>
                              <p:par>
                                <p:cTn id="87" presetID="53" presetClass="entr" presetSubtype="16" fill="hold" grpId="0" nodeType="afterEffect">
                                  <p:stCondLst>
                                    <p:cond delay="0"/>
                                  </p:stCondLst>
                                  <p:childTnLst>
                                    <p:set>
                                      <p:cBhvr>
                                        <p:cTn id="88" dur="1" fill="hold">
                                          <p:stCondLst>
                                            <p:cond delay="0"/>
                                          </p:stCondLst>
                                        </p:cTn>
                                        <p:tgtEl>
                                          <p:spTgt spid="109"/>
                                        </p:tgtEl>
                                        <p:attrNameLst>
                                          <p:attrName>style.visibility</p:attrName>
                                        </p:attrNameLst>
                                      </p:cBhvr>
                                      <p:to>
                                        <p:strVal val="visible"/>
                                      </p:to>
                                    </p:set>
                                    <p:anim calcmode="lin" valueType="num">
                                      <p:cBhvr>
                                        <p:cTn id="89" dur="250" fill="hold"/>
                                        <p:tgtEl>
                                          <p:spTgt spid="109"/>
                                        </p:tgtEl>
                                        <p:attrNameLst>
                                          <p:attrName>ppt_w</p:attrName>
                                        </p:attrNameLst>
                                      </p:cBhvr>
                                      <p:tavLst>
                                        <p:tav tm="0">
                                          <p:val>
                                            <p:fltVal val="0"/>
                                          </p:val>
                                        </p:tav>
                                        <p:tav tm="100000">
                                          <p:val>
                                            <p:strVal val="#ppt_w"/>
                                          </p:val>
                                        </p:tav>
                                      </p:tavLst>
                                    </p:anim>
                                    <p:anim calcmode="lin" valueType="num">
                                      <p:cBhvr>
                                        <p:cTn id="90" dur="250" fill="hold"/>
                                        <p:tgtEl>
                                          <p:spTgt spid="109"/>
                                        </p:tgtEl>
                                        <p:attrNameLst>
                                          <p:attrName>ppt_h</p:attrName>
                                        </p:attrNameLst>
                                      </p:cBhvr>
                                      <p:tavLst>
                                        <p:tav tm="0">
                                          <p:val>
                                            <p:fltVal val="0"/>
                                          </p:val>
                                        </p:tav>
                                        <p:tav tm="100000">
                                          <p:val>
                                            <p:strVal val="#ppt_h"/>
                                          </p:val>
                                        </p:tav>
                                      </p:tavLst>
                                    </p:anim>
                                    <p:animEffect transition="in" filter="fade">
                                      <p:cBhvr>
                                        <p:cTn id="91" dur="250"/>
                                        <p:tgtEl>
                                          <p:spTgt spid="109"/>
                                        </p:tgtEl>
                                      </p:cBhvr>
                                    </p:animEffect>
                                  </p:childTnLst>
                                </p:cTn>
                              </p:par>
                            </p:childTnLst>
                          </p:cTn>
                        </p:par>
                        <p:par>
                          <p:cTn id="92" fill="hold">
                            <p:stCondLst>
                              <p:cond delay="7099"/>
                            </p:stCondLst>
                            <p:childTnLst>
                              <p:par>
                                <p:cTn id="93" presetID="53" presetClass="entr" presetSubtype="16" fill="hold" grpId="0" nodeType="afterEffect">
                                  <p:stCondLst>
                                    <p:cond delay="0"/>
                                  </p:stCondLst>
                                  <p:iterate type="lt">
                                    <p:tmPct val="10000"/>
                                  </p:iterate>
                                  <p:childTnLst>
                                    <p:set>
                                      <p:cBhvr>
                                        <p:cTn id="94" dur="1" fill="hold">
                                          <p:stCondLst>
                                            <p:cond delay="0"/>
                                          </p:stCondLst>
                                        </p:cTn>
                                        <p:tgtEl>
                                          <p:spTgt spid="110"/>
                                        </p:tgtEl>
                                        <p:attrNameLst>
                                          <p:attrName>style.visibility</p:attrName>
                                        </p:attrNameLst>
                                      </p:cBhvr>
                                      <p:to>
                                        <p:strVal val="visible"/>
                                      </p:to>
                                    </p:set>
                                    <p:anim calcmode="lin" valueType="num">
                                      <p:cBhvr>
                                        <p:cTn id="95" dur="250" fill="hold"/>
                                        <p:tgtEl>
                                          <p:spTgt spid="110"/>
                                        </p:tgtEl>
                                        <p:attrNameLst>
                                          <p:attrName>ppt_w</p:attrName>
                                        </p:attrNameLst>
                                      </p:cBhvr>
                                      <p:tavLst>
                                        <p:tav tm="0">
                                          <p:val>
                                            <p:fltVal val="0"/>
                                          </p:val>
                                        </p:tav>
                                        <p:tav tm="100000">
                                          <p:val>
                                            <p:strVal val="#ppt_w"/>
                                          </p:val>
                                        </p:tav>
                                      </p:tavLst>
                                    </p:anim>
                                    <p:anim calcmode="lin" valueType="num">
                                      <p:cBhvr>
                                        <p:cTn id="96" dur="250" fill="hold"/>
                                        <p:tgtEl>
                                          <p:spTgt spid="110"/>
                                        </p:tgtEl>
                                        <p:attrNameLst>
                                          <p:attrName>ppt_h</p:attrName>
                                        </p:attrNameLst>
                                      </p:cBhvr>
                                      <p:tavLst>
                                        <p:tav tm="0">
                                          <p:val>
                                            <p:fltVal val="0"/>
                                          </p:val>
                                        </p:tav>
                                        <p:tav tm="100000">
                                          <p:val>
                                            <p:strVal val="#ppt_h"/>
                                          </p:val>
                                        </p:tav>
                                      </p:tavLst>
                                    </p:anim>
                                    <p:animEffect transition="in" filter="fade">
                                      <p:cBhvr>
                                        <p:cTn id="97" dur="250"/>
                                        <p:tgtEl>
                                          <p:spTgt spid="110"/>
                                        </p:tgtEl>
                                      </p:cBhvr>
                                    </p:animEffect>
                                  </p:childTnLst>
                                </p:cTn>
                              </p:par>
                            </p:childTnLst>
                          </p:cTn>
                        </p:par>
                        <p:par>
                          <p:cTn id="98" fill="hold">
                            <p:stCondLst>
                              <p:cond delay="7774"/>
                            </p:stCondLst>
                            <p:childTnLst>
                              <p:par>
                                <p:cTn id="99" presetID="18" presetClass="entr" presetSubtype="3" fill="hold" grpId="0" nodeType="after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strips(upRight)">
                                      <p:cBhvr>
                                        <p:cTn id="101" dur="500"/>
                                        <p:tgtEl>
                                          <p:spTgt spid="41"/>
                                        </p:tgtEl>
                                      </p:cBhvr>
                                    </p:animEffect>
                                  </p:childTnLst>
                                </p:cTn>
                              </p:par>
                            </p:childTnLst>
                          </p:cTn>
                        </p:par>
                        <p:par>
                          <p:cTn id="102" fill="hold">
                            <p:stCondLst>
                              <p:cond delay="8274"/>
                            </p:stCondLst>
                            <p:childTnLst>
                              <p:par>
                                <p:cTn id="103" presetID="53" presetClass="entr" presetSubtype="16" fill="hold" nodeType="afterEffect">
                                  <p:stCondLst>
                                    <p:cond delay="0"/>
                                  </p:stCondLst>
                                  <p:childTnLst>
                                    <p:set>
                                      <p:cBhvr>
                                        <p:cTn id="104" dur="1" fill="hold">
                                          <p:stCondLst>
                                            <p:cond delay="0"/>
                                          </p:stCondLst>
                                        </p:cTn>
                                        <p:tgtEl>
                                          <p:spTgt spid="6"/>
                                        </p:tgtEl>
                                        <p:attrNameLst>
                                          <p:attrName>style.visibility</p:attrName>
                                        </p:attrNameLst>
                                      </p:cBhvr>
                                      <p:to>
                                        <p:strVal val="visible"/>
                                      </p:to>
                                    </p:set>
                                    <p:anim calcmode="lin" valueType="num">
                                      <p:cBhvr>
                                        <p:cTn id="105" dur="250" fill="hold"/>
                                        <p:tgtEl>
                                          <p:spTgt spid="6"/>
                                        </p:tgtEl>
                                        <p:attrNameLst>
                                          <p:attrName>ppt_w</p:attrName>
                                        </p:attrNameLst>
                                      </p:cBhvr>
                                      <p:tavLst>
                                        <p:tav tm="0">
                                          <p:val>
                                            <p:fltVal val="0"/>
                                          </p:val>
                                        </p:tav>
                                        <p:tav tm="100000">
                                          <p:val>
                                            <p:strVal val="#ppt_w"/>
                                          </p:val>
                                        </p:tav>
                                      </p:tavLst>
                                    </p:anim>
                                    <p:anim calcmode="lin" valueType="num">
                                      <p:cBhvr>
                                        <p:cTn id="106" dur="250" fill="hold"/>
                                        <p:tgtEl>
                                          <p:spTgt spid="6"/>
                                        </p:tgtEl>
                                        <p:attrNameLst>
                                          <p:attrName>ppt_h</p:attrName>
                                        </p:attrNameLst>
                                      </p:cBhvr>
                                      <p:tavLst>
                                        <p:tav tm="0">
                                          <p:val>
                                            <p:fltVal val="0"/>
                                          </p:val>
                                        </p:tav>
                                        <p:tav tm="100000">
                                          <p:val>
                                            <p:strVal val="#ppt_h"/>
                                          </p:val>
                                        </p:tav>
                                      </p:tavLst>
                                    </p:anim>
                                    <p:animEffect transition="in" filter="fade">
                                      <p:cBhvr>
                                        <p:cTn id="107" dur="250"/>
                                        <p:tgtEl>
                                          <p:spTgt spid="6"/>
                                        </p:tgtEl>
                                      </p:cBhvr>
                                    </p:animEffect>
                                  </p:childTnLst>
                                </p:cTn>
                              </p:par>
                            </p:childTnLst>
                          </p:cTn>
                        </p:par>
                        <p:par>
                          <p:cTn id="108" fill="hold">
                            <p:stCondLst>
                              <p:cond delay="8774"/>
                            </p:stCondLst>
                            <p:childTnLst>
                              <p:par>
                                <p:cTn id="109" presetID="53" presetClass="entr" presetSubtype="16" fill="hold" grpId="0" nodeType="afterEffect">
                                  <p:stCondLst>
                                    <p:cond delay="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250" fill="hold"/>
                                        <p:tgtEl>
                                          <p:spTgt spid="100"/>
                                        </p:tgtEl>
                                        <p:attrNameLst>
                                          <p:attrName>ppt_w</p:attrName>
                                        </p:attrNameLst>
                                      </p:cBhvr>
                                      <p:tavLst>
                                        <p:tav tm="0">
                                          <p:val>
                                            <p:fltVal val="0"/>
                                          </p:val>
                                        </p:tav>
                                        <p:tav tm="100000">
                                          <p:val>
                                            <p:strVal val="#ppt_w"/>
                                          </p:val>
                                        </p:tav>
                                      </p:tavLst>
                                    </p:anim>
                                    <p:anim calcmode="lin" valueType="num">
                                      <p:cBhvr>
                                        <p:cTn id="112" dur="250" fill="hold"/>
                                        <p:tgtEl>
                                          <p:spTgt spid="100"/>
                                        </p:tgtEl>
                                        <p:attrNameLst>
                                          <p:attrName>ppt_h</p:attrName>
                                        </p:attrNameLst>
                                      </p:cBhvr>
                                      <p:tavLst>
                                        <p:tav tm="0">
                                          <p:val>
                                            <p:fltVal val="0"/>
                                          </p:val>
                                        </p:tav>
                                        <p:tav tm="100000">
                                          <p:val>
                                            <p:strVal val="#ppt_h"/>
                                          </p:val>
                                        </p:tav>
                                      </p:tavLst>
                                    </p:anim>
                                    <p:animEffect transition="in" filter="fade">
                                      <p:cBhvr>
                                        <p:cTn id="113" dur="250"/>
                                        <p:tgtEl>
                                          <p:spTgt spid="100"/>
                                        </p:tgtEl>
                                      </p:cBhvr>
                                    </p:animEffect>
                                  </p:childTnLst>
                                </p:cTn>
                              </p:par>
                            </p:childTnLst>
                          </p:cTn>
                        </p:par>
                        <p:par>
                          <p:cTn id="114" fill="hold">
                            <p:stCondLst>
                              <p:cond delay="9274"/>
                            </p:stCondLst>
                            <p:childTnLst>
                              <p:par>
                                <p:cTn id="115" presetID="53" presetClass="entr" presetSubtype="16" fill="hold" grpId="0" nodeType="afterEffect">
                                  <p:stCondLst>
                                    <p:cond delay="0"/>
                                  </p:stCondLst>
                                  <p:iterate type="lt">
                                    <p:tmPct val="10000"/>
                                  </p:iterate>
                                  <p:childTnLst>
                                    <p:set>
                                      <p:cBhvr>
                                        <p:cTn id="116" dur="1" fill="hold">
                                          <p:stCondLst>
                                            <p:cond delay="0"/>
                                          </p:stCondLst>
                                        </p:cTn>
                                        <p:tgtEl>
                                          <p:spTgt spid="101"/>
                                        </p:tgtEl>
                                        <p:attrNameLst>
                                          <p:attrName>style.visibility</p:attrName>
                                        </p:attrNameLst>
                                      </p:cBhvr>
                                      <p:to>
                                        <p:strVal val="visible"/>
                                      </p:to>
                                    </p:set>
                                    <p:anim calcmode="lin" valueType="num">
                                      <p:cBhvr>
                                        <p:cTn id="117" dur="250" fill="hold"/>
                                        <p:tgtEl>
                                          <p:spTgt spid="101"/>
                                        </p:tgtEl>
                                        <p:attrNameLst>
                                          <p:attrName>ppt_w</p:attrName>
                                        </p:attrNameLst>
                                      </p:cBhvr>
                                      <p:tavLst>
                                        <p:tav tm="0">
                                          <p:val>
                                            <p:fltVal val="0"/>
                                          </p:val>
                                        </p:tav>
                                        <p:tav tm="100000">
                                          <p:val>
                                            <p:strVal val="#ppt_w"/>
                                          </p:val>
                                        </p:tav>
                                      </p:tavLst>
                                    </p:anim>
                                    <p:anim calcmode="lin" valueType="num">
                                      <p:cBhvr>
                                        <p:cTn id="118" dur="250" fill="hold"/>
                                        <p:tgtEl>
                                          <p:spTgt spid="101"/>
                                        </p:tgtEl>
                                        <p:attrNameLst>
                                          <p:attrName>ppt_h</p:attrName>
                                        </p:attrNameLst>
                                      </p:cBhvr>
                                      <p:tavLst>
                                        <p:tav tm="0">
                                          <p:val>
                                            <p:fltVal val="0"/>
                                          </p:val>
                                        </p:tav>
                                        <p:tav tm="100000">
                                          <p:val>
                                            <p:strVal val="#ppt_h"/>
                                          </p:val>
                                        </p:tav>
                                      </p:tavLst>
                                    </p:anim>
                                    <p:animEffect transition="in" filter="fade">
                                      <p:cBhvr>
                                        <p:cTn id="119" dur="250"/>
                                        <p:tgtEl>
                                          <p:spTgt spid="101"/>
                                        </p:tgtEl>
                                      </p:cBhvr>
                                    </p:animEffect>
                                  </p:childTnLst>
                                </p:cTn>
                              </p:par>
                            </p:childTnLst>
                          </p:cTn>
                        </p:par>
                        <p:par>
                          <p:cTn id="120" fill="hold">
                            <p:stCondLst>
                              <p:cond delay="9949"/>
                            </p:stCondLst>
                            <p:childTnLst>
                              <p:par>
                                <p:cTn id="121" presetID="18" presetClass="entr" presetSubtype="9"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Effect transition="in" filter="strips(upLeft)">
                                      <p:cBhvr>
                                        <p:cTn id="123" dur="500"/>
                                        <p:tgtEl>
                                          <p:spTgt spid="48"/>
                                        </p:tgtEl>
                                      </p:cBhvr>
                                    </p:animEffect>
                                  </p:childTnLst>
                                </p:cTn>
                              </p:par>
                            </p:childTnLst>
                          </p:cTn>
                        </p:par>
                        <p:par>
                          <p:cTn id="124" fill="hold">
                            <p:stCondLst>
                              <p:cond delay="10449"/>
                            </p:stCondLst>
                            <p:childTnLst>
                              <p:par>
                                <p:cTn id="125" presetID="53" presetClass="entr" presetSubtype="16" fill="hold" nodeType="afterEffect">
                                  <p:stCondLst>
                                    <p:cond delay="0"/>
                                  </p:stCondLst>
                                  <p:childTnLst>
                                    <p:set>
                                      <p:cBhvr>
                                        <p:cTn id="126" dur="1" fill="hold">
                                          <p:stCondLst>
                                            <p:cond delay="0"/>
                                          </p:stCondLst>
                                        </p:cTn>
                                        <p:tgtEl>
                                          <p:spTgt spid="8"/>
                                        </p:tgtEl>
                                        <p:attrNameLst>
                                          <p:attrName>style.visibility</p:attrName>
                                        </p:attrNameLst>
                                      </p:cBhvr>
                                      <p:to>
                                        <p:strVal val="visible"/>
                                      </p:to>
                                    </p:set>
                                    <p:anim calcmode="lin" valueType="num">
                                      <p:cBhvr>
                                        <p:cTn id="127" dur="250" fill="hold"/>
                                        <p:tgtEl>
                                          <p:spTgt spid="8"/>
                                        </p:tgtEl>
                                        <p:attrNameLst>
                                          <p:attrName>ppt_w</p:attrName>
                                        </p:attrNameLst>
                                      </p:cBhvr>
                                      <p:tavLst>
                                        <p:tav tm="0">
                                          <p:val>
                                            <p:fltVal val="0"/>
                                          </p:val>
                                        </p:tav>
                                        <p:tav tm="100000">
                                          <p:val>
                                            <p:strVal val="#ppt_w"/>
                                          </p:val>
                                        </p:tav>
                                      </p:tavLst>
                                    </p:anim>
                                    <p:anim calcmode="lin" valueType="num">
                                      <p:cBhvr>
                                        <p:cTn id="128" dur="250" fill="hold"/>
                                        <p:tgtEl>
                                          <p:spTgt spid="8"/>
                                        </p:tgtEl>
                                        <p:attrNameLst>
                                          <p:attrName>ppt_h</p:attrName>
                                        </p:attrNameLst>
                                      </p:cBhvr>
                                      <p:tavLst>
                                        <p:tav tm="0">
                                          <p:val>
                                            <p:fltVal val="0"/>
                                          </p:val>
                                        </p:tav>
                                        <p:tav tm="100000">
                                          <p:val>
                                            <p:strVal val="#ppt_h"/>
                                          </p:val>
                                        </p:tav>
                                      </p:tavLst>
                                    </p:anim>
                                    <p:animEffect transition="in" filter="fade">
                                      <p:cBhvr>
                                        <p:cTn id="129" dur="250"/>
                                        <p:tgtEl>
                                          <p:spTgt spid="8"/>
                                        </p:tgtEl>
                                      </p:cBhvr>
                                    </p:animEffect>
                                  </p:childTnLst>
                                </p:cTn>
                              </p:par>
                            </p:childTnLst>
                          </p:cTn>
                        </p:par>
                        <p:par>
                          <p:cTn id="130" fill="hold">
                            <p:stCondLst>
                              <p:cond delay="10949"/>
                            </p:stCondLst>
                            <p:childTnLst>
                              <p:par>
                                <p:cTn id="131" presetID="53" presetClass="entr" presetSubtype="16" fill="hold" grpId="0" nodeType="afterEffect">
                                  <p:stCondLst>
                                    <p:cond delay="0"/>
                                  </p:stCondLst>
                                  <p:childTnLst>
                                    <p:set>
                                      <p:cBhvr>
                                        <p:cTn id="132" dur="1" fill="hold">
                                          <p:stCondLst>
                                            <p:cond delay="0"/>
                                          </p:stCondLst>
                                        </p:cTn>
                                        <p:tgtEl>
                                          <p:spTgt spid="112"/>
                                        </p:tgtEl>
                                        <p:attrNameLst>
                                          <p:attrName>style.visibility</p:attrName>
                                        </p:attrNameLst>
                                      </p:cBhvr>
                                      <p:to>
                                        <p:strVal val="visible"/>
                                      </p:to>
                                    </p:set>
                                    <p:anim calcmode="lin" valueType="num">
                                      <p:cBhvr>
                                        <p:cTn id="133" dur="250" fill="hold"/>
                                        <p:tgtEl>
                                          <p:spTgt spid="112"/>
                                        </p:tgtEl>
                                        <p:attrNameLst>
                                          <p:attrName>ppt_w</p:attrName>
                                        </p:attrNameLst>
                                      </p:cBhvr>
                                      <p:tavLst>
                                        <p:tav tm="0">
                                          <p:val>
                                            <p:fltVal val="0"/>
                                          </p:val>
                                        </p:tav>
                                        <p:tav tm="100000">
                                          <p:val>
                                            <p:strVal val="#ppt_w"/>
                                          </p:val>
                                        </p:tav>
                                      </p:tavLst>
                                    </p:anim>
                                    <p:anim calcmode="lin" valueType="num">
                                      <p:cBhvr>
                                        <p:cTn id="134" dur="250" fill="hold"/>
                                        <p:tgtEl>
                                          <p:spTgt spid="112"/>
                                        </p:tgtEl>
                                        <p:attrNameLst>
                                          <p:attrName>ppt_h</p:attrName>
                                        </p:attrNameLst>
                                      </p:cBhvr>
                                      <p:tavLst>
                                        <p:tav tm="0">
                                          <p:val>
                                            <p:fltVal val="0"/>
                                          </p:val>
                                        </p:tav>
                                        <p:tav tm="100000">
                                          <p:val>
                                            <p:strVal val="#ppt_h"/>
                                          </p:val>
                                        </p:tav>
                                      </p:tavLst>
                                    </p:anim>
                                    <p:animEffect transition="in" filter="fade">
                                      <p:cBhvr>
                                        <p:cTn id="135" dur="250"/>
                                        <p:tgtEl>
                                          <p:spTgt spid="112"/>
                                        </p:tgtEl>
                                      </p:cBhvr>
                                    </p:animEffect>
                                  </p:childTnLst>
                                </p:cTn>
                              </p:par>
                            </p:childTnLst>
                          </p:cTn>
                        </p:par>
                        <p:par>
                          <p:cTn id="136" fill="hold">
                            <p:stCondLst>
                              <p:cond delay="11449"/>
                            </p:stCondLst>
                            <p:childTnLst>
                              <p:par>
                                <p:cTn id="137" presetID="53" presetClass="entr" presetSubtype="16" fill="hold" grpId="0" nodeType="afterEffect">
                                  <p:stCondLst>
                                    <p:cond delay="0"/>
                                  </p:stCondLst>
                                  <p:iterate type="lt">
                                    <p:tmPct val="10000"/>
                                  </p:iterate>
                                  <p:childTnLst>
                                    <p:set>
                                      <p:cBhvr>
                                        <p:cTn id="138" dur="1" fill="hold">
                                          <p:stCondLst>
                                            <p:cond delay="0"/>
                                          </p:stCondLst>
                                        </p:cTn>
                                        <p:tgtEl>
                                          <p:spTgt spid="113"/>
                                        </p:tgtEl>
                                        <p:attrNameLst>
                                          <p:attrName>style.visibility</p:attrName>
                                        </p:attrNameLst>
                                      </p:cBhvr>
                                      <p:to>
                                        <p:strVal val="visible"/>
                                      </p:to>
                                    </p:set>
                                    <p:anim calcmode="lin" valueType="num">
                                      <p:cBhvr>
                                        <p:cTn id="139" dur="250" fill="hold"/>
                                        <p:tgtEl>
                                          <p:spTgt spid="113"/>
                                        </p:tgtEl>
                                        <p:attrNameLst>
                                          <p:attrName>ppt_w</p:attrName>
                                        </p:attrNameLst>
                                      </p:cBhvr>
                                      <p:tavLst>
                                        <p:tav tm="0">
                                          <p:val>
                                            <p:fltVal val="0"/>
                                          </p:val>
                                        </p:tav>
                                        <p:tav tm="100000">
                                          <p:val>
                                            <p:strVal val="#ppt_w"/>
                                          </p:val>
                                        </p:tav>
                                      </p:tavLst>
                                    </p:anim>
                                    <p:anim calcmode="lin" valueType="num">
                                      <p:cBhvr>
                                        <p:cTn id="140" dur="250" fill="hold"/>
                                        <p:tgtEl>
                                          <p:spTgt spid="113"/>
                                        </p:tgtEl>
                                        <p:attrNameLst>
                                          <p:attrName>ppt_h</p:attrName>
                                        </p:attrNameLst>
                                      </p:cBhvr>
                                      <p:tavLst>
                                        <p:tav tm="0">
                                          <p:val>
                                            <p:fltVal val="0"/>
                                          </p:val>
                                        </p:tav>
                                        <p:tav tm="100000">
                                          <p:val>
                                            <p:strVal val="#ppt_h"/>
                                          </p:val>
                                        </p:tav>
                                      </p:tavLst>
                                    </p:anim>
                                    <p:animEffect transition="in" filter="fade">
                                      <p:cBhvr>
                                        <p:cTn id="141" dur="250"/>
                                        <p:tgtEl>
                                          <p:spTgt spid="113"/>
                                        </p:tgtEl>
                                      </p:cBhvr>
                                    </p:animEffect>
                                  </p:childTnLst>
                                </p:cTn>
                              </p:par>
                            </p:childTnLst>
                          </p:cTn>
                        </p:par>
                        <p:par>
                          <p:cTn id="142" fill="hold">
                            <p:stCondLst>
                              <p:cond delay="12125"/>
                            </p:stCondLst>
                            <p:childTnLst>
                              <p:par>
                                <p:cTn id="143" presetID="18" presetClass="entr" presetSubtype="3" fill="hold" grpId="0" nodeType="afterEffect">
                                  <p:stCondLst>
                                    <p:cond delay="0"/>
                                  </p:stCondLst>
                                  <p:childTnLst>
                                    <p:set>
                                      <p:cBhvr>
                                        <p:cTn id="144" dur="1" fill="hold">
                                          <p:stCondLst>
                                            <p:cond delay="0"/>
                                          </p:stCondLst>
                                        </p:cTn>
                                        <p:tgtEl>
                                          <p:spTgt spid="55"/>
                                        </p:tgtEl>
                                        <p:attrNameLst>
                                          <p:attrName>style.visibility</p:attrName>
                                        </p:attrNameLst>
                                      </p:cBhvr>
                                      <p:to>
                                        <p:strVal val="visible"/>
                                      </p:to>
                                    </p:set>
                                    <p:animEffect transition="in" filter="strips(upRight)">
                                      <p:cBhvr>
                                        <p:cTn id="145" dur="500"/>
                                        <p:tgtEl>
                                          <p:spTgt spid="55"/>
                                        </p:tgtEl>
                                      </p:cBhvr>
                                    </p:animEffect>
                                  </p:childTnLst>
                                </p:cTn>
                              </p:par>
                            </p:childTnLst>
                          </p:cTn>
                        </p:par>
                        <p:par>
                          <p:cTn id="146" fill="hold">
                            <p:stCondLst>
                              <p:cond delay="12625"/>
                            </p:stCondLst>
                            <p:childTnLst>
                              <p:par>
                                <p:cTn id="147" presetID="53" presetClass="entr" presetSubtype="16" fill="hold" nodeType="afterEffect">
                                  <p:stCondLst>
                                    <p:cond delay="0"/>
                                  </p:stCondLst>
                                  <p:childTnLst>
                                    <p:set>
                                      <p:cBhvr>
                                        <p:cTn id="148" dur="1" fill="hold">
                                          <p:stCondLst>
                                            <p:cond delay="0"/>
                                          </p:stCondLst>
                                        </p:cTn>
                                        <p:tgtEl>
                                          <p:spTgt spid="7"/>
                                        </p:tgtEl>
                                        <p:attrNameLst>
                                          <p:attrName>style.visibility</p:attrName>
                                        </p:attrNameLst>
                                      </p:cBhvr>
                                      <p:to>
                                        <p:strVal val="visible"/>
                                      </p:to>
                                    </p:set>
                                    <p:anim calcmode="lin" valueType="num">
                                      <p:cBhvr>
                                        <p:cTn id="149" dur="250" fill="hold"/>
                                        <p:tgtEl>
                                          <p:spTgt spid="7"/>
                                        </p:tgtEl>
                                        <p:attrNameLst>
                                          <p:attrName>ppt_w</p:attrName>
                                        </p:attrNameLst>
                                      </p:cBhvr>
                                      <p:tavLst>
                                        <p:tav tm="0">
                                          <p:val>
                                            <p:fltVal val="0"/>
                                          </p:val>
                                        </p:tav>
                                        <p:tav tm="100000">
                                          <p:val>
                                            <p:strVal val="#ppt_w"/>
                                          </p:val>
                                        </p:tav>
                                      </p:tavLst>
                                    </p:anim>
                                    <p:anim calcmode="lin" valueType="num">
                                      <p:cBhvr>
                                        <p:cTn id="150" dur="250" fill="hold"/>
                                        <p:tgtEl>
                                          <p:spTgt spid="7"/>
                                        </p:tgtEl>
                                        <p:attrNameLst>
                                          <p:attrName>ppt_h</p:attrName>
                                        </p:attrNameLst>
                                      </p:cBhvr>
                                      <p:tavLst>
                                        <p:tav tm="0">
                                          <p:val>
                                            <p:fltVal val="0"/>
                                          </p:val>
                                        </p:tav>
                                        <p:tav tm="100000">
                                          <p:val>
                                            <p:strVal val="#ppt_h"/>
                                          </p:val>
                                        </p:tav>
                                      </p:tavLst>
                                    </p:anim>
                                    <p:animEffect transition="in" filter="fade">
                                      <p:cBhvr>
                                        <p:cTn id="151" dur="250"/>
                                        <p:tgtEl>
                                          <p:spTgt spid="7"/>
                                        </p:tgtEl>
                                      </p:cBhvr>
                                    </p:animEffect>
                                  </p:childTnLst>
                                </p:cTn>
                              </p:par>
                            </p:childTnLst>
                          </p:cTn>
                        </p:par>
                        <p:par>
                          <p:cTn id="152" fill="hold">
                            <p:stCondLst>
                              <p:cond delay="13125"/>
                            </p:stCondLst>
                            <p:childTnLst>
                              <p:par>
                                <p:cTn id="153" presetID="53" presetClass="entr" presetSubtype="16" fill="hold" grpId="0" nodeType="afterEffect">
                                  <p:stCondLst>
                                    <p:cond delay="0"/>
                                  </p:stCondLst>
                                  <p:childTnLst>
                                    <p:set>
                                      <p:cBhvr>
                                        <p:cTn id="154" dur="1" fill="hold">
                                          <p:stCondLst>
                                            <p:cond delay="0"/>
                                          </p:stCondLst>
                                        </p:cTn>
                                        <p:tgtEl>
                                          <p:spTgt spid="103"/>
                                        </p:tgtEl>
                                        <p:attrNameLst>
                                          <p:attrName>style.visibility</p:attrName>
                                        </p:attrNameLst>
                                      </p:cBhvr>
                                      <p:to>
                                        <p:strVal val="visible"/>
                                      </p:to>
                                    </p:set>
                                    <p:anim calcmode="lin" valueType="num">
                                      <p:cBhvr>
                                        <p:cTn id="155" dur="250" fill="hold"/>
                                        <p:tgtEl>
                                          <p:spTgt spid="103"/>
                                        </p:tgtEl>
                                        <p:attrNameLst>
                                          <p:attrName>ppt_w</p:attrName>
                                        </p:attrNameLst>
                                      </p:cBhvr>
                                      <p:tavLst>
                                        <p:tav tm="0">
                                          <p:val>
                                            <p:fltVal val="0"/>
                                          </p:val>
                                        </p:tav>
                                        <p:tav tm="100000">
                                          <p:val>
                                            <p:strVal val="#ppt_w"/>
                                          </p:val>
                                        </p:tav>
                                      </p:tavLst>
                                    </p:anim>
                                    <p:anim calcmode="lin" valueType="num">
                                      <p:cBhvr>
                                        <p:cTn id="156" dur="250" fill="hold"/>
                                        <p:tgtEl>
                                          <p:spTgt spid="103"/>
                                        </p:tgtEl>
                                        <p:attrNameLst>
                                          <p:attrName>ppt_h</p:attrName>
                                        </p:attrNameLst>
                                      </p:cBhvr>
                                      <p:tavLst>
                                        <p:tav tm="0">
                                          <p:val>
                                            <p:fltVal val="0"/>
                                          </p:val>
                                        </p:tav>
                                        <p:tav tm="100000">
                                          <p:val>
                                            <p:strVal val="#ppt_h"/>
                                          </p:val>
                                        </p:tav>
                                      </p:tavLst>
                                    </p:anim>
                                    <p:animEffect transition="in" filter="fade">
                                      <p:cBhvr>
                                        <p:cTn id="157" dur="250"/>
                                        <p:tgtEl>
                                          <p:spTgt spid="103"/>
                                        </p:tgtEl>
                                      </p:cBhvr>
                                    </p:animEffect>
                                  </p:childTnLst>
                                </p:cTn>
                              </p:par>
                            </p:childTnLst>
                          </p:cTn>
                        </p:par>
                        <p:par>
                          <p:cTn id="158" fill="hold">
                            <p:stCondLst>
                              <p:cond delay="13625"/>
                            </p:stCondLst>
                            <p:childTnLst>
                              <p:par>
                                <p:cTn id="159" presetID="53" presetClass="entr" presetSubtype="16" fill="hold" grpId="0" nodeType="afterEffect">
                                  <p:stCondLst>
                                    <p:cond delay="0"/>
                                  </p:stCondLst>
                                  <p:iterate type="lt">
                                    <p:tmPct val="10000"/>
                                  </p:iterate>
                                  <p:childTnLst>
                                    <p:set>
                                      <p:cBhvr>
                                        <p:cTn id="160" dur="1" fill="hold">
                                          <p:stCondLst>
                                            <p:cond delay="0"/>
                                          </p:stCondLst>
                                        </p:cTn>
                                        <p:tgtEl>
                                          <p:spTgt spid="104"/>
                                        </p:tgtEl>
                                        <p:attrNameLst>
                                          <p:attrName>style.visibility</p:attrName>
                                        </p:attrNameLst>
                                      </p:cBhvr>
                                      <p:to>
                                        <p:strVal val="visible"/>
                                      </p:to>
                                    </p:set>
                                    <p:anim calcmode="lin" valueType="num">
                                      <p:cBhvr>
                                        <p:cTn id="161" dur="250" fill="hold"/>
                                        <p:tgtEl>
                                          <p:spTgt spid="104"/>
                                        </p:tgtEl>
                                        <p:attrNameLst>
                                          <p:attrName>ppt_w</p:attrName>
                                        </p:attrNameLst>
                                      </p:cBhvr>
                                      <p:tavLst>
                                        <p:tav tm="0">
                                          <p:val>
                                            <p:fltVal val="0"/>
                                          </p:val>
                                        </p:tav>
                                        <p:tav tm="100000">
                                          <p:val>
                                            <p:strVal val="#ppt_w"/>
                                          </p:val>
                                        </p:tav>
                                      </p:tavLst>
                                    </p:anim>
                                    <p:anim calcmode="lin" valueType="num">
                                      <p:cBhvr>
                                        <p:cTn id="162" dur="250" fill="hold"/>
                                        <p:tgtEl>
                                          <p:spTgt spid="104"/>
                                        </p:tgtEl>
                                        <p:attrNameLst>
                                          <p:attrName>ppt_h</p:attrName>
                                        </p:attrNameLst>
                                      </p:cBhvr>
                                      <p:tavLst>
                                        <p:tav tm="0">
                                          <p:val>
                                            <p:fltVal val="0"/>
                                          </p:val>
                                        </p:tav>
                                        <p:tav tm="100000">
                                          <p:val>
                                            <p:strVal val="#ppt_h"/>
                                          </p:val>
                                        </p:tav>
                                      </p:tavLst>
                                    </p:anim>
                                    <p:animEffect transition="in" filter="fade">
                                      <p:cBhvr>
                                        <p:cTn id="163" dur="2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4" grpId="0" animBg="1"/>
      <p:bldP spid="34" grpId="0" animBg="1"/>
      <p:bldP spid="41" grpId="0" animBg="1"/>
      <p:bldP spid="48" grpId="0" animBg="1"/>
      <p:bldP spid="55" grpId="0" animBg="1"/>
      <p:bldP spid="96" grpId="0" animBg="1"/>
      <p:bldP spid="96" grpId="1" animBg="1"/>
      <p:bldP spid="96" grpId="2" animBg="1"/>
      <p:bldP spid="97" grpId="0"/>
      <p:bldP spid="98" grpId="0"/>
      <p:bldP spid="100" grpId="0"/>
      <p:bldP spid="101" grpId="0"/>
      <p:bldP spid="103" grpId="0"/>
      <p:bldP spid="104" grpId="0"/>
      <p:bldP spid="106" grpId="0"/>
      <p:bldP spid="107" grpId="0"/>
      <p:bldP spid="109" grpId="0"/>
      <p:bldP spid="110" grpId="0"/>
      <p:bldP spid="112" grpId="0"/>
      <p:bldP spid="1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5"/>
          <p:cNvSpPr/>
          <p:nvPr/>
        </p:nvSpPr>
        <p:spPr bwMode="auto">
          <a:xfrm>
            <a:off x="4275931" y="1723710"/>
            <a:ext cx="1754188" cy="1754188"/>
          </a:xfrm>
          <a:custGeom>
            <a:avLst/>
            <a:gdLst>
              <a:gd name="T0" fmla="*/ 2409 w 4819"/>
              <a:gd name="T1" fmla="*/ 0 h 4819"/>
              <a:gd name="T2" fmla="*/ 4819 w 4819"/>
              <a:gd name="T3" fmla="*/ 2409 h 4819"/>
              <a:gd name="T4" fmla="*/ 4715 w 4819"/>
              <a:gd name="T5" fmla="*/ 3110 h 4819"/>
              <a:gd name="T6" fmla="*/ 4459 w 4819"/>
              <a:gd name="T7" fmla="*/ 3373 h 4819"/>
              <a:gd name="T8" fmla="*/ 3373 w 4819"/>
              <a:gd name="T9" fmla="*/ 4459 h 4819"/>
              <a:gd name="T10" fmla="*/ 3110 w 4819"/>
              <a:gd name="T11" fmla="*/ 4715 h 4819"/>
              <a:gd name="T12" fmla="*/ 2409 w 4819"/>
              <a:gd name="T13" fmla="*/ 4819 h 4819"/>
              <a:gd name="T14" fmla="*/ 0 w 4819"/>
              <a:gd name="T15" fmla="*/ 2409 h 4819"/>
              <a:gd name="T16" fmla="*/ 2409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09" y="0"/>
                </a:moveTo>
                <a:cubicBezTo>
                  <a:pt x="3740" y="0"/>
                  <a:pt x="4819" y="1079"/>
                  <a:pt x="4819" y="2409"/>
                </a:cubicBezTo>
                <a:cubicBezTo>
                  <a:pt x="4819" y="2653"/>
                  <a:pt x="4782" y="2888"/>
                  <a:pt x="4715" y="3110"/>
                </a:cubicBezTo>
                <a:cubicBezTo>
                  <a:pt x="4676" y="3238"/>
                  <a:pt x="4586" y="3331"/>
                  <a:pt x="4459" y="3373"/>
                </a:cubicBezTo>
                <a:cubicBezTo>
                  <a:pt x="3947" y="3543"/>
                  <a:pt x="3543" y="3947"/>
                  <a:pt x="3373" y="4459"/>
                </a:cubicBezTo>
                <a:cubicBezTo>
                  <a:pt x="3331" y="4586"/>
                  <a:pt x="3238" y="4676"/>
                  <a:pt x="3110" y="4715"/>
                </a:cubicBezTo>
                <a:cubicBezTo>
                  <a:pt x="2888" y="4782"/>
                  <a:pt x="2653" y="4819"/>
                  <a:pt x="2409" y="4819"/>
                </a:cubicBezTo>
                <a:cubicBezTo>
                  <a:pt x="1079" y="4819"/>
                  <a:pt x="0" y="3740"/>
                  <a:pt x="0" y="2409"/>
                </a:cubicBezTo>
                <a:cubicBezTo>
                  <a:pt x="0" y="1079"/>
                  <a:pt x="1079" y="0"/>
                  <a:pt x="2409" y="0"/>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39" name="Freeform 6"/>
          <p:cNvSpPr/>
          <p:nvPr/>
        </p:nvSpPr>
        <p:spPr bwMode="auto">
          <a:xfrm>
            <a:off x="4275931" y="3609660"/>
            <a:ext cx="1754188" cy="1755775"/>
          </a:xfrm>
          <a:custGeom>
            <a:avLst/>
            <a:gdLst>
              <a:gd name="T0" fmla="*/ 2409 w 4819"/>
              <a:gd name="T1" fmla="*/ 0 h 4819"/>
              <a:gd name="T2" fmla="*/ 3110 w 4819"/>
              <a:gd name="T3" fmla="*/ 104 h 4819"/>
              <a:gd name="T4" fmla="*/ 3373 w 4819"/>
              <a:gd name="T5" fmla="*/ 360 h 4819"/>
              <a:gd name="T6" fmla="*/ 4459 w 4819"/>
              <a:gd name="T7" fmla="*/ 1446 h 4819"/>
              <a:gd name="T8" fmla="*/ 4715 w 4819"/>
              <a:gd name="T9" fmla="*/ 1709 h 4819"/>
              <a:gd name="T10" fmla="*/ 4819 w 4819"/>
              <a:gd name="T11" fmla="*/ 2410 h 4819"/>
              <a:gd name="T12" fmla="*/ 2409 w 4819"/>
              <a:gd name="T13" fmla="*/ 4819 h 4819"/>
              <a:gd name="T14" fmla="*/ 0 w 4819"/>
              <a:gd name="T15" fmla="*/ 2410 h 4819"/>
              <a:gd name="T16" fmla="*/ 2409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09" y="0"/>
                </a:moveTo>
                <a:cubicBezTo>
                  <a:pt x="2653" y="0"/>
                  <a:pt x="2888" y="37"/>
                  <a:pt x="3110" y="104"/>
                </a:cubicBezTo>
                <a:cubicBezTo>
                  <a:pt x="3238" y="143"/>
                  <a:pt x="3331" y="233"/>
                  <a:pt x="3373" y="360"/>
                </a:cubicBezTo>
                <a:cubicBezTo>
                  <a:pt x="3543" y="872"/>
                  <a:pt x="3947" y="1276"/>
                  <a:pt x="4459" y="1446"/>
                </a:cubicBezTo>
                <a:cubicBezTo>
                  <a:pt x="4586" y="1488"/>
                  <a:pt x="4676" y="1581"/>
                  <a:pt x="4715" y="1709"/>
                </a:cubicBezTo>
                <a:cubicBezTo>
                  <a:pt x="4782" y="1931"/>
                  <a:pt x="4819" y="2166"/>
                  <a:pt x="4819" y="2410"/>
                </a:cubicBezTo>
                <a:cubicBezTo>
                  <a:pt x="4819" y="3740"/>
                  <a:pt x="3740" y="4819"/>
                  <a:pt x="2409" y="4819"/>
                </a:cubicBezTo>
                <a:cubicBezTo>
                  <a:pt x="1079" y="4819"/>
                  <a:pt x="0" y="3740"/>
                  <a:pt x="0" y="2410"/>
                </a:cubicBezTo>
                <a:cubicBezTo>
                  <a:pt x="0" y="1079"/>
                  <a:pt x="1079" y="0"/>
                  <a:pt x="2409" y="0"/>
                </a:cubicBez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0" name="Freeform 7"/>
          <p:cNvSpPr/>
          <p:nvPr/>
        </p:nvSpPr>
        <p:spPr bwMode="auto">
          <a:xfrm>
            <a:off x="6161881" y="1723710"/>
            <a:ext cx="1754188" cy="1754188"/>
          </a:xfrm>
          <a:custGeom>
            <a:avLst/>
            <a:gdLst>
              <a:gd name="T0" fmla="*/ 2410 w 4819"/>
              <a:gd name="T1" fmla="*/ 0 h 4819"/>
              <a:gd name="T2" fmla="*/ 4819 w 4819"/>
              <a:gd name="T3" fmla="*/ 2409 h 4819"/>
              <a:gd name="T4" fmla="*/ 2410 w 4819"/>
              <a:gd name="T5" fmla="*/ 4819 h 4819"/>
              <a:gd name="T6" fmla="*/ 1709 w 4819"/>
              <a:gd name="T7" fmla="*/ 4715 h 4819"/>
              <a:gd name="T8" fmla="*/ 1446 w 4819"/>
              <a:gd name="T9" fmla="*/ 4459 h 4819"/>
              <a:gd name="T10" fmla="*/ 360 w 4819"/>
              <a:gd name="T11" fmla="*/ 3373 h 4819"/>
              <a:gd name="T12" fmla="*/ 104 w 4819"/>
              <a:gd name="T13" fmla="*/ 3110 h 4819"/>
              <a:gd name="T14" fmla="*/ 0 w 4819"/>
              <a:gd name="T15" fmla="*/ 2409 h 4819"/>
              <a:gd name="T16" fmla="*/ 2410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10" y="0"/>
                </a:moveTo>
                <a:cubicBezTo>
                  <a:pt x="3740" y="0"/>
                  <a:pt x="4819" y="1079"/>
                  <a:pt x="4819" y="2409"/>
                </a:cubicBezTo>
                <a:cubicBezTo>
                  <a:pt x="4819" y="3740"/>
                  <a:pt x="3740" y="4819"/>
                  <a:pt x="2410" y="4819"/>
                </a:cubicBezTo>
                <a:cubicBezTo>
                  <a:pt x="2166" y="4819"/>
                  <a:pt x="1931" y="4782"/>
                  <a:pt x="1709" y="4715"/>
                </a:cubicBezTo>
                <a:cubicBezTo>
                  <a:pt x="1581" y="4676"/>
                  <a:pt x="1488" y="4586"/>
                  <a:pt x="1446" y="4459"/>
                </a:cubicBezTo>
                <a:cubicBezTo>
                  <a:pt x="1276" y="3947"/>
                  <a:pt x="872" y="3543"/>
                  <a:pt x="360" y="3373"/>
                </a:cubicBezTo>
                <a:cubicBezTo>
                  <a:pt x="233" y="3331"/>
                  <a:pt x="143" y="3238"/>
                  <a:pt x="104" y="3110"/>
                </a:cubicBezTo>
                <a:cubicBezTo>
                  <a:pt x="37" y="2888"/>
                  <a:pt x="0" y="2653"/>
                  <a:pt x="0" y="2409"/>
                </a:cubicBezTo>
                <a:cubicBezTo>
                  <a:pt x="0" y="1079"/>
                  <a:pt x="1079" y="0"/>
                  <a:pt x="2410" y="0"/>
                </a:cubicBez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1" name="Freeform 8"/>
          <p:cNvSpPr/>
          <p:nvPr/>
        </p:nvSpPr>
        <p:spPr bwMode="auto">
          <a:xfrm>
            <a:off x="6161881" y="3609660"/>
            <a:ext cx="1754188" cy="1755775"/>
          </a:xfrm>
          <a:custGeom>
            <a:avLst/>
            <a:gdLst>
              <a:gd name="T0" fmla="*/ 2410 w 4819"/>
              <a:gd name="T1" fmla="*/ 0 h 4819"/>
              <a:gd name="T2" fmla="*/ 4819 w 4819"/>
              <a:gd name="T3" fmla="*/ 2410 h 4819"/>
              <a:gd name="T4" fmla="*/ 2410 w 4819"/>
              <a:gd name="T5" fmla="*/ 4819 h 4819"/>
              <a:gd name="T6" fmla="*/ 0 w 4819"/>
              <a:gd name="T7" fmla="*/ 2410 h 4819"/>
              <a:gd name="T8" fmla="*/ 104 w 4819"/>
              <a:gd name="T9" fmla="*/ 1709 h 4819"/>
              <a:gd name="T10" fmla="*/ 360 w 4819"/>
              <a:gd name="T11" fmla="*/ 1446 h 4819"/>
              <a:gd name="T12" fmla="*/ 1446 w 4819"/>
              <a:gd name="T13" fmla="*/ 360 h 4819"/>
              <a:gd name="T14" fmla="*/ 1709 w 4819"/>
              <a:gd name="T15" fmla="*/ 104 h 4819"/>
              <a:gd name="T16" fmla="*/ 2410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10" y="0"/>
                </a:moveTo>
                <a:cubicBezTo>
                  <a:pt x="3740" y="0"/>
                  <a:pt x="4819" y="1079"/>
                  <a:pt x="4819" y="2410"/>
                </a:cubicBezTo>
                <a:cubicBezTo>
                  <a:pt x="4819" y="3740"/>
                  <a:pt x="3740" y="4819"/>
                  <a:pt x="2410" y="4819"/>
                </a:cubicBezTo>
                <a:cubicBezTo>
                  <a:pt x="1079" y="4819"/>
                  <a:pt x="0" y="3740"/>
                  <a:pt x="0" y="2410"/>
                </a:cubicBezTo>
                <a:cubicBezTo>
                  <a:pt x="0" y="2166"/>
                  <a:pt x="37" y="1931"/>
                  <a:pt x="104" y="1709"/>
                </a:cubicBezTo>
                <a:cubicBezTo>
                  <a:pt x="143" y="1581"/>
                  <a:pt x="233" y="1488"/>
                  <a:pt x="360" y="1446"/>
                </a:cubicBezTo>
                <a:cubicBezTo>
                  <a:pt x="872" y="1276"/>
                  <a:pt x="1276" y="872"/>
                  <a:pt x="1446" y="360"/>
                </a:cubicBezTo>
                <a:cubicBezTo>
                  <a:pt x="1488" y="233"/>
                  <a:pt x="1581" y="143"/>
                  <a:pt x="1709" y="104"/>
                </a:cubicBezTo>
                <a:cubicBezTo>
                  <a:pt x="1931" y="37"/>
                  <a:pt x="2166" y="0"/>
                  <a:pt x="2410" y="0"/>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2" name="Freeform 34"/>
          <p:cNvSpPr>
            <a:spLocks noChangeAspect="1" noEditPoints="1"/>
          </p:cNvSpPr>
          <p:nvPr/>
        </p:nvSpPr>
        <p:spPr bwMode="auto">
          <a:xfrm>
            <a:off x="4913409" y="4127547"/>
            <a:ext cx="529141" cy="720000"/>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3" name="Freeform 35"/>
          <p:cNvSpPr>
            <a:spLocks noChangeAspect="1" noEditPoints="1"/>
          </p:cNvSpPr>
          <p:nvPr/>
        </p:nvSpPr>
        <p:spPr bwMode="auto">
          <a:xfrm>
            <a:off x="6827749" y="4238493"/>
            <a:ext cx="422452" cy="574773"/>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4" name="Freeform 36"/>
          <p:cNvSpPr>
            <a:spLocks noChangeAspect="1" noEditPoints="1"/>
          </p:cNvSpPr>
          <p:nvPr/>
        </p:nvSpPr>
        <p:spPr bwMode="auto">
          <a:xfrm>
            <a:off x="4885419" y="2312804"/>
            <a:ext cx="585122" cy="576000"/>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5" name="Freeform 37"/>
          <p:cNvSpPr>
            <a:spLocks noChangeAspect="1" noEditPoints="1"/>
          </p:cNvSpPr>
          <p:nvPr/>
        </p:nvSpPr>
        <p:spPr bwMode="auto">
          <a:xfrm>
            <a:off x="6792049" y="2356257"/>
            <a:ext cx="493852" cy="489093"/>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6" name="矩形 45"/>
          <p:cNvSpPr/>
          <p:nvPr/>
        </p:nvSpPr>
        <p:spPr>
          <a:xfrm>
            <a:off x="1022435" y="2379582"/>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1022435" y="4325109"/>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8232860" y="2379582"/>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8232860" y="4325109"/>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022433" y="1946617"/>
            <a:ext cx="3054267" cy="400110"/>
          </a:xfrm>
          <a:prstGeom prst="rect">
            <a:avLst/>
          </a:prstGeom>
        </p:spPr>
        <p:txBody>
          <a:bodyPr wrap="square">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添加您的标题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1022433" y="3892144"/>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52" name="矩形 51"/>
          <p:cNvSpPr/>
          <p:nvPr/>
        </p:nvSpPr>
        <p:spPr>
          <a:xfrm>
            <a:off x="8232858" y="1946617"/>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53" name="矩形 52"/>
          <p:cNvSpPr/>
          <p:nvPr/>
        </p:nvSpPr>
        <p:spPr>
          <a:xfrm>
            <a:off x="8232858" y="3892144"/>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childTnLst>
                          </p:cTn>
                        </p:par>
                        <p:par>
                          <p:cTn id="31" fill="hold">
                            <p:stCondLst>
                              <p:cond delay="1000"/>
                            </p:stCondLst>
                            <p:childTnLst>
                              <p:par>
                                <p:cTn id="32" presetID="23" presetClass="entr" presetSubtype="528"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 calcmode="lin" valueType="num">
                                      <p:cBhvr>
                                        <p:cTn id="36" dur="500" fill="hold"/>
                                        <p:tgtEl>
                                          <p:spTgt spid="50"/>
                                        </p:tgtEl>
                                        <p:attrNameLst>
                                          <p:attrName>ppt_x</p:attrName>
                                        </p:attrNameLst>
                                      </p:cBhvr>
                                      <p:tavLst>
                                        <p:tav tm="0">
                                          <p:val>
                                            <p:fltVal val="0.5"/>
                                          </p:val>
                                        </p:tav>
                                        <p:tav tm="100000">
                                          <p:val>
                                            <p:strVal val="#ppt_x"/>
                                          </p:val>
                                        </p:tav>
                                      </p:tavLst>
                                    </p:anim>
                                    <p:anim calcmode="lin" valueType="num">
                                      <p:cBhvr>
                                        <p:cTn id="37" dur="500" fill="hold"/>
                                        <p:tgtEl>
                                          <p:spTgt spid="50"/>
                                        </p:tgtEl>
                                        <p:attrNameLst>
                                          <p:attrName>ppt_y</p:attrName>
                                        </p:attrNameLst>
                                      </p:cBhvr>
                                      <p:tavLst>
                                        <p:tav tm="0">
                                          <p:val>
                                            <p:fltVal val="0.5"/>
                                          </p:val>
                                        </p:tav>
                                        <p:tav tm="100000">
                                          <p:val>
                                            <p:strVal val="#ppt_y"/>
                                          </p:val>
                                        </p:tav>
                                      </p:tavLst>
                                    </p:anim>
                                  </p:childTnLst>
                                </p:cTn>
                              </p:par>
                            </p:childTnLst>
                          </p:cTn>
                        </p:par>
                        <p:par>
                          <p:cTn id="38" fill="hold">
                            <p:stCondLst>
                              <p:cond delay="1500"/>
                            </p:stCondLst>
                            <p:childTnLst>
                              <p:par>
                                <p:cTn id="39" presetID="53" presetClass="entr" presetSubtype="16" fill="hold" grpId="0" nodeType="afterEffect">
                                  <p:stCondLst>
                                    <p:cond delay="0"/>
                                  </p:stCondLst>
                                  <p:iterate type="lt">
                                    <p:tmPct val="10000"/>
                                  </p:iterate>
                                  <p:childTnLst>
                                    <p:set>
                                      <p:cBhvr>
                                        <p:cTn id="40" dur="1" fill="hold">
                                          <p:stCondLst>
                                            <p:cond delay="0"/>
                                          </p:stCondLst>
                                        </p:cTn>
                                        <p:tgtEl>
                                          <p:spTgt spid="46"/>
                                        </p:tgtEl>
                                        <p:attrNameLst>
                                          <p:attrName>style.visibility</p:attrName>
                                        </p:attrNameLst>
                                      </p:cBhvr>
                                      <p:to>
                                        <p:strVal val="visible"/>
                                      </p:to>
                                    </p:set>
                                    <p:anim calcmode="lin" valueType="num">
                                      <p:cBhvr>
                                        <p:cTn id="41" dur="100" fill="hold"/>
                                        <p:tgtEl>
                                          <p:spTgt spid="46"/>
                                        </p:tgtEl>
                                        <p:attrNameLst>
                                          <p:attrName>ppt_w</p:attrName>
                                        </p:attrNameLst>
                                      </p:cBhvr>
                                      <p:tavLst>
                                        <p:tav tm="0">
                                          <p:val>
                                            <p:fltVal val="0"/>
                                          </p:val>
                                        </p:tav>
                                        <p:tav tm="100000">
                                          <p:val>
                                            <p:strVal val="#ppt_w"/>
                                          </p:val>
                                        </p:tav>
                                      </p:tavLst>
                                    </p:anim>
                                    <p:anim calcmode="lin" valueType="num">
                                      <p:cBhvr>
                                        <p:cTn id="42" dur="100" fill="hold"/>
                                        <p:tgtEl>
                                          <p:spTgt spid="46"/>
                                        </p:tgtEl>
                                        <p:attrNameLst>
                                          <p:attrName>ppt_h</p:attrName>
                                        </p:attrNameLst>
                                      </p:cBhvr>
                                      <p:tavLst>
                                        <p:tav tm="0">
                                          <p:val>
                                            <p:fltVal val="0"/>
                                          </p:val>
                                        </p:tav>
                                        <p:tav tm="100000">
                                          <p:val>
                                            <p:strVal val="#ppt_h"/>
                                          </p:val>
                                        </p:tav>
                                      </p:tavLst>
                                    </p:anim>
                                    <p:animEffect transition="in" filter="fade">
                                      <p:cBhvr>
                                        <p:cTn id="43" dur="100"/>
                                        <p:tgtEl>
                                          <p:spTgt spid="46"/>
                                        </p:tgtEl>
                                      </p:cBhvr>
                                    </p:animEffect>
                                  </p:childTnLst>
                                </p:cTn>
                              </p:par>
                            </p:childTnLst>
                          </p:cTn>
                        </p:par>
                        <p:par>
                          <p:cTn id="44" fill="hold">
                            <p:stCondLst>
                              <p:cond delay="2849"/>
                            </p:stCondLst>
                            <p:childTnLst>
                              <p:par>
                                <p:cTn id="45" presetID="53" presetClass="entr" presetSubtype="16"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childTnLst>
                          </p:cTn>
                        </p:par>
                        <p:par>
                          <p:cTn id="50" fill="hold">
                            <p:stCondLst>
                              <p:cond delay="3349"/>
                            </p:stCondLst>
                            <p:childTnLst>
                              <p:par>
                                <p:cTn id="51" presetID="23" presetClass="entr" presetSubtype="528"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 calcmode="lin" valueType="num">
                                      <p:cBhvr>
                                        <p:cTn id="55" dur="500" fill="hold"/>
                                        <p:tgtEl>
                                          <p:spTgt spid="52"/>
                                        </p:tgtEl>
                                        <p:attrNameLst>
                                          <p:attrName>ppt_x</p:attrName>
                                        </p:attrNameLst>
                                      </p:cBhvr>
                                      <p:tavLst>
                                        <p:tav tm="0">
                                          <p:val>
                                            <p:fltVal val="0.5"/>
                                          </p:val>
                                        </p:tav>
                                        <p:tav tm="100000">
                                          <p:val>
                                            <p:strVal val="#ppt_x"/>
                                          </p:val>
                                        </p:tav>
                                      </p:tavLst>
                                    </p:anim>
                                    <p:anim calcmode="lin" valueType="num">
                                      <p:cBhvr>
                                        <p:cTn id="56" dur="500" fill="hold"/>
                                        <p:tgtEl>
                                          <p:spTgt spid="52"/>
                                        </p:tgtEl>
                                        <p:attrNameLst>
                                          <p:attrName>ppt_y</p:attrName>
                                        </p:attrNameLst>
                                      </p:cBhvr>
                                      <p:tavLst>
                                        <p:tav tm="0">
                                          <p:val>
                                            <p:fltVal val="0.5"/>
                                          </p:val>
                                        </p:tav>
                                        <p:tav tm="100000">
                                          <p:val>
                                            <p:strVal val="#ppt_y"/>
                                          </p:val>
                                        </p:tav>
                                      </p:tavLst>
                                    </p:anim>
                                  </p:childTnLst>
                                </p:cTn>
                              </p:par>
                            </p:childTnLst>
                          </p:cTn>
                        </p:par>
                        <p:par>
                          <p:cTn id="57" fill="hold">
                            <p:stCondLst>
                              <p:cond delay="3849"/>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48"/>
                                        </p:tgtEl>
                                        <p:attrNameLst>
                                          <p:attrName>style.visibility</p:attrName>
                                        </p:attrNameLst>
                                      </p:cBhvr>
                                      <p:to>
                                        <p:strVal val="visible"/>
                                      </p:to>
                                    </p:set>
                                    <p:anim calcmode="lin" valueType="num">
                                      <p:cBhvr>
                                        <p:cTn id="60" dur="100" fill="hold"/>
                                        <p:tgtEl>
                                          <p:spTgt spid="48"/>
                                        </p:tgtEl>
                                        <p:attrNameLst>
                                          <p:attrName>ppt_w</p:attrName>
                                        </p:attrNameLst>
                                      </p:cBhvr>
                                      <p:tavLst>
                                        <p:tav tm="0">
                                          <p:val>
                                            <p:fltVal val="0"/>
                                          </p:val>
                                        </p:tav>
                                        <p:tav tm="100000">
                                          <p:val>
                                            <p:strVal val="#ppt_w"/>
                                          </p:val>
                                        </p:tav>
                                      </p:tavLst>
                                    </p:anim>
                                    <p:anim calcmode="lin" valueType="num">
                                      <p:cBhvr>
                                        <p:cTn id="61" dur="100" fill="hold"/>
                                        <p:tgtEl>
                                          <p:spTgt spid="48"/>
                                        </p:tgtEl>
                                        <p:attrNameLst>
                                          <p:attrName>ppt_h</p:attrName>
                                        </p:attrNameLst>
                                      </p:cBhvr>
                                      <p:tavLst>
                                        <p:tav tm="0">
                                          <p:val>
                                            <p:fltVal val="0"/>
                                          </p:val>
                                        </p:tav>
                                        <p:tav tm="100000">
                                          <p:val>
                                            <p:strVal val="#ppt_h"/>
                                          </p:val>
                                        </p:tav>
                                      </p:tavLst>
                                    </p:anim>
                                    <p:animEffect transition="in" filter="fade">
                                      <p:cBhvr>
                                        <p:cTn id="62" dur="100"/>
                                        <p:tgtEl>
                                          <p:spTgt spid="48"/>
                                        </p:tgtEl>
                                      </p:cBhvr>
                                    </p:animEffect>
                                  </p:childTnLst>
                                </p:cTn>
                              </p:par>
                            </p:childTnLst>
                          </p:cTn>
                        </p:par>
                        <p:par>
                          <p:cTn id="63" fill="hold">
                            <p:stCondLst>
                              <p:cond delay="4449"/>
                            </p:stCondLst>
                            <p:childTnLst>
                              <p:par>
                                <p:cTn id="64" presetID="53" presetClass="entr" presetSubtype="16"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childTnLst>
                          </p:cTn>
                        </p:par>
                        <p:par>
                          <p:cTn id="69" fill="hold">
                            <p:stCondLst>
                              <p:cond delay="4949"/>
                            </p:stCondLst>
                            <p:childTnLst>
                              <p:par>
                                <p:cTn id="70" presetID="23" presetClass="entr" presetSubtype="528"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 calcmode="lin" valueType="num">
                                      <p:cBhvr>
                                        <p:cTn id="74" dur="500" fill="hold"/>
                                        <p:tgtEl>
                                          <p:spTgt spid="51"/>
                                        </p:tgtEl>
                                        <p:attrNameLst>
                                          <p:attrName>ppt_x</p:attrName>
                                        </p:attrNameLst>
                                      </p:cBhvr>
                                      <p:tavLst>
                                        <p:tav tm="0">
                                          <p:val>
                                            <p:fltVal val="0.5"/>
                                          </p:val>
                                        </p:tav>
                                        <p:tav tm="100000">
                                          <p:val>
                                            <p:strVal val="#ppt_x"/>
                                          </p:val>
                                        </p:tav>
                                      </p:tavLst>
                                    </p:anim>
                                    <p:anim calcmode="lin" valueType="num">
                                      <p:cBhvr>
                                        <p:cTn id="75" dur="500" fill="hold"/>
                                        <p:tgtEl>
                                          <p:spTgt spid="51"/>
                                        </p:tgtEl>
                                        <p:attrNameLst>
                                          <p:attrName>ppt_y</p:attrName>
                                        </p:attrNameLst>
                                      </p:cBhvr>
                                      <p:tavLst>
                                        <p:tav tm="0">
                                          <p:val>
                                            <p:fltVal val="0.5"/>
                                          </p:val>
                                        </p:tav>
                                        <p:tav tm="100000">
                                          <p:val>
                                            <p:strVal val="#ppt_y"/>
                                          </p:val>
                                        </p:tav>
                                      </p:tavLst>
                                    </p:anim>
                                  </p:childTnLst>
                                </p:cTn>
                              </p:par>
                            </p:childTnLst>
                          </p:cTn>
                        </p:par>
                        <p:par>
                          <p:cTn id="76" fill="hold">
                            <p:stCondLst>
                              <p:cond delay="5449"/>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47"/>
                                        </p:tgtEl>
                                        <p:attrNameLst>
                                          <p:attrName>style.visibility</p:attrName>
                                        </p:attrNameLst>
                                      </p:cBhvr>
                                      <p:to>
                                        <p:strVal val="visible"/>
                                      </p:to>
                                    </p:set>
                                    <p:anim calcmode="lin" valueType="num">
                                      <p:cBhvr>
                                        <p:cTn id="79" dur="100" fill="hold"/>
                                        <p:tgtEl>
                                          <p:spTgt spid="47"/>
                                        </p:tgtEl>
                                        <p:attrNameLst>
                                          <p:attrName>ppt_w</p:attrName>
                                        </p:attrNameLst>
                                      </p:cBhvr>
                                      <p:tavLst>
                                        <p:tav tm="0">
                                          <p:val>
                                            <p:fltVal val="0"/>
                                          </p:val>
                                        </p:tav>
                                        <p:tav tm="100000">
                                          <p:val>
                                            <p:strVal val="#ppt_w"/>
                                          </p:val>
                                        </p:tav>
                                      </p:tavLst>
                                    </p:anim>
                                    <p:anim calcmode="lin" valueType="num">
                                      <p:cBhvr>
                                        <p:cTn id="80" dur="100" fill="hold"/>
                                        <p:tgtEl>
                                          <p:spTgt spid="47"/>
                                        </p:tgtEl>
                                        <p:attrNameLst>
                                          <p:attrName>ppt_h</p:attrName>
                                        </p:attrNameLst>
                                      </p:cBhvr>
                                      <p:tavLst>
                                        <p:tav tm="0">
                                          <p:val>
                                            <p:fltVal val="0"/>
                                          </p:val>
                                        </p:tav>
                                        <p:tav tm="100000">
                                          <p:val>
                                            <p:strVal val="#ppt_h"/>
                                          </p:val>
                                        </p:tav>
                                      </p:tavLst>
                                    </p:anim>
                                    <p:animEffect transition="in" filter="fade">
                                      <p:cBhvr>
                                        <p:cTn id="81" dur="100"/>
                                        <p:tgtEl>
                                          <p:spTgt spid="47"/>
                                        </p:tgtEl>
                                      </p:cBhvr>
                                    </p:animEffect>
                                  </p:childTnLst>
                                </p:cTn>
                              </p:par>
                            </p:childTnLst>
                          </p:cTn>
                        </p:par>
                        <p:par>
                          <p:cTn id="82" fill="hold">
                            <p:stCondLst>
                              <p:cond delay="6050"/>
                            </p:stCondLst>
                            <p:childTnLst>
                              <p:par>
                                <p:cTn id="83" presetID="53" presetClass="entr" presetSubtype="16"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ppt_w</p:attrName>
                                        </p:attrNameLst>
                                      </p:cBhvr>
                                      <p:tavLst>
                                        <p:tav tm="0">
                                          <p:val>
                                            <p:fltVal val="0"/>
                                          </p:val>
                                        </p:tav>
                                        <p:tav tm="100000">
                                          <p:val>
                                            <p:strVal val="#ppt_w"/>
                                          </p:val>
                                        </p:tav>
                                      </p:tavLst>
                                    </p:anim>
                                    <p:anim calcmode="lin" valueType="num">
                                      <p:cBhvr>
                                        <p:cTn id="86" dur="500" fill="hold"/>
                                        <p:tgtEl>
                                          <p:spTgt spid="43"/>
                                        </p:tgtEl>
                                        <p:attrNameLst>
                                          <p:attrName>ppt_h</p:attrName>
                                        </p:attrNameLst>
                                      </p:cBhvr>
                                      <p:tavLst>
                                        <p:tav tm="0">
                                          <p:val>
                                            <p:fltVal val="0"/>
                                          </p:val>
                                        </p:tav>
                                        <p:tav tm="100000">
                                          <p:val>
                                            <p:strVal val="#ppt_h"/>
                                          </p:val>
                                        </p:tav>
                                      </p:tavLst>
                                    </p:anim>
                                    <p:animEffect transition="in" filter="fade">
                                      <p:cBhvr>
                                        <p:cTn id="87" dur="500"/>
                                        <p:tgtEl>
                                          <p:spTgt spid="43"/>
                                        </p:tgtEl>
                                      </p:cBhvr>
                                    </p:animEffect>
                                  </p:childTnLst>
                                </p:cTn>
                              </p:par>
                            </p:childTnLst>
                          </p:cTn>
                        </p:par>
                        <p:par>
                          <p:cTn id="88" fill="hold">
                            <p:stCondLst>
                              <p:cond delay="6550"/>
                            </p:stCondLst>
                            <p:childTnLst>
                              <p:par>
                                <p:cTn id="89" presetID="23" presetClass="entr" presetSubtype="528" fill="hold" grpId="0" nodeType="afterEffect">
                                  <p:stCondLst>
                                    <p:cond delay="0"/>
                                  </p:stCondLst>
                                  <p:childTnLst>
                                    <p:set>
                                      <p:cBhvr>
                                        <p:cTn id="90" dur="1" fill="hold">
                                          <p:stCondLst>
                                            <p:cond delay="0"/>
                                          </p:stCondLst>
                                        </p:cTn>
                                        <p:tgtEl>
                                          <p:spTgt spid="53"/>
                                        </p:tgtEl>
                                        <p:attrNameLst>
                                          <p:attrName>style.visibility</p:attrName>
                                        </p:attrNameLst>
                                      </p:cBhvr>
                                      <p:to>
                                        <p:strVal val="visible"/>
                                      </p:to>
                                    </p:set>
                                    <p:anim calcmode="lin" valueType="num">
                                      <p:cBhvr>
                                        <p:cTn id="91" dur="500" fill="hold"/>
                                        <p:tgtEl>
                                          <p:spTgt spid="53"/>
                                        </p:tgtEl>
                                        <p:attrNameLst>
                                          <p:attrName>ppt_w</p:attrName>
                                        </p:attrNameLst>
                                      </p:cBhvr>
                                      <p:tavLst>
                                        <p:tav tm="0">
                                          <p:val>
                                            <p:fltVal val="0"/>
                                          </p:val>
                                        </p:tav>
                                        <p:tav tm="100000">
                                          <p:val>
                                            <p:strVal val="#ppt_w"/>
                                          </p:val>
                                        </p:tav>
                                      </p:tavLst>
                                    </p:anim>
                                    <p:anim calcmode="lin" valueType="num">
                                      <p:cBhvr>
                                        <p:cTn id="92" dur="500" fill="hold"/>
                                        <p:tgtEl>
                                          <p:spTgt spid="53"/>
                                        </p:tgtEl>
                                        <p:attrNameLst>
                                          <p:attrName>ppt_h</p:attrName>
                                        </p:attrNameLst>
                                      </p:cBhvr>
                                      <p:tavLst>
                                        <p:tav tm="0">
                                          <p:val>
                                            <p:fltVal val="0"/>
                                          </p:val>
                                        </p:tav>
                                        <p:tav tm="100000">
                                          <p:val>
                                            <p:strVal val="#ppt_h"/>
                                          </p:val>
                                        </p:tav>
                                      </p:tavLst>
                                    </p:anim>
                                    <p:anim calcmode="lin" valueType="num">
                                      <p:cBhvr>
                                        <p:cTn id="93" dur="500" fill="hold"/>
                                        <p:tgtEl>
                                          <p:spTgt spid="53"/>
                                        </p:tgtEl>
                                        <p:attrNameLst>
                                          <p:attrName>ppt_x</p:attrName>
                                        </p:attrNameLst>
                                      </p:cBhvr>
                                      <p:tavLst>
                                        <p:tav tm="0">
                                          <p:val>
                                            <p:fltVal val="0.5"/>
                                          </p:val>
                                        </p:tav>
                                        <p:tav tm="100000">
                                          <p:val>
                                            <p:strVal val="#ppt_x"/>
                                          </p:val>
                                        </p:tav>
                                      </p:tavLst>
                                    </p:anim>
                                    <p:anim calcmode="lin" valueType="num">
                                      <p:cBhvr>
                                        <p:cTn id="94" dur="500" fill="hold"/>
                                        <p:tgtEl>
                                          <p:spTgt spid="53"/>
                                        </p:tgtEl>
                                        <p:attrNameLst>
                                          <p:attrName>ppt_y</p:attrName>
                                        </p:attrNameLst>
                                      </p:cBhvr>
                                      <p:tavLst>
                                        <p:tav tm="0">
                                          <p:val>
                                            <p:fltVal val="0.5"/>
                                          </p:val>
                                        </p:tav>
                                        <p:tav tm="100000">
                                          <p:val>
                                            <p:strVal val="#ppt_y"/>
                                          </p:val>
                                        </p:tav>
                                      </p:tavLst>
                                    </p:anim>
                                  </p:childTnLst>
                                </p:cTn>
                              </p:par>
                            </p:childTnLst>
                          </p:cTn>
                        </p:par>
                        <p:par>
                          <p:cTn id="95" fill="hold">
                            <p:stCondLst>
                              <p:cond delay="7050"/>
                            </p:stCondLst>
                            <p:childTnLst>
                              <p:par>
                                <p:cTn id="96" presetID="53" presetClass="entr" presetSubtype="16" fill="hold" grpId="0" nodeType="afterEffect">
                                  <p:stCondLst>
                                    <p:cond delay="0"/>
                                  </p:stCondLst>
                                  <p:iterate type="lt">
                                    <p:tmPct val="10000"/>
                                  </p:iterate>
                                  <p:childTnLst>
                                    <p:set>
                                      <p:cBhvr>
                                        <p:cTn id="97" dur="1" fill="hold">
                                          <p:stCondLst>
                                            <p:cond delay="0"/>
                                          </p:stCondLst>
                                        </p:cTn>
                                        <p:tgtEl>
                                          <p:spTgt spid="49"/>
                                        </p:tgtEl>
                                        <p:attrNameLst>
                                          <p:attrName>style.visibility</p:attrName>
                                        </p:attrNameLst>
                                      </p:cBhvr>
                                      <p:to>
                                        <p:strVal val="visible"/>
                                      </p:to>
                                    </p:set>
                                    <p:anim calcmode="lin" valueType="num">
                                      <p:cBhvr>
                                        <p:cTn id="98" dur="100" fill="hold"/>
                                        <p:tgtEl>
                                          <p:spTgt spid="49"/>
                                        </p:tgtEl>
                                        <p:attrNameLst>
                                          <p:attrName>ppt_w</p:attrName>
                                        </p:attrNameLst>
                                      </p:cBhvr>
                                      <p:tavLst>
                                        <p:tav tm="0">
                                          <p:val>
                                            <p:fltVal val="0"/>
                                          </p:val>
                                        </p:tav>
                                        <p:tav tm="100000">
                                          <p:val>
                                            <p:strVal val="#ppt_w"/>
                                          </p:val>
                                        </p:tav>
                                      </p:tavLst>
                                    </p:anim>
                                    <p:anim calcmode="lin" valueType="num">
                                      <p:cBhvr>
                                        <p:cTn id="99" dur="100" fill="hold"/>
                                        <p:tgtEl>
                                          <p:spTgt spid="49"/>
                                        </p:tgtEl>
                                        <p:attrNameLst>
                                          <p:attrName>ppt_h</p:attrName>
                                        </p:attrNameLst>
                                      </p:cBhvr>
                                      <p:tavLst>
                                        <p:tav tm="0">
                                          <p:val>
                                            <p:fltVal val="0"/>
                                          </p:val>
                                        </p:tav>
                                        <p:tav tm="100000">
                                          <p:val>
                                            <p:strVal val="#ppt_h"/>
                                          </p:val>
                                        </p:tav>
                                      </p:tavLst>
                                    </p:anim>
                                    <p:animEffect transition="in" filter="fade">
                                      <p:cBhvr>
                                        <p:cTn id="100" dur="1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P spid="50" grpId="0"/>
      <p:bldP spid="51" grpId="0"/>
      <p:bldP spid="52" grpId="0"/>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002386" y="1062410"/>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flipH="1">
              <a:off x="5242647" y="2508526"/>
              <a:ext cx="1715534" cy="1862048"/>
            </a:xfrm>
            <a:prstGeom prst="rect">
              <a:avLst/>
            </a:prstGeom>
            <a:noFill/>
          </p:spPr>
          <p:txBody>
            <a:bodyPr wrap="none" rtlCol="0">
              <a:spAutoFit/>
            </a:bodyPr>
            <a:lstStyle/>
            <a:p>
              <a:r>
                <a:rPr lang="en-US" altLang="zh-CN" sz="11500" dirty="0" smtClean="0">
                  <a:solidFill>
                    <a:schemeClr val="bg1"/>
                  </a:solidFill>
                  <a:latin typeface="Impact" panose="020B0806030902050204" pitchFamily="34" charset="0"/>
                </a:rPr>
                <a:t>02</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4174298" y="3753272"/>
            <a:ext cx="387798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取得突出成绩</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4027719" y="4670157"/>
            <a:ext cx="1289223"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a:t>
            </a:r>
            <a:r>
              <a:rPr lang="zh-CN" altLang="en-US" dirty="0" smtClean="0">
                <a:solidFill>
                  <a:schemeClr val="bg1"/>
                </a:solidFill>
                <a:latin typeface="微软雅黑" panose="020B0503020204020204" pitchFamily="34" charset="-122"/>
                <a:ea typeface="微软雅黑" panose="020B0503020204020204" pitchFamily="34" charset="-122"/>
              </a:rPr>
              <a:t>副标题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5569753" y="4667006"/>
            <a:ext cx="1331236"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9" name="TextBox 26"/>
          <p:cNvSpPr txBox="1"/>
          <p:nvPr/>
        </p:nvSpPr>
        <p:spPr>
          <a:xfrm>
            <a:off x="7108629" y="4670156"/>
            <a:ext cx="1457613"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0" name="TextBox 27"/>
          <p:cNvSpPr txBox="1"/>
          <p:nvPr/>
        </p:nvSpPr>
        <p:spPr>
          <a:xfrm>
            <a:off x="4027719" y="5113563"/>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1" name="TextBox 28"/>
          <p:cNvSpPr txBox="1"/>
          <p:nvPr/>
        </p:nvSpPr>
        <p:spPr>
          <a:xfrm>
            <a:off x="5569753" y="5128581"/>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2" name="TextBox 29"/>
          <p:cNvSpPr txBox="1"/>
          <p:nvPr/>
        </p:nvSpPr>
        <p:spPr>
          <a:xfrm>
            <a:off x="7129151" y="5113563"/>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4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60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80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10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a:spLocks noChangeArrowheads="1"/>
          </p:cNvSpPr>
          <p:nvPr/>
        </p:nvSpPr>
        <p:spPr bwMode="auto">
          <a:xfrm flipH="1">
            <a:off x="1977465" y="1137885"/>
            <a:ext cx="3012246" cy="1387640"/>
          </a:xfrm>
          <a:custGeom>
            <a:avLst/>
            <a:gdLst>
              <a:gd name="T0" fmla="*/ 2147483646 w 1175"/>
              <a:gd name="T1" fmla="*/ 1890282076 h 541"/>
              <a:gd name="T2" fmla="*/ 2147483646 w 1175"/>
              <a:gd name="T3" fmla="*/ 505371842 h 541"/>
              <a:gd name="T4" fmla="*/ 0 w 1175"/>
              <a:gd name="T5" fmla="*/ 2147483646 h 541"/>
              <a:gd name="T6" fmla="*/ 2147483646 w 1175"/>
              <a:gd name="T7" fmla="*/ 2147483646 h 541"/>
              <a:gd name="T8" fmla="*/ 2147483646 w 1175"/>
              <a:gd name="T9" fmla="*/ 1890282076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chemeClr val="accent1"/>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9" name="Freeform 6"/>
          <p:cNvSpPr>
            <a:spLocks noChangeArrowheads="1"/>
          </p:cNvSpPr>
          <p:nvPr/>
        </p:nvSpPr>
        <p:spPr bwMode="auto">
          <a:xfrm flipH="1">
            <a:off x="1850434" y="2525525"/>
            <a:ext cx="3407265" cy="1145629"/>
          </a:xfrm>
          <a:custGeom>
            <a:avLst/>
            <a:gdLst>
              <a:gd name="T0" fmla="*/ 572608430 w 1330"/>
              <a:gd name="T1" fmla="*/ 1091623920 h 447"/>
              <a:gd name="T2" fmla="*/ 494966235 w 1330"/>
              <a:gd name="T3" fmla="*/ 1363316240 h 447"/>
              <a:gd name="T4" fmla="*/ 38821097 w 1330"/>
              <a:gd name="T5" fmla="*/ 2105622091 h 447"/>
              <a:gd name="T6" fmla="*/ 0 w 1330"/>
              <a:gd name="T7" fmla="*/ 2147483646 h 447"/>
              <a:gd name="T8" fmla="*/ 2147483646 w 1330"/>
              <a:gd name="T9" fmla="*/ 2147483646 h 447"/>
              <a:gd name="T10" fmla="*/ 2147483646 w 1330"/>
              <a:gd name="T11" fmla="*/ 0 h 447"/>
              <a:gd name="T12" fmla="*/ 509524973 w 1330"/>
              <a:gd name="T13" fmla="*/ 0 h 447"/>
              <a:gd name="T14" fmla="*/ 572608430 w 1330"/>
              <a:gd name="T15" fmla="*/ 1091623920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accent2"/>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0" name="Freeform 7"/>
          <p:cNvSpPr>
            <a:spLocks noChangeArrowheads="1"/>
          </p:cNvSpPr>
          <p:nvPr/>
        </p:nvSpPr>
        <p:spPr bwMode="auto">
          <a:xfrm flipH="1">
            <a:off x="2054034" y="3671154"/>
            <a:ext cx="3224548" cy="1145629"/>
          </a:xfrm>
          <a:custGeom>
            <a:avLst/>
            <a:gdLst>
              <a:gd name="T0" fmla="*/ 4857730 w 1258"/>
              <a:gd name="T1" fmla="*/ 121291057 h 447"/>
              <a:gd name="T2" fmla="*/ 97156802 w 1258"/>
              <a:gd name="T3" fmla="*/ 315357630 h 447"/>
              <a:gd name="T4" fmla="*/ 568367620 w 1258"/>
              <a:gd name="T5" fmla="*/ 388133145 h 447"/>
              <a:gd name="T6" fmla="*/ 636378043 w 1258"/>
              <a:gd name="T7" fmla="*/ 528831740 h 447"/>
              <a:gd name="T8" fmla="*/ 534363511 w 1258"/>
              <a:gd name="T9" fmla="*/ 630715259 h 447"/>
              <a:gd name="T10" fmla="*/ 485784008 w 1258"/>
              <a:gd name="T11" fmla="*/ 732600981 h 447"/>
              <a:gd name="T12" fmla="*/ 534363511 w 1258"/>
              <a:gd name="T13" fmla="*/ 849041805 h 447"/>
              <a:gd name="T14" fmla="*/ 670382152 w 1258"/>
              <a:gd name="T15" fmla="*/ 1047958610 h 447"/>
              <a:gd name="T16" fmla="*/ 631520313 w 1258"/>
              <a:gd name="T17" fmla="*/ 1106179023 h 447"/>
              <a:gd name="T18" fmla="*/ 592656270 w 1258"/>
              <a:gd name="T19" fmla="*/ 1193509641 h 447"/>
              <a:gd name="T20" fmla="*/ 602371729 w 1258"/>
              <a:gd name="T21" fmla="*/ 1324503366 h 447"/>
              <a:gd name="T22" fmla="*/ 825833916 w 1258"/>
              <a:gd name="T23" fmla="*/ 1528272606 h 447"/>
              <a:gd name="T24" fmla="*/ 830691646 w 1258"/>
              <a:gd name="T25" fmla="*/ 1596195686 h 447"/>
              <a:gd name="T26" fmla="*/ 869553485 w 1258"/>
              <a:gd name="T27" fmla="*/ 2147483646 h 447"/>
              <a:gd name="T28" fmla="*/ 2147483646 w 1258"/>
              <a:gd name="T29" fmla="*/ 2147483646 h 447"/>
              <a:gd name="T30" fmla="*/ 2147483646 w 1258"/>
              <a:gd name="T31" fmla="*/ 1605900557 h 447"/>
              <a:gd name="T32" fmla="*/ 2147483646 w 1258"/>
              <a:gd name="T33" fmla="*/ 490018866 h 447"/>
              <a:gd name="T34" fmla="*/ 2147483646 w 1258"/>
              <a:gd name="T35" fmla="*/ 0 h 447"/>
              <a:gd name="T36" fmla="*/ 38861839 w 1258"/>
              <a:gd name="T37" fmla="*/ 0 h 447"/>
              <a:gd name="T38" fmla="*/ 4857730 w 1258"/>
              <a:gd name="T39" fmla="*/ 121291057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chemeClr val="accent3"/>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2" name="Freeform 8"/>
          <p:cNvSpPr>
            <a:spLocks noChangeArrowheads="1"/>
          </p:cNvSpPr>
          <p:nvPr/>
        </p:nvSpPr>
        <p:spPr bwMode="auto">
          <a:xfrm flipH="1">
            <a:off x="1944403" y="4816783"/>
            <a:ext cx="2874771" cy="1145629"/>
          </a:xfrm>
          <a:custGeom>
            <a:avLst/>
            <a:gdLst>
              <a:gd name="T0" fmla="*/ 106784464 w 1122"/>
              <a:gd name="T1" fmla="*/ 140698595 h 447"/>
              <a:gd name="T2" fmla="*/ 1412476747 w 1122"/>
              <a:gd name="T3" fmla="*/ 63070645 h 447"/>
              <a:gd name="T4" fmla="*/ 1732830140 w 1122"/>
              <a:gd name="T5" fmla="*/ 1101326587 h 447"/>
              <a:gd name="T6" fmla="*/ 1713415985 w 1122"/>
              <a:gd name="T7" fmla="*/ 1101326587 h 447"/>
              <a:gd name="T8" fmla="*/ 679541707 w 1122"/>
              <a:gd name="T9" fmla="*/ 2147483646 h 447"/>
              <a:gd name="T10" fmla="*/ 2147483646 w 1122"/>
              <a:gd name="T11" fmla="*/ 2147483646 h 447"/>
              <a:gd name="T12" fmla="*/ 2147483646 w 1122"/>
              <a:gd name="T13" fmla="*/ 2147483646 h 447"/>
              <a:gd name="T14" fmla="*/ 2147483646 w 1122"/>
              <a:gd name="T15" fmla="*/ 1086771484 h 447"/>
              <a:gd name="T16" fmla="*/ 2147483646 w 1122"/>
              <a:gd name="T17" fmla="*/ 0 h 447"/>
              <a:gd name="T18" fmla="*/ 0 w 1122"/>
              <a:gd name="T19" fmla="*/ 0 h 447"/>
              <a:gd name="T20" fmla="*/ 106784464 w 1122"/>
              <a:gd name="T21" fmla="*/ 140698595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accent4"/>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3" name="TextBox 40"/>
          <p:cNvSpPr>
            <a:spLocks noChangeArrowheads="1"/>
          </p:cNvSpPr>
          <p:nvPr/>
        </p:nvSpPr>
        <p:spPr bwMode="auto">
          <a:xfrm flipH="1">
            <a:off x="3463186" y="1806693"/>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4" name="TextBox 46"/>
          <p:cNvSpPr>
            <a:spLocks noChangeArrowheads="1"/>
          </p:cNvSpPr>
          <p:nvPr/>
        </p:nvSpPr>
        <p:spPr bwMode="auto">
          <a:xfrm flipH="1">
            <a:off x="2478709" y="2913673"/>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5" name="TextBox 47"/>
          <p:cNvSpPr>
            <a:spLocks noChangeArrowheads="1"/>
          </p:cNvSpPr>
          <p:nvPr/>
        </p:nvSpPr>
        <p:spPr bwMode="auto">
          <a:xfrm flipH="1">
            <a:off x="3350114" y="4059302"/>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6" name="TextBox 48"/>
          <p:cNvSpPr>
            <a:spLocks noChangeArrowheads="1"/>
          </p:cNvSpPr>
          <p:nvPr/>
        </p:nvSpPr>
        <p:spPr bwMode="auto">
          <a:xfrm flipH="1">
            <a:off x="2284598" y="5204931"/>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7" name="任意多边形 49"/>
          <p:cNvSpPr>
            <a:spLocks noChangeArrowheads="1"/>
          </p:cNvSpPr>
          <p:nvPr/>
        </p:nvSpPr>
        <p:spPr bwMode="auto">
          <a:xfrm flipH="1">
            <a:off x="1976033" y="2525903"/>
            <a:ext cx="8604000" cy="57635"/>
          </a:xfrm>
          <a:custGeom>
            <a:avLst/>
            <a:gdLst>
              <a:gd name="T0" fmla="*/ 10147071 w 4397828"/>
              <a:gd name="T1" fmla="*/ 0 h 46990"/>
              <a:gd name="T2" fmla="*/ 10147071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chemeClr val="accent1"/>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8" name="任意多边形 51"/>
          <p:cNvSpPr>
            <a:spLocks noChangeArrowheads="1"/>
          </p:cNvSpPr>
          <p:nvPr/>
        </p:nvSpPr>
        <p:spPr bwMode="auto">
          <a:xfrm flipH="1">
            <a:off x="2053609" y="3662303"/>
            <a:ext cx="8532000" cy="59622"/>
          </a:xfrm>
          <a:custGeom>
            <a:avLst/>
            <a:gdLst>
              <a:gd name="T0" fmla="*/ 9945526 w 4397828"/>
              <a:gd name="T1" fmla="*/ 0 h 46990"/>
              <a:gd name="T2" fmla="*/ 9945526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chemeClr val="accent1"/>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9" name="任意多边形 53"/>
          <p:cNvSpPr>
            <a:spLocks noChangeArrowheads="1"/>
          </p:cNvSpPr>
          <p:nvPr/>
        </p:nvSpPr>
        <p:spPr bwMode="auto">
          <a:xfrm flipH="1">
            <a:off x="2415633" y="4811457"/>
            <a:ext cx="8136000" cy="55647"/>
          </a:xfrm>
          <a:custGeom>
            <a:avLst/>
            <a:gdLst>
              <a:gd name="T0" fmla="*/ 9031715 w 4397828"/>
              <a:gd name="T1" fmla="*/ 0 h 43180"/>
              <a:gd name="T2" fmla="*/ 9031715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noFill/>
          <a:ln w="12700" cap="flat" cmpd="sng">
            <a:solidFill>
              <a:schemeClr val="accent1"/>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0" name="任意多边形 55"/>
          <p:cNvSpPr>
            <a:spLocks noChangeArrowheads="1"/>
          </p:cNvSpPr>
          <p:nvPr/>
        </p:nvSpPr>
        <p:spPr bwMode="auto">
          <a:xfrm flipH="1">
            <a:off x="1942785" y="5956495"/>
            <a:ext cx="8640000" cy="57635"/>
          </a:xfrm>
          <a:custGeom>
            <a:avLst/>
            <a:gdLst>
              <a:gd name="T0" fmla="*/ 10234066 w 4397828"/>
              <a:gd name="T1" fmla="*/ 0 h 45720"/>
              <a:gd name="T2" fmla="*/ 10234066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noFill/>
          <a:ln w="12700" cap="flat" cmpd="sng">
            <a:solidFill>
              <a:schemeClr val="accent1"/>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1" name="Freeform 102"/>
          <p:cNvSpPr>
            <a:spLocks noChangeAspect="1" noEditPoints="1"/>
          </p:cNvSpPr>
          <p:nvPr/>
        </p:nvSpPr>
        <p:spPr bwMode="auto">
          <a:xfrm>
            <a:off x="3392594" y="5235939"/>
            <a:ext cx="360000" cy="307317"/>
          </a:xfrm>
          <a:custGeom>
            <a:avLst/>
            <a:gdLst>
              <a:gd name="T0" fmla="*/ 1117 w 1200"/>
              <a:gd name="T1" fmla="*/ 516 h 1033"/>
              <a:gd name="T2" fmla="*/ 600 w 1200"/>
              <a:gd name="T3" fmla="*/ 0 h 1033"/>
              <a:gd name="T4" fmla="*/ 191 w 1200"/>
              <a:gd name="T5" fmla="*/ 202 h 1033"/>
              <a:gd name="T6" fmla="*/ 432 w 1200"/>
              <a:gd name="T7" fmla="*/ 131 h 1033"/>
              <a:gd name="T8" fmla="*/ 873 w 1200"/>
              <a:gd name="T9" fmla="*/ 516 h 1033"/>
              <a:gd name="T10" fmla="*/ 789 w 1200"/>
              <a:gd name="T11" fmla="*/ 516 h 1033"/>
              <a:gd name="T12" fmla="*/ 995 w 1200"/>
              <a:gd name="T13" fmla="*/ 722 h 1033"/>
              <a:gd name="T14" fmla="*/ 1200 w 1200"/>
              <a:gd name="T15" fmla="*/ 516 h 1033"/>
              <a:gd name="T16" fmla="*/ 1117 w 1200"/>
              <a:gd name="T17" fmla="*/ 516 h 1033"/>
              <a:gd name="T18" fmla="*/ 84 w 1200"/>
              <a:gd name="T19" fmla="*/ 516 h 1033"/>
              <a:gd name="T20" fmla="*/ 600 w 1200"/>
              <a:gd name="T21" fmla="*/ 1033 h 1033"/>
              <a:gd name="T22" fmla="*/ 1009 w 1200"/>
              <a:gd name="T23" fmla="*/ 831 h 1033"/>
              <a:gd name="T24" fmla="*/ 768 w 1200"/>
              <a:gd name="T25" fmla="*/ 902 h 1033"/>
              <a:gd name="T26" fmla="*/ 328 w 1200"/>
              <a:gd name="T27" fmla="*/ 516 h 1033"/>
              <a:gd name="T28" fmla="*/ 411 w 1200"/>
              <a:gd name="T29" fmla="*/ 516 h 1033"/>
              <a:gd name="T30" fmla="*/ 206 w 1200"/>
              <a:gd name="T31" fmla="*/ 311 h 1033"/>
              <a:gd name="T32" fmla="*/ 0 w 1200"/>
              <a:gd name="T33" fmla="*/ 516 h 1033"/>
              <a:gd name="T34" fmla="*/ 84 w 1200"/>
              <a:gd name="T35" fmla="*/ 516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0" h="1033">
                <a:moveTo>
                  <a:pt x="1117" y="516"/>
                </a:moveTo>
                <a:cubicBezTo>
                  <a:pt x="1117" y="231"/>
                  <a:pt x="886" y="0"/>
                  <a:pt x="600" y="0"/>
                </a:cubicBezTo>
                <a:cubicBezTo>
                  <a:pt x="434" y="0"/>
                  <a:pt x="286" y="79"/>
                  <a:pt x="191" y="202"/>
                </a:cubicBezTo>
                <a:cubicBezTo>
                  <a:pt x="261" y="157"/>
                  <a:pt x="343" y="131"/>
                  <a:pt x="432" y="131"/>
                </a:cubicBezTo>
                <a:cubicBezTo>
                  <a:pt x="658" y="131"/>
                  <a:pt x="844" y="299"/>
                  <a:pt x="873" y="516"/>
                </a:cubicBezTo>
                <a:lnTo>
                  <a:pt x="789" y="516"/>
                </a:lnTo>
                <a:lnTo>
                  <a:pt x="995" y="722"/>
                </a:lnTo>
                <a:lnTo>
                  <a:pt x="1200" y="516"/>
                </a:lnTo>
                <a:lnTo>
                  <a:pt x="1117" y="516"/>
                </a:lnTo>
                <a:close/>
                <a:moveTo>
                  <a:pt x="84" y="516"/>
                </a:moveTo>
                <a:cubicBezTo>
                  <a:pt x="84" y="801"/>
                  <a:pt x="315" y="1033"/>
                  <a:pt x="600" y="1033"/>
                </a:cubicBezTo>
                <a:cubicBezTo>
                  <a:pt x="767" y="1033"/>
                  <a:pt x="915" y="953"/>
                  <a:pt x="1009" y="831"/>
                </a:cubicBezTo>
                <a:cubicBezTo>
                  <a:pt x="940" y="875"/>
                  <a:pt x="857" y="902"/>
                  <a:pt x="768" y="902"/>
                </a:cubicBezTo>
                <a:cubicBezTo>
                  <a:pt x="543" y="902"/>
                  <a:pt x="357" y="734"/>
                  <a:pt x="328" y="516"/>
                </a:cubicBezTo>
                <a:lnTo>
                  <a:pt x="411" y="516"/>
                </a:lnTo>
                <a:lnTo>
                  <a:pt x="206" y="311"/>
                </a:lnTo>
                <a:lnTo>
                  <a:pt x="0" y="516"/>
                </a:lnTo>
                <a:lnTo>
                  <a:pt x="84" y="51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2" name="Freeform 81"/>
          <p:cNvSpPr>
            <a:spLocks noChangeAspect="1"/>
          </p:cNvSpPr>
          <p:nvPr/>
        </p:nvSpPr>
        <p:spPr bwMode="auto">
          <a:xfrm>
            <a:off x="2916482" y="4065443"/>
            <a:ext cx="360000" cy="357050"/>
          </a:xfrm>
          <a:custGeom>
            <a:avLst/>
            <a:gdLst>
              <a:gd name="T0" fmla="*/ 171 w 1200"/>
              <a:gd name="T1" fmla="*/ 218 h 1195"/>
              <a:gd name="T2" fmla="*/ 342 w 1200"/>
              <a:gd name="T3" fmla="*/ 388 h 1195"/>
              <a:gd name="T4" fmla="*/ 884 w 1200"/>
              <a:gd name="T5" fmla="*/ 524 h 1195"/>
              <a:gd name="T6" fmla="*/ 918 w 1200"/>
              <a:gd name="T7" fmla="*/ 468 h 1195"/>
              <a:gd name="T8" fmla="*/ 792 w 1200"/>
              <a:gd name="T9" fmla="*/ 257 h 1195"/>
              <a:gd name="T10" fmla="*/ 754 w 1200"/>
              <a:gd name="T11" fmla="*/ 263 h 1195"/>
              <a:gd name="T12" fmla="*/ 623 w 1200"/>
              <a:gd name="T13" fmla="*/ 132 h 1195"/>
              <a:gd name="T14" fmla="*/ 754 w 1200"/>
              <a:gd name="T15" fmla="*/ 0 h 1195"/>
              <a:gd name="T16" fmla="*/ 885 w 1200"/>
              <a:gd name="T17" fmla="*/ 132 h 1195"/>
              <a:gd name="T18" fmla="*/ 862 w 1200"/>
              <a:gd name="T19" fmla="*/ 207 h 1195"/>
              <a:gd name="T20" fmla="*/ 991 w 1200"/>
              <a:gd name="T21" fmla="*/ 422 h 1195"/>
              <a:gd name="T22" fmla="*/ 1038 w 1200"/>
              <a:gd name="T23" fmla="*/ 415 h 1195"/>
              <a:gd name="T24" fmla="*/ 1200 w 1200"/>
              <a:gd name="T25" fmla="*/ 577 h 1195"/>
              <a:gd name="T26" fmla="*/ 1038 w 1200"/>
              <a:gd name="T27" fmla="*/ 740 h 1195"/>
              <a:gd name="T28" fmla="*/ 879 w 1200"/>
              <a:gd name="T29" fmla="*/ 612 h 1195"/>
              <a:gd name="T30" fmla="*/ 321 w 1200"/>
              <a:gd name="T31" fmla="*/ 471 h 1195"/>
              <a:gd name="T32" fmla="*/ 266 w 1200"/>
              <a:gd name="T33" fmla="*/ 532 h 1195"/>
              <a:gd name="T34" fmla="*/ 355 w 1200"/>
              <a:gd name="T35" fmla="*/ 791 h 1195"/>
              <a:gd name="T36" fmla="*/ 378 w 1200"/>
              <a:gd name="T37" fmla="*/ 790 h 1195"/>
              <a:gd name="T38" fmla="*/ 580 w 1200"/>
              <a:gd name="T39" fmla="*/ 992 h 1195"/>
              <a:gd name="T40" fmla="*/ 378 w 1200"/>
              <a:gd name="T41" fmla="*/ 1195 h 1195"/>
              <a:gd name="T42" fmla="*/ 176 w 1200"/>
              <a:gd name="T43" fmla="*/ 992 h 1195"/>
              <a:gd name="T44" fmla="*/ 273 w 1200"/>
              <a:gd name="T45" fmla="*/ 819 h 1195"/>
              <a:gd name="T46" fmla="*/ 184 w 1200"/>
              <a:gd name="T47" fmla="*/ 560 h 1195"/>
              <a:gd name="T48" fmla="*/ 171 w 1200"/>
              <a:gd name="T49" fmla="*/ 560 h 1195"/>
              <a:gd name="T50" fmla="*/ 0 w 1200"/>
              <a:gd name="T51" fmla="*/ 389 h 1195"/>
              <a:gd name="T52" fmla="*/ 171 w 1200"/>
              <a:gd name="T53" fmla="*/ 218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0" h="1195">
                <a:moveTo>
                  <a:pt x="171" y="218"/>
                </a:moveTo>
                <a:cubicBezTo>
                  <a:pt x="265" y="218"/>
                  <a:pt x="341" y="294"/>
                  <a:pt x="342" y="388"/>
                </a:cubicBezTo>
                <a:lnTo>
                  <a:pt x="884" y="524"/>
                </a:lnTo>
                <a:cubicBezTo>
                  <a:pt x="891" y="503"/>
                  <a:pt x="903" y="484"/>
                  <a:pt x="918" y="468"/>
                </a:cubicBezTo>
                <a:lnTo>
                  <a:pt x="792" y="257"/>
                </a:lnTo>
                <a:cubicBezTo>
                  <a:pt x="780" y="261"/>
                  <a:pt x="767" y="263"/>
                  <a:pt x="754" y="263"/>
                </a:cubicBezTo>
                <a:cubicBezTo>
                  <a:pt x="682" y="263"/>
                  <a:pt x="623" y="204"/>
                  <a:pt x="623" y="132"/>
                </a:cubicBezTo>
                <a:cubicBezTo>
                  <a:pt x="623" y="59"/>
                  <a:pt x="682" y="0"/>
                  <a:pt x="754" y="0"/>
                </a:cubicBezTo>
                <a:cubicBezTo>
                  <a:pt x="827" y="0"/>
                  <a:pt x="885" y="59"/>
                  <a:pt x="885" y="132"/>
                </a:cubicBezTo>
                <a:cubicBezTo>
                  <a:pt x="885" y="160"/>
                  <a:pt x="877" y="185"/>
                  <a:pt x="862" y="207"/>
                </a:cubicBezTo>
                <a:lnTo>
                  <a:pt x="991" y="422"/>
                </a:lnTo>
                <a:cubicBezTo>
                  <a:pt x="1006" y="417"/>
                  <a:pt x="1021" y="415"/>
                  <a:pt x="1038" y="415"/>
                </a:cubicBezTo>
                <a:cubicBezTo>
                  <a:pt x="1127" y="415"/>
                  <a:pt x="1200" y="488"/>
                  <a:pt x="1200" y="577"/>
                </a:cubicBezTo>
                <a:cubicBezTo>
                  <a:pt x="1200" y="667"/>
                  <a:pt x="1127" y="740"/>
                  <a:pt x="1038" y="740"/>
                </a:cubicBezTo>
                <a:cubicBezTo>
                  <a:pt x="960" y="740"/>
                  <a:pt x="895" y="685"/>
                  <a:pt x="879" y="612"/>
                </a:cubicBezTo>
                <a:lnTo>
                  <a:pt x="321" y="471"/>
                </a:lnTo>
                <a:cubicBezTo>
                  <a:pt x="308" y="496"/>
                  <a:pt x="289" y="517"/>
                  <a:pt x="266" y="532"/>
                </a:cubicBezTo>
                <a:lnTo>
                  <a:pt x="355" y="791"/>
                </a:lnTo>
                <a:cubicBezTo>
                  <a:pt x="362" y="790"/>
                  <a:pt x="370" y="790"/>
                  <a:pt x="378" y="790"/>
                </a:cubicBezTo>
                <a:cubicBezTo>
                  <a:pt x="490" y="790"/>
                  <a:pt x="580" y="880"/>
                  <a:pt x="580" y="992"/>
                </a:cubicBezTo>
                <a:cubicBezTo>
                  <a:pt x="580" y="1104"/>
                  <a:pt x="490" y="1195"/>
                  <a:pt x="378" y="1195"/>
                </a:cubicBezTo>
                <a:cubicBezTo>
                  <a:pt x="266" y="1195"/>
                  <a:pt x="176" y="1104"/>
                  <a:pt x="176" y="992"/>
                </a:cubicBezTo>
                <a:cubicBezTo>
                  <a:pt x="176" y="919"/>
                  <a:pt x="215" y="855"/>
                  <a:pt x="273" y="819"/>
                </a:cubicBezTo>
                <a:lnTo>
                  <a:pt x="184" y="560"/>
                </a:lnTo>
                <a:cubicBezTo>
                  <a:pt x="180" y="560"/>
                  <a:pt x="175" y="560"/>
                  <a:pt x="171" y="560"/>
                </a:cubicBezTo>
                <a:cubicBezTo>
                  <a:pt x="77" y="560"/>
                  <a:pt x="0" y="484"/>
                  <a:pt x="0" y="389"/>
                </a:cubicBezTo>
                <a:cubicBezTo>
                  <a:pt x="0" y="295"/>
                  <a:pt x="77" y="218"/>
                  <a:pt x="171" y="21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Freeform 182"/>
          <p:cNvSpPr>
            <a:spLocks noChangeAspect="1" noEditPoints="1"/>
          </p:cNvSpPr>
          <p:nvPr/>
        </p:nvSpPr>
        <p:spPr bwMode="auto">
          <a:xfrm>
            <a:off x="2946572" y="1725499"/>
            <a:ext cx="360000" cy="415609"/>
          </a:xfrm>
          <a:custGeom>
            <a:avLst/>
            <a:gdLst>
              <a:gd name="T0" fmla="*/ 225 w 1200"/>
              <a:gd name="T1" fmla="*/ 525 h 1391"/>
              <a:gd name="T2" fmla="*/ 0 w 1200"/>
              <a:gd name="T3" fmla="*/ 759 h 1391"/>
              <a:gd name="T4" fmla="*/ 0 w 1200"/>
              <a:gd name="T5" fmla="*/ 1123 h 1391"/>
              <a:gd name="T6" fmla="*/ 225 w 1200"/>
              <a:gd name="T7" fmla="*/ 1350 h 1391"/>
              <a:gd name="T8" fmla="*/ 150 w 1200"/>
              <a:gd name="T9" fmla="*/ 1180 h 1391"/>
              <a:gd name="T10" fmla="*/ 150 w 1200"/>
              <a:gd name="T11" fmla="*/ 702 h 1391"/>
              <a:gd name="T12" fmla="*/ 225 w 1200"/>
              <a:gd name="T13" fmla="*/ 525 h 1391"/>
              <a:gd name="T14" fmla="*/ 874 w 1200"/>
              <a:gd name="T15" fmla="*/ 518 h 1391"/>
              <a:gd name="T16" fmla="*/ 979 w 1200"/>
              <a:gd name="T17" fmla="*/ 46 h 1391"/>
              <a:gd name="T18" fmla="*/ 632 w 1200"/>
              <a:gd name="T19" fmla="*/ 392 h 1391"/>
              <a:gd name="T20" fmla="*/ 300 w 1200"/>
              <a:gd name="T21" fmla="*/ 682 h 1391"/>
              <a:gd name="T22" fmla="*/ 300 w 1200"/>
              <a:gd name="T23" fmla="*/ 1195 h 1391"/>
              <a:gd name="T24" fmla="*/ 949 w 1200"/>
              <a:gd name="T25" fmla="*/ 1391 h 1391"/>
              <a:gd name="T26" fmla="*/ 1200 w 1200"/>
              <a:gd name="T27" fmla="*/ 646 h 1391"/>
              <a:gd name="T28" fmla="*/ 874 w 1200"/>
              <a:gd name="T29" fmla="*/ 518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0" h="1391">
                <a:moveTo>
                  <a:pt x="225" y="525"/>
                </a:moveTo>
                <a:cubicBezTo>
                  <a:pt x="176" y="525"/>
                  <a:pt x="0" y="555"/>
                  <a:pt x="0" y="759"/>
                </a:cubicBezTo>
                <a:lnTo>
                  <a:pt x="0" y="1123"/>
                </a:lnTo>
                <a:cubicBezTo>
                  <a:pt x="0" y="1327"/>
                  <a:pt x="176" y="1350"/>
                  <a:pt x="225" y="1350"/>
                </a:cubicBezTo>
                <a:cubicBezTo>
                  <a:pt x="274" y="1350"/>
                  <a:pt x="150" y="1307"/>
                  <a:pt x="150" y="1180"/>
                </a:cubicBezTo>
                <a:lnTo>
                  <a:pt x="150" y="702"/>
                </a:lnTo>
                <a:cubicBezTo>
                  <a:pt x="150" y="570"/>
                  <a:pt x="274" y="525"/>
                  <a:pt x="225" y="525"/>
                </a:cubicBezTo>
                <a:close/>
                <a:moveTo>
                  <a:pt x="874" y="518"/>
                </a:moveTo>
                <a:cubicBezTo>
                  <a:pt x="864" y="491"/>
                  <a:pt x="1139" y="246"/>
                  <a:pt x="979" y="46"/>
                </a:cubicBezTo>
                <a:cubicBezTo>
                  <a:pt x="941" y="0"/>
                  <a:pt x="813" y="269"/>
                  <a:pt x="632" y="392"/>
                </a:cubicBezTo>
                <a:cubicBezTo>
                  <a:pt x="533" y="459"/>
                  <a:pt x="300" y="602"/>
                  <a:pt x="300" y="682"/>
                </a:cubicBezTo>
                <a:lnTo>
                  <a:pt x="300" y="1195"/>
                </a:lnTo>
                <a:cubicBezTo>
                  <a:pt x="300" y="1290"/>
                  <a:pt x="669" y="1391"/>
                  <a:pt x="949" y="1391"/>
                </a:cubicBezTo>
                <a:cubicBezTo>
                  <a:pt x="1051" y="1391"/>
                  <a:pt x="1200" y="748"/>
                  <a:pt x="1200" y="646"/>
                </a:cubicBezTo>
                <a:cubicBezTo>
                  <a:pt x="1200" y="543"/>
                  <a:pt x="884" y="545"/>
                  <a:pt x="874" y="51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24" name="组合 23"/>
          <p:cNvGrpSpPr>
            <a:grpSpLocks noChangeAspect="1"/>
          </p:cNvGrpSpPr>
          <p:nvPr/>
        </p:nvGrpSpPr>
        <p:grpSpPr>
          <a:xfrm>
            <a:off x="3764614" y="2917112"/>
            <a:ext cx="360000" cy="362454"/>
            <a:chOff x="3771900" y="3200400"/>
            <a:chExt cx="2011680" cy="2025396"/>
          </a:xfrm>
          <a:solidFill>
            <a:schemeClr val="bg1"/>
          </a:solidFill>
        </p:grpSpPr>
        <p:sp>
          <p:nvSpPr>
            <p:cNvPr id="25" name="任意多边形 2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9" name="任意多边形 28"/>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32" name="矩形 31"/>
          <p:cNvSpPr/>
          <p:nvPr/>
        </p:nvSpPr>
        <p:spPr>
          <a:xfrm>
            <a:off x="5542617" y="1573054"/>
            <a:ext cx="4907669"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5542617" y="2706900"/>
            <a:ext cx="4907669"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5542617" y="3880723"/>
            <a:ext cx="4907669"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5542617" y="5014173"/>
            <a:ext cx="4907669"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6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250" fill="hold"/>
                                        <p:tgtEl>
                                          <p:spTgt spid="23"/>
                                        </p:tgtEl>
                                        <p:attrNameLst>
                                          <p:attrName>ppt_w</p:attrName>
                                        </p:attrNameLst>
                                      </p:cBhvr>
                                      <p:tavLst>
                                        <p:tav tm="0">
                                          <p:val>
                                            <p:fltVal val="0"/>
                                          </p:val>
                                        </p:tav>
                                        <p:tav tm="100000">
                                          <p:val>
                                            <p:strVal val="#ppt_w"/>
                                          </p:val>
                                        </p:tav>
                                      </p:tavLst>
                                    </p:anim>
                                    <p:anim calcmode="lin" valueType="num">
                                      <p:cBhvr>
                                        <p:cTn id="29" dur="250" fill="hold"/>
                                        <p:tgtEl>
                                          <p:spTgt spid="23"/>
                                        </p:tgtEl>
                                        <p:attrNameLst>
                                          <p:attrName>ppt_h</p:attrName>
                                        </p:attrNameLst>
                                      </p:cBhvr>
                                      <p:tavLst>
                                        <p:tav tm="0">
                                          <p:val>
                                            <p:fltVal val="0"/>
                                          </p:val>
                                        </p:tav>
                                        <p:tav tm="100000">
                                          <p:val>
                                            <p:strVal val="#ppt_h"/>
                                          </p:val>
                                        </p:tav>
                                      </p:tavLst>
                                    </p:anim>
                                    <p:animEffect transition="in" filter="fade">
                                      <p:cBhvr>
                                        <p:cTn id="30" dur="250"/>
                                        <p:tgtEl>
                                          <p:spTgt spid="23"/>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250" fill="hold"/>
                                        <p:tgtEl>
                                          <p:spTgt spid="13"/>
                                        </p:tgtEl>
                                        <p:attrNameLst>
                                          <p:attrName>ppt_w</p:attrName>
                                        </p:attrNameLst>
                                      </p:cBhvr>
                                      <p:tavLst>
                                        <p:tav tm="0">
                                          <p:val>
                                            <p:fltVal val="0"/>
                                          </p:val>
                                        </p:tav>
                                        <p:tav tm="100000">
                                          <p:val>
                                            <p:strVal val="#ppt_w"/>
                                          </p:val>
                                        </p:tav>
                                      </p:tavLst>
                                    </p:anim>
                                    <p:anim calcmode="lin" valueType="num">
                                      <p:cBhvr>
                                        <p:cTn id="35" dur="250" fill="hold"/>
                                        <p:tgtEl>
                                          <p:spTgt spid="13"/>
                                        </p:tgtEl>
                                        <p:attrNameLst>
                                          <p:attrName>ppt_h</p:attrName>
                                        </p:attrNameLst>
                                      </p:cBhvr>
                                      <p:tavLst>
                                        <p:tav tm="0">
                                          <p:val>
                                            <p:fltVal val="0"/>
                                          </p:val>
                                        </p:tav>
                                        <p:tav tm="100000">
                                          <p:val>
                                            <p:strVal val="#ppt_h"/>
                                          </p:val>
                                        </p:tav>
                                      </p:tavLst>
                                    </p:anim>
                                    <p:animEffect transition="in" filter="fade">
                                      <p:cBhvr>
                                        <p:cTn id="36" dur="250"/>
                                        <p:tgtEl>
                                          <p:spTgt spid="13"/>
                                        </p:tgtEl>
                                      </p:cBhvr>
                                    </p:animEffect>
                                  </p:childTnLst>
                                </p:cTn>
                              </p:par>
                            </p:childTnLst>
                          </p:cTn>
                        </p:par>
                        <p:par>
                          <p:cTn id="37" fill="hold">
                            <p:stCondLst>
                              <p:cond delay="1500"/>
                            </p:stCondLst>
                            <p:childTnLst>
                              <p:par>
                                <p:cTn id="38" presetID="53" presetClass="entr" presetSubtype="16" fill="hold" grpId="0" nodeType="afterEffect">
                                  <p:stCondLst>
                                    <p:cond delay="0"/>
                                  </p:stCondLst>
                                  <p:iterate type="lt">
                                    <p:tmPct val="10000"/>
                                  </p:iterate>
                                  <p:childTnLst>
                                    <p:set>
                                      <p:cBhvr>
                                        <p:cTn id="39" dur="1" fill="hold">
                                          <p:stCondLst>
                                            <p:cond delay="0"/>
                                          </p:stCondLst>
                                        </p:cTn>
                                        <p:tgtEl>
                                          <p:spTgt spid="32"/>
                                        </p:tgtEl>
                                        <p:attrNameLst>
                                          <p:attrName>style.visibility</p:attrName>
                                        </p:attrNameLst>
                                      </p:cBhvr>
                                      <p:to>
                                        <p:strVal val="visible"/>
                                      </p:to>
                                    </p:set>
                                    <p:anim calcmode="lin" valueType="num">
                                      <p:cBhvr>
                                        <p:cTn id="40" dur="100" fill="hold"/>
                                        <p:tgtEl>
                                          <p:spTgt spid="32"/>
                                        </p:tgtEl>
                                        <p:attrNameLst>
                                          <p:attrName>ppt_w</p:attrName>
                                        </p:attrNameLst>
                                      </p:cBhvr>
                                      <p:tavLst>
                                        <p:tav tm="0">
                                          <p:val>
                                            <p:fltVal val="0"/>
                                          </p:val>
                                        </p:tav>
                                        <p:tav tm="100000">
                                          <p:val>
                                            <p:strVal val="#ppt_w"/>
                                          </p:val>
                                        </p:tav>
                                      </p:tavLst>
                                    </p:anim>
                                    <p:anim calcmode="lin" valueType="num">
                                      <p:cBhvr>
                                        <p:cTn id="41" dur="100" fill="hold"/>
                                        <p:tgtEl>
                                          <p:spTgt spid="32"/>
                                        </p:tgtEl>
                                        <p:attrNameLst>
                                          <p:attrName>ppt_h</p:attrName>
                                        </p:attrNameLst>
                                      </p:cBhvr>
                                      <p:tavLst>
                                        <p:tav tm="0">
                                          <p:val>
                                            <p:fltVal val="0"/>
                                          </p:val>
                                        </p:tav>
                                        <p:tav tm="100000">
                                          <p:val>
                                            <p:strVal val="#ppt_h"/>
                                          </p:val>
                                        </p:tav>
                                      </p:tavLst>
                                    </p:anim>
                                    <p:animEffect transition="in" filter="fade">
                                      <p:cBhvr>
                                        <p:cTn id="42" dur="100"/>
                                        <p:tgtEl>
                                          <p:spTgt spid="32"/>
                                        </p:tgtEl>
                                      </p:cBhvr>
                                    </p:animEffect>
                                  </p:childTnLst>
                                </p:cTn>
                              </p:par>
                            </p:childTnLst>
                          </p:cTn>
                        </p:par>
                        <p:par>
                          <p:cTn id="43" fill="hold">
                            <p:stCondLst>
                              <p:cond delay="2450"/>
                            </p:stCondLst>
                            <p:childTnLst>
                              <p:par>
                                <p:cTn id="44" presetID="22" presetClass="entr" presetSubtype="8"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childTnLst>
                          </p:cTn>
                        </p:par>
                        <p:par>
                          <p:cTn id="47" fill="hold">
                            <p:stCondLst>
                              <p:cond delay="2950"/>
                            </p:stCondLst>
                            <p:childTnLst>
                              <p:par>
                                <p:cTn id="48" presetID="53" presetClass="entr" presetSubtype="16"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250" fill="hold"/>
                                        <p:tgtEl>
                                          <p:spTgt spid="14"/>
                                        </p:tgtEl>
                                        <p:attrNameLst>
                                          <p:attrName>ppt_w</p:attrName>
                                        </p:attrNameLst>
                                      </p:cBhvr>
                                      <p:tavLst>
                                        <p:tav tm="0">
                                          <p:val>
                                            <p:fltVal val="0"/>
                                          </p:val>
                                        </p:tav>
                                        <p:tav tm="100000">
                                          <p:val>
                                            <p:strVal val="#ppt_w"/>
                                          </p:val>
                                        </p:tav>
                                      </p:tavLst>
                                    </p:anim>
                                    <p:anim calcmode="lin" valueType="num">
                                      <p:cBhvr>
                                        <p:cTn id="51" dur="250" fill="hold"/>
                                        <p:tgtEl>
                                          <p:spTgt spid="14"/>
                                        </p:tgtEl>
                                        <p:attrNameLst>
                                          <p:attrName>ppt_h</p:attrName>
                                        </p:attrNameLst>
                                      </p:cBhvr>
                                      <p:tavLst>
                                        <p:tav tm="0">
                                          <p:val>
                                            <p:fltVal val="0"/>
                                          </p:val>
                                        </p:tav>
                                        <p:tav tm="100000">
                                          <p:val>
                                            <p:strVal val="#ppt_h"/>
                                          </p:val>
                                        </p:tav>
                                      </p:tavLst>
                                    </p:anim>
                                    <p:animEffect transition="in" filter="fade">
                                      <p:cBhvr>
                                        <p:cTn id="52" dur="250"/>
                                        <p:tgtEl>
                                          <p:spTgt spid="14"/>
                                        </p:tgtEl>
                                      </p:cBhvr>
                                    </p:animEffect>
                                  </p:childTnLst>
                                </p:cTn>
                              </p:par>
                            </p:childTnLst>
                          </p:cTn>
                        </p:par>
                        <p:par>
                          <p:cTn id="53" fill="hold">
                            <p:stCondLst>
                              <p:cond delay="3450"/>
                            </p:stCondLst>
                            <p:childTnLst>
                              <p:par>
                                <p:cTn id="54" presetID="53" presetClass="entr" presetSubtype="16"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250" fill="hold"/>
                                        <p:tgtEl>
                                          <p:spTgt spid="24"/>
                                        </p:tgtEl>
                                        <p:attrNameLst>
                                          <p:attrName>ppt_w</p:attrName>
                                        </p:attrNameLst>
                                      </p:cBhvr>
                                      <p:tavLst>
                                        <p:tav tm="0">
                                          <p:val>
                                            <p:fltVal val="0"/>
                                          </p:val>
                                        </p:tav>
                                        <p:tav tm="100000">
                                          <p:val>
                                            <p:strVal val="#ppt_w"/>
                                          </p:val>
                                        </p:tav>
                                      </p:tavLst>
                                    </p:anim>
                                    <p:anim calcmode="lin" valueType="num">
                                      <p:cBhvr>
                                        <p:cTn id="57" dur="250" fill="hold"/>
                                        <p:tgtEl>
                                          <p:spTgt spid="24"/>
                                        </p:tgtEl>
                                        <p:attrNameLst>
                                          <p:attrName>ppt_h</p:attrName>
                                        </p:attrNameLst>
                                      </p:cBhvr>
                                      <p:tavLst>
                                        <p:tav tm="0">
                                          <p:val>
                                            <p:fltVal val="0"/>
                                          </p:val>
                                        </p:tav>
                                        <p:tav tm="100000">
                                          <p:val>
                                            <p:strVal val="#ppt_h"/>
                                          </p:val>
                                        </p:tav>
                                      </p:tavLst>
                                    </p:anim>
                                    <p:animEffect transition="in" filter="fade">
                                      <p:cBhvr>
                                        <p:cTn id="58" dur="250"/>
                                        <p:tgtEl>
                                          <p:spTgt spid="24"/>
                                        </p:tgtEl>
                                      </p:cBhvr>
                                    </p:animEffect>
                                  </p:childTnLst>
                                </p:cTn>
                              </p:par>
                            </p:childTnLst>
                          </p:cTn>
                        </p:par>
                        <p:par>
                          <p:cTn id="59" fill="hold">
                            <p:stCondLst>
                              <p:cond delay="3950"/>
                            </p:stCondLst>
                            <p:childTnLst>
                              <p:par>
                                <p:cTn id="60" presetID="53" presetClass="entr" presetSubtype="16" fill="hold" grpId="0" nodeType="afterEffect">
                                  <p:stCondLst>
                                    <p:cond delay="0"/>
                                  </p:stCondLst>
                                  <p:iterate type="lt">
                                    <p:tmPct val="10000"/>
                                  </p:iterate>
                                  <p:childTnLst>
                                    <p:set>
                                      <p:cBhvr>
                                        <p:cTn id="61" dur="1" fill="hold">
                                          <p:stCondLst>
                                            <p:cond delay="0"/>
                                          </p:stCondLst>
                                        </p:cTn>
                                        <p:tgtEl>
                                          <p:spTgt spid="33"/>
                                        </p:tgtEl>
                                        <p:attrNameLst>
                                          <p:attrName>style.visibility</p:attrName>
                                        </p:attrNameLst>
                                      </p:cBhvr>
                                      <p:to>
                                        <p:strVal val="visible"/>
                                      </p:to>
                                    </p:set>
                                    <p:anim calcmode="lin" valueType="num">
                                      <p:cBhvr>
                                        <p:cTn id="62" dur="100" fill="hold"/>
                                        <p:tgtEl>
                                          <p:spTgt spid="33"/>
                                        </p:tgtEl>
                                        <p:attrNameLst>
                                          <p:attrName>ppt_w</p:attrName>
                                        </p:attrNameLst>
                                      </p:cBhvr>
                                      <p:tavLst>
                                        <p:tav tm="0">
                                          <p:val>
                                            <p:fltVal val="0"/>
                                          </p:val>
                                        </p:tav>
                                        <p:tav tm="100000">
                                          <p:val>
                                            <p:strVal val="#ppt_w"/>
                                          </p:val>
                                        </p:tav>
                                      </p:tavLst>
                                    </p:anim>
                                    <p:anim calcmode="lin" valueType="num">
                                      <p:cBhvr>
                                        <p:cTn id="63" dur="100" fill="hold"/>
                                        <p:tgtEl>
                                          <p:spTgt spid="33"/>
                                        </p:tgtEl>
                                        <p:attrNameLst>
                                          <p:attrName>ppt_h</p:attrName>
                                        </p:attrNameLst>
                                      </p:cBhvr>
                                      <p:tavLst>
                                        <p:tav tm="0">
                                          <p:val>
                                            <p:fltVal val="0"/>
                                          </p:val>
                                        </p:tav>
                                        <p:tav tm="100000">
                                          <p:val>
                                            <p:strVal val="#ppt_h"/>
                                          </p:val>
                                        </p:tav>
                                      </p:tavLst>
                                    </p:anim>
                                    <p:animEffect transition="in" filter="fade">
                                      <p:cBhvr>
                                        <p:cTn id="64" dur="100"/>
                                        <p:tgtEl>
                                          <p:spTgt spid="33"/>
                                        </p:tgtEl>
                                      </p:cBhvr>
                                    </p:animEffect>
                                  </p:childTnLst>
                                </p:cTn>
                              </p:par>
                            </p:childTnLst>
                          </p:cTn>
                        </p:par>
                        <p:par>
                          <p:cTn id="65" fill="hold">
                            <p:stCondLst>
                              <p:cond delay="4300"/>
                            </p:stCondLst>
                            <p:childTnLst>
                              <p:par>
                                <p:cTn id="66" presetID="22" presetClass="entr" presetSubtype="8"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childTnLst>
                          </p:cTn>
                        </p:par>
                        <p:par>
                          <p:cTn id="69" fill="hold">
                            <p:stCondLst>
                              <p:cond delay="4800"/>
                            </p:stCondLst>
                            <p:childTnLst>
                              <p:par>
                                <p:cTn id="70" presetID="53" presetClass="entr" presetSubtype="16"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250" fill="hold"/>
                                        <p:tgtEl>
                                          <p:spTgt spid="22"/>
                                        </p:tgtEl>
                                        <p:attrNameLst>
                                          <p:attrName>ppt_w</p:attrName>
                                        </p:attrNameLst>
                                      </p:cBhvr>
                                      <p:tavLst>
                                        <p:tav tm="0">
                                          <p:val>
                                            <p:fltVal val="0"/>
                                          </p:val>
                                        </p:tav>
                                        <p:tav tm="100000">
                                          <p:val>
                                            <p:strVal val="#ppt_w"/>
                                          </p:val>
                                        </p:tav>
                                      </p:tavLst>
                                    </p:anim>
                                    <p:anim calcmode="lin" valueType="num">
                                      <p:cBhvr>
                                        <p:cTn id="73" dur="250" fill="hold"/>
                                        <p:tgtEl>
                                          <p:spTgt spid="22"/>
                                        </p:tgtEl>
                                        <p:attrNameLst>
                                          <p:attrName>ppt_h</p:attrName>
                                        </p:attrNameLst>
                                      </p:cBhvr>
                                      <p:tavLst>
                                        <p:tav tm="0">
                                          <p:val>
                                            <p:fltVal val="0"/>
                                          </p:val>
                                        </p:tav>
                                        <p:tav tm="100000">
                                          <p:val>
                                            <p:strVal val="#ppt_h"/>
                                          </p:val>
                                        </p:tav>
                                      </p:tavLst>
                                    </p:anim>
                                    <p:animEffect transition="in" filter="fade">
                                      <p:cBhvr>
                                        <p:cTn id="74" dur="250"/>
                                        <p:tgtEl>
                                          <p:spTgt spid="22"/>
                                        </p:tgtEl>
                                      </p:cBhvr>
                                    </p:animEffect>
                                  </p:childTnLst>
                                </p:cTn>
                              </p:par>
                            </p:childTnLst>
                          </p:cTn>
                        </p:par>
                        <p:par>
                          <p:cTn id="75" fill="hold">
                            <p:stCondLst>
                              <p:cond delay="5300"/>
                            </p:stCondLst>
                            <p:childTnLst>
                              <p:par>
                                <p:cTn id="76" presetID="53" presetClass="entr" presetSubtype="16" fill="hold" grpId="0" nodeType="after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p:cTn id="78" dur="250" fill="hold"/>
                                        <p:tgtEl>
                                          <p:spTgt spid="15"/>
                                        </p:tgtEl>
                                        <p:attrNameLst>
                                          <p:attrName>ppt_w</p:attrName>
                                        </p:attrNameLst>
                                      </p:cBhvr>
                                      <p:tavLst>
                                        <p:tav tm="0">
                                          <p:val>
                                            <p:fltVal val="0"/>
                                          </p:val>
                                        </p:tav>
                                        <p:tav tm="100000">
                                          <p:val>
                                            <p:strVal val="#ppt_w"/>
                                          </p:val>
                                        </p:tav>
                                      </p:tavLst>
                                    </p:anim>
                                    <p:anim calcmode="lin" valueType="num">
                                      <p:cBhvr>
                                        <p:cTn id="79" dur="250" fill="hold"/>
                                        <p:tgtEl>
                                          <p:spTgt spid="15"/>
                                        </p:tgtEl>
                                        <p:attrNameLst>
                                          <p:attrName>ppt_h</p:attrName>
                                        </p:attrNameLst>
                                      </p:cBhvr>
                                      <p:tavLst>
                                        <p:tav tm="0">
                                          <p:val>
                                            <p:fltVal val="0"/>
                                          </p:val>
                                        </p:tav>
                                        <p:tav tm="100000">
                                          <p:val>
                                            <p:strVal val="#ppt_h"/>
                                          </p:val>
                                        </p:tav>
                                      </p:tavLst>
                                    </p:anim>
                                    <p:animEffect transition="in" filter="fade">
                                      <p:cBhvr>
                                        <p:cTn id="80" dur="250"/>
                                        <p:tgtEl>
                                          <p:spTgt spid="15"/>
                                        </p:tgtEl>
                                      </p:cBhvr>
                                    </p:animEffect>
                                  </p:childTnLst>
                                </p:cTn>
                              </p:par>
                            </p:childTnLst>
                          </p:cTn>
                        </p:par>
                        <p:par>
                          <p:cTn id="81" fill="hold">
                            <p:stCondLst>
                              <p:cond delay="5800"/>
                            </p:stCondLst>
                            <p:childTnLst>
                              <p:par>
                                <p:cTn id="82" presetID="53" presetClass="entr" presetSubtype="16" fill="hold" grpId="0" nodeType="afterEffect">
                                  <p:stCondLst>
                                    <p:cond delay="0"/>
                                  </p:stCondLst>
                                  <p:iterate type="lt">
                                    <p:tmPct val="10000"/>
                                  </p:iterate>
                                  <p:childTnLst>
                                    <p:set>
                                      <p:cBhvr>
                                        <p:cTn id="83" dur="1" fill="hold">
                                          <p:stCondLst>
                                            <p:cond delay="0"/>
                                          </p:stCondLst>
                                        </p:cTn>
                                        <p:tgtEl>
                                          <p:spTgt spid="34"/>
                                        </p:tgtEl>
                                        <p:attrNameLst>
                                          <p:attrName>style.visibility</p:attrName>
                                        </p:attrNameLst>
                                      </p:cBhvr>
                                      <p:to>
                                        <p:strVal val="visible"/>
                                      </p:to>
                                    </p:set>
                                    <p:anim calcmode="lin" valueType="num">
                                      <p:cBhvr>
                                        <p:cTn id="84" dur="100" fill="hold"/>
                                        <p:tgtEl>
                                          <p:spTgt spid="34"/>
                                        </p:tgtEl>
                                        <p:attrNameLst>
                                          <p:attrName>ppt_w</p:attrName>
                                        </p:attrNameLst>
                                      </p:cBhvr>
                                      <p:tavLst>
                                        <p:tav tm="0">
                                          <p:val>
                                            <p:fltVal val="0"/>
                                          </p:val>
                                        </p:tav>
                                        <p:tav tm="100000">
                                          <p:val>
                                            <p:strVal val="#ppt_w"/>
                                          </p:val>
                                        </p:tav>
                                      </p:tavLst>
                                    </p:anim>
                                    <p:anim calcmode="lin" valueType="num">
                                      <p:cBhvr>
                                        <p:cTn id="85" dur="100" fill="hold"/>
                                        <p:tgtEl>
                                          <p:spTgt spid="34"/>
                                        </p:tgtEl>
                                        <p:attrNameLst>
                                          <p:attrName>ppt_h</p:attrName>
                                        </p:attrNameLst>
                                      </p:cBhvr>
                                      <p:tavLst>
                                        <p:tav tm="0">
                                          <p:val>
                                            <p:fltVal val="0"/>
                                          </p:val>
                                        </p:tav>
                                        <p:tav tm="100000">
                                          <p:val>
                                            <p:strVal val="#ppt_h"/>
                                          </p:val>
                                        </p:tav>
                                      </p:tavLst>
                                    </p:anim>
                                    <p:animEffect transition="in" filter="fade">
                                      <p:cBhvr>
                                        <p:cTn id="86" dur="100"/>
                                        <p:tgtEl>
                                          <p:spTgt spid="34"/>
                                        </p:tgtEl>
                                      </p:cBhvr>
                                    </p:animEffect>
                                  </p:childTnLst>
                                </p:cTn>
                              </p:par>
                            </p:childTnLst>
                          </p:cTn>
                        </p:par>
                        <p:par>
                          <p:cTn id="87" fill="hold">
                            <p:stCondLst>
                              <p:cond delay="6150"/>
                            </p:stCondLst>
                            <p:childTnLst>
                              <p:par>
                                <p:cTn id="88" presetID="22" presetClass="entr" presetSubtype="8" fill="hold" grpId="0" nodeType="after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wipe(left)">
                                      <p:cBhvr>
                                        <p:cTn id="90" dur="500"/>
                                        <p:tgtEl>
                                          <p:spTgt spid="19"/>
                                        </p:tgtEl>
                                      </p:cBhvr>
                                    </p:animEffect>
                                  </p:childTnLst>
                                </p:cTn>
                              </p:par>
                            </p:childTnLst>
                          </p:cTn>
                        </p:par>
                        <p:par>
                          <p:cTn id="91" fill="hold">
                            <p:stCondLst>
                              <p:cond delay="6650"/>
                            </p:stCondLst>
                            <p:childTnLst>
                              <p:par>
                                <p:cTn id="92" presetID="53" presetClass="entr" presetSubtype="16"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 calcmode="lin" valueType="num">
                                      <p:cBhvr>
                                        <p:cTn id="94" dur="250" fill="hold"/>
                                        <p:tgtEl>
                                          <p:spTgt spid="16"/>
                                        </p:tgtEl>
                                        <p:attrNameLst>
                                          <p:attrName>ppt_w</p:attrName>
                                        </p:attrNameLst>
                                      </p:cBhvr>
                                      <p:tavLst>
                                        <p:tav tm="0">
                                          <p:val>
                                            <p:fltVal val="0"/>
                                          </p:val>
                                        </p:tav>
                                        <p:tav tm="100000">
                                          <p:val>
                                            <p:strVal val="#ppt_w"/>
                                          </p:val>
                                        </p:tav>
                                      </p:tavLst>
                                    </p:anim>
                                    <p:anim calcmode="lin" valueType="num">
                                      <p:cBhvr>
                                        <p:cTn id="95" dur="250" fill="hold"/>
                                        <p:tgtEl>
                                          <p:spTgt spid="16"/>
                                        </p:tgtEl>
                                        <p:attrNameLst>
                                          <p:attrName>ppt_h</p:attrName>
                                        </p:attrNameLst>
                                      </p:cBhvr>
                                      <p:tavLst>
                                        <p:tav tm="0">
                                          <p:val>
                                            <p:fltVal val="0"/>
                                          </p:val>
                                        </p:tav>
                                        <p:tav tm="100000">
                                          <p:val>
                                            <p:strVal val="#ppt_h"/>
                                          </p:val>
                                        </p:tav>
                                      </p:tavLst>
                                    </p:anim>
                                    <p:animEffect transition="in" filter="fade">
                                      <p:cBhvr>
                                        <p:cTn id="96" dur="250"/>
                                        <p:tgtEl>
                                          <p:spTgt spid="16"/>
                                        </p:tgtEl>
                                      </p:cBhvr>
                                    </p:animEffect>
                                  </p:childTnLst>
                                </p:cTn>
                              </p:par>
                            </p:childTnLst>
                          </p:cTn>
                        </p:par>
                        <p:par>
                          <p:cTn id="97" fill="hold">
                            <p:stCondLst>
                              <p:cond delay="7150"/>
                            </p:stCondLst>
                            <p:childTnLst>
                              <p:par>
                                <p:cTn id="98" presetID="53" presetClass="entr" presetSubtype="16" fill="hold" grpId="0" nodeType="afterEffect">
                                  <p:stCondLst>
                                    <p:cond delay="0"/>
                                  </p:stCondLst>
                                  <p:childTnLst>
                                    <p:set>
                                      <p:cBhvr>
                                        <p:cTn id="99" dur="1" fill="hold">
                                          <p:stCondLst>
                                            <p:cond delay="0"/>
                                          </p:stCondLst>
                                        </p:cTn>
                                        <p:tgtEl>
                                          <p:spTgt spid="21"/>
                                        </p:tgtEl>
                                        <p:attrNameLst>
                                          <p:attrName>style.visibility</p:attrName>
                                        </p:attrNameLst>
                                      </p:cBhvr>
                                      <p:to>
                                        <p:strVal val="visible"/>
                                      </p:to>
                                    </p:set>
                                    <p:anim calcmode="lin" valueType="num">
                                      <p:cBhvr>
                                        <p:cTn id="100" dur="250" fill="hold"/>
                                        <p:tgtEl>
                                          <p:spTgt spid="21"/>
                                        </p:tgtEl>
                                        <p:attrNameLst>
                                          <p:attrName>ppt_w</p:attrName>
                                        </p:attrNameLst>
                                      </p:cBhvr>
                                      <p:tavLst>
                                        <p:tav tm="0">
                                          <p:val>
                                            <p:fltVal val="0"/>
                                          </p:val>
                                        </p:tav>
                                        <p:tav tm="100000">
                                          <p:val>
                                            <p:strVal val="#ppt_w"/>
                                          </p:val>
                                        </p:tav>
                                      </p:tavLst>
                                    </p:anim>
                                    <p:anim calcmode="lin" valueType="num">
                                      <p:cBhvr>
                                        <p:cTn id="101" dur="250" fill="hold"/>
                                        <p:tgtEl>
                                          <p:spTgt spid="21"/>
                                        </p:tgtEl>
                                        <p:attrNameLst>
                                          <p:attrName>ppt_h</p:attrName>
                                        </p:attrNameLst>
                                      </p:cBhvr>
                                      <p:tavLst>
                                        <p:tav tm="0">
                                          <p:val>
                                            <p:fltVal val="0"/>
                                          </p:val>
                                        </p:tav>
                                        <p:tav tm="100000">
                                          <p:val>
                                            <p:strVal val="#ppt_h"/>
                                          </p:val>
                                        </p:tav>
                                      </p:tavLst>
                                    </p:anim>
                                    <p:animEffect transition="in" filter="fade">
                                      <p:cBhvr>
                                        <p:cTn id="102" dur="250"/>
                                        <p:tgtEl>
                                          <p:spTgt spid="21"/>
                                        </p:tgtEl>
                                      </p:cBhvr>
                                    </p:animEffect>
                                  </p:childTnLst>
                                </p:cTn>
                              </p:par>
                            </p:childTnLst>
                          </p:cTn>
                        </p:par>
                        <p:par>
                          <p:cTn id="103" fill="hold">
                            <p:stCondLst>
                              <p:cond delay="7650"/>
                            </p:stCondLst>
                            <p:childTnLst>
                              <p:par>
                                <p:cTn id="104" presetID="53" presetClass="entr" presetSubtype="16" fill="hold" grpId="0" nodeType="afterEffect">
                                  <p:stCondLst>
                                    <p:cond delay="0"/>
                                  </p:stCondLst>
                                  <p:iterate type="lt">
                                    <p:tmPct val="10000"/>
                                  </p:iterate>
                                  <p:childTnLst>
                                    <p:set>
                                      <p:cBhvr>
                                        <p:cTn id="105" dur="1" fill="hold">
                                          <p:stCondLst>
                                            <p:cond delay="0"/>
                                          </p:stCondLst>
                                        </p:cTn>
                                        <p:tgtEl>
                                          <p:spTgt spid="35"/>
                                        </p:tgtEl>
                                        <p:attrNameLst>
                                          <p:attrName>style.visibility</p:attrName>
                                        </p:attrNameLst>
                                      </p:cBhvr>
                                      <p:to>
                                        <p:strVal val="visible"/>
                                      </p:to>
                                    </p:set>
                                    <p:anim calcmode="lin" valueType="num">
                                      <p:cBhvr>
                                        <p:cTn id="106" dur="100" fill="hold"/>
                                        <p:tgtEl>
                                          <p:spTgt spid="35"/>
                                        </p:tgtEl>
                                        <p:attrNameLst>
                                          <p:attrName>ppt_w</p:attrName>
                                        </p:attrNameLst>
                                      </p:cBhvr>
                                      <p:tavLst>
                                        <p:tav tm="0">
                                          <p:val>
                                            <p:fltVal val="0"/>
                                          </p:val>
                                        </p:tav>
                                        <p:tav tm="100000">
                                          <p:val>
                                            <p:strVal val="#ppt_w"/>
                                          </p:val>
                                        </p:tav>
                                      </p:tavLst>
                                    </p:anim>
                                    <p:anim calcmode="lin" valueType="num">
                                      <p:cBhvr>
                                        <p:cTn id="107" dur="100" fill="hold"/>
                                        <p:tgtEl>
                                          <p:spTgt spid="35"/>
                                        </p:tgtEl>
                                        <p:attrNameLst>
                                          <p:attrName>ppt_h</p:attrName>
                                        </p:attrNameLst>
                                      </p:cBhvr>
                                      <p:tavLst>
                                        <p:tav tm="0">
                                          <p:val>
                                            <p:fltVal val="0"/>
                                          </p:val>
                                        </p:tav>
                                        <p:tav tm="100000">
                                          <p:val>
                                            <p:strVal val="#ppt_h"/>
                                          </p:val>
                                        </p:tav>
                                      </p:tavLst>
                                    </p:anim>
                                    <p:animEffect transition="in" filter="fade">
                                      <p:cBhvr>
                                        <p:cTn id="108" dur="100"/>
                                        <p:tgtEl>
                                          <p:spTgt spid="35"/>
                                        </p:tgtEl>
                                      </p:cBhvr>
                                    </p:animEffect>
                                  </p:childTnLst>
                                </p:cTn>
                              </p:par>
                            </p:childTnLst>
                          </p:cTn>
                        </p:par>
                        <p:par>
                          <p:cTn id="109" fill="hold">
                            <p:stCondLst>
                              <p:cond delay="8000"/>
                            </p:stCondLst>
                            <p:childTnLst>
                              <p:par>
                                <p:cTn id="110" presetID="22" presetClass="entr" presetSubtype="8" fill="hold" grpId="0" nodeType="afterEffect">
                                  <p:stCondLst>
                                    <p:cond delay="0"/>
                                  </p:stCondLst>
                                  <p:childTnLst>
                                    <p:set>
                                      <p:cBhvr>
                                        <p:cTn id="111" dur="1" fill="hold">
                                          <p:stCondLst>
                                            <p:cond delay="0"/>
                                          </p:stCondLst>
                                        </p:cTn>
                                        <p:tgtEl>
                                          <p:spTgt spid="20"/>
                                        </p:tgtEl>
                                        <p:attrNameLst>
                                          <p:attrName>style.visibility</p:attrName>
                                        </p:attrNameLst>
                                      </p:cBhvr>
                                      <p:to>
                                        <p:strVal val="visible"/>
                                      </p:to>
                                    </p:set>
                                    <p:animEffect transition="in" filter="wipe(left)">
                                      <p:cBhvr>
                                        <p:cTn id="1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p:bldP spid="14" grpId="0"/>
      <p:bldP spid="15" grpId="0"/>
      <p:bldP spid="16" grpId="0"/>
      <p:bldP spid="17" grpId="0" animBg="1"/>
      <p:bldP spid="18" grpId="0" animBg="1"/>
      <p:bldP spid="19" grpId="0" animBg="1"/>
      <p:bldP spid="20" grpId="0" animBg="1"/>
      <p:bldP spid="21" grpId="0" animBg="1"/>
      <p:bldP spid="22" grpId="0" animBg="1"/>
      <p:bldP spid="23" grpId="0" animBg="1"/>
      <p:bldP spid="32" grpId="0"/>
      <p:bldP spid="33" grpId="0"/>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flipH="1">
            <a:off x="7730209" y="3230654"/>
            <a:ext cx="4461791" cy="1383796"/>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accent3"/>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6" name="任意多边形 5"/>
          <p:cNvSpPr/>
          <p:nvPr/>
        </p:nvSpPr>
        <p:spPr>
          <a:xfrm flipH="1">
            <a:off x="7331741" y="2852100"/>
            <a:ext cx="4860256" cy="1762349"/>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accent2"/>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7" name="椭圆 6"/>
          <p:cNvSpPr/>
          <p:nvPr/>
        </p:nvSpPr>
        <p:spPr>
          <a:xfrm>
            <a:off x="7684646" y="4283930"/>
            <a:ext cx="661039" cy="661039"/>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8" name="椭圆 7"/>
          <p:cNvSpPr/>
          <p:nvPr/>
        </p:nvSpPr>
        <p:spPr>
          <a:xfrm>
            <a:off x="7229031" y="4283930"/>
            <a:ext cx="661039" cy="661039"/>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9" name="任意多边形 8"/>
          <p:cNvSpPr/>
          <p:nvPr/>
        </p:nvSpPr>
        <p:spPr>
          <a:xfrm flipH="1">
            <a:off x="6975508" y="2489331"/>
            <a:ext cx="5216493" cy="2362788"/>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accent1"/>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0" name="椭圆 9"/>
          <p:cNvSpPr/>
          <p:nvPr/>
        </p:nvSpPr>
        <p:spPr>
          <a:xfrm>
            <a:off x="6737382" y="4283930"/>
            <a:ext cx="661039" cy="661039"/>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1" name="文本框 10"/>
          <p:cNvSpPr txBox="1"/>
          <p:nvPr/>
        </p:nvSpPr>
        <p:spPr>
          <a:xfrm>
            <a:off x="6794320" y="4426931"/>
            <a:ext cx="547160" cy="400110"/>
          </a:xfrm>
          <a:prstGeom prst="rect">
            <a:avLst/>
          </a:prstGeom>
          <a:noFill/>
        </p:spPr>
        <p:txBody>
          <a:bodyPr wrap="square" lIns="91440" tIns="45720" rIns="91440" bIns="45720" rtlCol="0">
            <a:spAutoFit/>
          </a:bodyPr>
          <a:lstStyle/>
          <a:p>
            <a:pPr algn="ctr"/>
            <a:r>
              <a:rPr lang="en-US" altLang="zh-CN" sz="2000" dirty="0">
                <a:solidFill>
                  <a:schemeClr val="accent1"/>
                </a:solidFill>
                <a:latin typeface="微软雅黑" panose="020B0503020204020204" pitchFamily="34" charset="-122"/>
                <a:ea typeface="微软雅黑" panose="020B0503020204020204" pitchFamily="34" charset="-122"/>
              </a:rPr>
              <a:t>01</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290733" y="4426931"/>
            <a:ext cx="547160" cy="400110"/>
          </a:xfrm>
          <a:prstGeom prst="rect">
            <a:avLst/>
          </a:prstGeom>
          <a:noFill/>
        </p:spPr>
        <p:txBody>
          <a:bodyPr wrap="square" lIns="91440" tIns="45720" rIns="91440" bIns="45720" rtlCol="0">
            <a:spAutoFit/>
          </a:bodyPr>
          <a:lstStyle/>
          <a:p>
            <a:pPr algn="ctr"/>
            <a:r>
              <a:rPr lang="en-US" altLang="zh-CN" sz="2000" dirty="0">
                <a:solidFill>
                  <a:schemeClr val="accent2"/>
                </a:solidFill>
                <a:latin typeface="微软雅黑" panose="020B0503020204020204" pitchFamily="34" charset="-122"/>
                <a:ea typeface="微软雅黑" panose="020B0503020204020204" pitchFamily="34" charset="-122"/>
              </a:rPr>
              <a:t>02</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791645" y="4426931"/>
            <a:ext cx="547160" cy="400110"/>
          </a:xfrm>
          <a:prstGeom prst="rect">
            <a:avLst/>
          </a:prstGeom>
          <a:noFill/>
        </p:spPr>
        <p:txBody>
          <a:bodyPr wrap="square" lIns="91440" tIns="45720" rIns="91440" bIns="45720" rtlCol="0">
            <a:spAutoFit/>
          </a:bodyPr>
          <a:lstStyle/>
          <a:p>
            <a:pPr algn="ctr"/>
            <a:r>
              <a:rPr lang="en-US" altLang="zh-CN" sz="2000" dirty="0">
                <a:solidFill>
                  <a:schemeClr val="accent3"/>
                </a:solidFill>
                <a:latin typeface="微软雅黑" panose="020B0503020204020204" pitchFamily="34" charset="-122"/>
                <a:ea typeface="微软雅黑" panose="020B0503020204020204" pitchFamily="34" charset="-122"/>
              </a:rPr>
              <a:t>03</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4509169" y="2425700"/>
            <a:ext cx="2971800" cy="508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5" name="任意多边形 14"/>
          <p:cNvSpPr/>
          <p:nvPr/>
        </p:nvSpPr>
        <p:spPr>
          <a:xfrm>
            <a:off x="4509170" y="3665220"/>
            <a:ext cx="3517900" cy="58420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6" name="任意多边形 15"/>
          <p:cNvSpPr/>
          <p:nvPr/>
        </p:nvSpPr>
        <p:spPr>
          <a:xfrm>
            <a:off x="4509169" y="3324860"/>
            <a:ext cx="322580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2440818" y="2103301"/>
            <a:ext cx="1977759" cy="829915"/>
            <a:chOff x="3451161" y="3890565"/>
            <a:chExt cx="1977759" cy="829915"/>
          </a:xfrm>
        </p:grpSpPr>
        <p:sp>
          <p:nvSpPr>
            <p:cNvPr id="18" name="文本框 17"/>
            <p:cNvSpPr txBox="1"/>
            <p:nvPr/>
          </p:nvSpPr>
          <p:spPr>
            <a:xfrm>
              <a:off x="3451161" y="3890565"/>
              <a:ext cx="1725052" cy="338554"/>
            </a:xfrm>
            <a:prstGeom prst="rect">
              <a:avLst/>
            </a:prstGeom>
            <a:noFill/>
          </p:spPr>
          <p:txBody>
            <a:bodyPr wrap="squar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在此添加标题</a:t>
              </a:r>
            </a:p>
          </p:txBody>
        </p:sp>
        <p:sp>
          <p:nvSpPr>
            <p:cNvPr id="19" name="文本框 18"/>
            <p:cNvSpPr txBox="1"/>
            <p:nvPr/>
          </p:nvSpPr>
          <p:spPr>
            <a:xfrm>
              <a:off x="3457190" y="4135512"/>
              <a:ext cx="1971730" cy="584968"/>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2440818" y="2978302"/>
            <a:ext cx="1977759" cy="829915"/>
            <a:chOff x="3451161" y="3890565"/>
            <a:chExt cx="1977759" cy="829915"/>
          </a:xfrm>
        </p:grpSpPr>
        <p:sp>
          <p:nvSpPr>
            <p:cNvPr id="21" name="文本框 20"/>
            <p:cNvSpPr txBox="1"/>
            <p:nvPr/>
          </p:nvSpPr>
          <p:spPr>
            <a:xfrm>
              <a:off x="3451161" y="3890565"/>
              <a:ext cx="1725052" cy="338554"/>
            </a:xfrm>
            <a:prstGeom prst="rect">
              <a:avLst/>
            </a:prstGeom>
            <a:noFill/>
          </p:spPr>
          <p:txBody>
            <a:bodyPr wrap="square" rtlCol="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在此添加标题</a:t>
              </a:r>
            </a:p>
          </p:txBody>
        </p:sp>
        <p:sp>
          <p:nvSpPr>
            <p:cNvPr id="22" name="文本框 21"/>
            <p:cNvSpPr txBox="1"/>
            <p:nvPr/>
          </p:nvSpPr>
          <p:spPr>
            <a:xfrm>
              <a:off x="3457190" y="4135512"/>
              <a:ext cx="1971730" cy="584968"/>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2440818" y="3926986"/>
            <a:ext cx="1977759" cy="829915"/>
            <a:chOff x="3451161" y="3890565"/>
            <a:chExt cx="1977759" cy="829915"/>
          </a:xfrm>
        </p:grpSpPr>
        <p:sp>
          <p:nvSpPr>
            <p:cNvPr id="24" name="文本框 23"/>
            <p:cNvSpPr txBox="1"/>
            <p:nvPr/>
          </p:nvSpPr>
          <p:spPr>
            <a:xfrm>
              <a:off x="3451161" y="3890565"/>
              <a:ext cx="1725052" cy="338554"/>
            </a:xfrm>
            <a:prstGeom prst="rect">
              <a:avLst/>
            </a:prstGeom>
            <a:noFill/>
          </p:spPr>
          <p:txBody>
            <a:bodyPr wrap="square" rtlCol="0">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在此添加标题</a:t>
              </a:r>
            </a:p>
          </p:txBody>
        </p:sp>
        <p:sp>
          <p:nvSpPr>
            <p:cNvPr id="25" name="文本框 24"/>
            <p:cNvSpPr txBox="1"/>
            <p:nvPr/>
          </p:nvSpPr>
          <p:spPr>
            <a:xfrm>
              <a:off x="3457190" y="4135512"/>
              <a:ext cx="1971730" cy="584968"/>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6" name="椭圆 25"/>
          <p:cNvSpPr/>
          <p:nvPr/>
        </p:nvSpPr>
        <p:spPr>
          <a:xfrm>
            <a:off x="4467259" y="2386649"/>
            <a:ext cx="83820" cy="838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7" name="椭圆 26"/>
          <p:cNvSpPr/>
          <p:nvPr/>
        </p:nvSpPr>
        <p:spPr>
          <a:xfrm>
            <a:off x="7428669" y="2841315"/>
            <a:ext cx="182787" cy="182787"/>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8" name="椭圆 27"/>
          <p:cNvSpPr/>
          <p:nvPr/>
        </p:nvSpPr>
        <p:spPr>
          <a:xfrm>
            <a:off x="7684645" y="3230653"/>
            <a:ext cx="182787" cy="182787"/>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9" name="椭圆 28"/>
          <p:cNvSpPr/>
          <p:nvPr/>
        </p:nvSpPr>
        <p:spPr>
          <a:xfrm>
            <a:off x="7973832" y="3573553"/>
            <a:ext cx="182787" cy="182787"/>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0" name="椭圆 29"/>
          <p:cNvSpPr/>
          <p:nvPr/>
        </p:nvSpPr>
        <p:spPr>
          <a:xfrm>
            <a:off x="4467259" y="3281274"/>
            <a:ext cx="83820" cy="838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1" name="椭圆 30"/>
          <p:cNvSpPr/>
          <p:nvPr/>
        </p:nvSpPr>
        <p:spPr>
          <a:xfrm>
            <a:off x="4467259" y="4208103"/>
            <a:ext cx="83820" cy="838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2" name="椭圆 31"/>
          <p:cNvSpPr/>
          <p:nvPr/>
        </p:nvSpPr>
        <p:spPr>
          <a:xfrm>
            <a:off x="1787899" y="2125228"/>
            <a:ext cx="600944" cy="600944"/>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3" name="椭圆 32"/>
          <p:cNvSpPr/>
          <p:nvPr/>
        </p:nvSpPr>
        <p:spPr>
          <a:xfrm>
            <a:off x="1787899" y="3022417"/>
            <a:ext cx="600944" cy="600944"/>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4" name="椭圆 33"/>
          <p:cNvSpPr/>
          <p:nvPr/>
        </p:nvSpPr>
        <p:spPr>
          <a:xfrm>
            <a:off x="1787899" y="3946492"/>
            <a:ext cx="600944" cy="600944"/>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5" name="椭圆 70"/>
          <p:cNvSpPr/>
          <p:nvPr/>
        </p:nvSpPr>
        <p:spPr>
          <a:xfrm>
            <a:off x="1936301" y="2242403"/>
            <a:ext cx="304139" cy="36659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prstClr val="white"/>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1936302" y="3188741"/>
            <a:ext cx="287749" cy="289711"/>
            <a:chOff x="3771900" y="3200400"/>
            <a:chExt cx="2011680" cy="2025396"/>
          </a:xfrm>
          <a:solidFill>
            <a:schemeClr val="accent2"/>
          </a:solidFill>
        </p:grpSpPr>
        <p:sp>
          <p:nvSpPr>
            <p:cNvPr id="37" name="任意多边形 36"/>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8" name="任意多边形 37"/>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9" name="任意多边形 38"/>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0" name="任意多边形 39"/>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948281" y="4081493"/>
            <a:ext cx="280179" cy="337748"/>
            <a:chOff x="4141788" y="809625"/>
            <a:chExt cx="3600450" cy="4340225"/>
          </a:xfrm>
          <a:solidFill>
            <a:schemeClr val="accent3"/>
          </a:solidFill>
        </p:grpSpPr>
        <p:sp>
          <p:nvSpPr>
            <p:cNvPr id="42"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FFB954"/>
                </a:solidFill>
                <a:latin typeface="微软雅黑" panose="020B0503020204020204" pitchFamily="34" charset="-122"/>
                <a:ea typeface="微软雅黑" panose="020B0503020204020204" pitchFamily="34" charset="-122"/>
              </a:endParaRPr>
            </a:p>
          </p:txBody>
        </p:sp>
        <p:sp>
          <p:nvSpPr>
            <p:cNvPr id="43"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FFB954"/>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1+#ppt_w/2"/>
                                          </p:val>
                                        </p:tav>
                                        <p:tav tm="100000">
                                          <p:val>
                                            <p:strVal val="#ppt_x"/>
                                          </p:val>
                                        </p:tav>
                                      </p:tavLst>
                                    </p:anim>
                                    <p:anim calcmode="lin" valueType="num">
                                      <p:cBhvr additive="base">
                                        <p:cTn id="46" dur="500" fill="hold"/>
                                        <p:tgtEl>
                                          <p:spTgt spid="17"/>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1+#ppt_w/2"/>
                                          </p:val>
                                        </p:tav>
                                        <p:tav tm="100000">
                                          <p:val>
                                            <p:strVal val="#ppt_x"/>
                                          </p:val>
                                        </p:tav>
                                      </p:tavLst>
                                    </p:anim>
                                    <p:anim calcmode="lin" valueType="num">
                                      <p:cBhvr additive="base">
                                        <p:cTn id="54" dur="500" fill="hold"/>
                                        <p:tgtEl>
                                          <p:spTgt spid="2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1+#ppt_w/2"/>
                                          </p:val>
                                        </p:tav>
                                        <p:tav tm="100000">
                                          <p:val>
                                            <p:strVal val="#ppt_x"/>
                                          </p:val>
                                        </p:tav>
                                      </p:tavLst>
                                    </p:anim>
                                    <p:anim calcmode="lin" valueType="num">
                                      <p:cBhvr additive="base">
                                        <p:cTn id="58" dur="500" fill="hold"/>
                                        <p:tgtEl>
                                          <p:spTgt spid="26"/>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1+#ppt_w/2"/>
                                          </p:val>
                                        </p:tav>
                                        <p:tav tm="100000">
                                          <p:val>
                                            <p:strVal val="#ppt_x"/>
                                          </p:val>
                                        </p:tav>
                                      </p:tavLst>
                                    </p:anim>
                                    <p:anim calcmode="lin" valueType="num">
                                      <p:cBhvr additive="base">
                                        <p:cTn id="62" dur="500" fill="hold"/>
                                        <p:tgtEl>
                                          <p:spTgt spid="30"/>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additive="base">
                                        <p:cTn id="69" dur="500" fill="hold"/>
                                        <p:tgtEl>
                                          <p:spTgt spid="32"/>
                                        </p:tgtEl>
                                        <p:attrNameLst>
                                          <p:attrName>ppt_x</p:attrName>
                                        </p:attrNameLst>
                                      </p:cBhvr>
                                      <p:tavLst>
                                        <p:tav tm="0">
                                          <p:val>
                                            <p:strVal val="1+#ppt_w/2"/>
                                          </p:val>
                                        </p:tav>
                                        <p:tav tm="100000">
                                          <p:val>
                                            <p:strVal val="#ppt_x"/>
                                          </p:val>
                                        </p:tav>
                                      </p:tavLst>
                                    </p:anim>
                                    <p:anim calcmode="lin" valueType="num">
                                      <p:cBhvr additive="base">
                                        <p:cTn id="70" dur="500" fill="hold"/>
                                        <p:tgtEl>
                                          <p:spTgt spid="32"/>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additive="base">
                                        <p:cTn id="73" dur="500" fill="hold"/>
                                        <p:tgtEl>
                                          <p:spTgt spid="33"/>
                                        </p:tgtEl>
                                        <p:attrNameLst>
                                          <p:attrName>ppt_x</p:attrName>
                                        </p:attrNameLst>
                                      </p:cBhvr>
                                      <p:tavLst>
                                        <p:tav tm="0">
                                          <p:val>
                                            <p:strVal val="1+#ppt_w/2"/>
                                          </p:val>
                                        </p:tav>
                                        <p:tav tm="100000">
                                          <p:val>
                                            <p:strVal val="#ppt_x"/>
                                          </p:val>
                                        </p:tav>
                                      </p:tavLst>
                                    </p:anim>
                                    <p:anim calcmode="lin" valueType="num">
                                      <p:cBhvr additive="base">
                                        <p:cTn id="74" dur="500" fill="hold"/>
                                        <p:tgtEl>
                                          <p:spTgt spid="33"/>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additive="base">
                                        <p:cTn id="77" dur="500" fill="hold"/>
                                        <p:tgtEl>
                                          <p:spTgt spid="34"/>
                                        </p:tgtEl>
                                        <p:attrNameLst>
                                          <p:attrName>ppt_x</p:attrName>
                                        </p:attrNameLst>
                                      </p:cBhvr>
                                      <p:tavLst>
                                        <p:tav tm="0">
                                          <p:val>
                                            <p:strVal val="1+#ppt_w/2"/>
                                          </p:val>
                                        </p:tav>
                                        <p:tav tm="100000">
                                          <p:val>
                                            <p:strVal val="#ppt_x"/>
                                          </p:val>
                                        </p:tav>
                                      </p:tavLst>
                                    </p:anim>
                                    <p:anim calcmode="lin" valueType="num">
                                      <p:cBhvr additive="base">
                                        <p:cTn id="78" dur="500" fill="hold"/>
                                        <p:tgtEl>
                                          <p:spTgt spid="34"/>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additive="base">
                                        <p:cTn id="81" dur="500" fill="hold"/>
                                        <p:tgtEl>
                                          <p:spTgt spid="35"/>
                                        </p:tgtEl>
                                        <p:attrNameLst>
                                          <p:attrName>ppt_x</p:attrName>
                                        </p:attrNameLst>
                                      </p:cBhvr>
                                      <p:tavLst>
                                        <p:tav tm="0">
                                          <p:val>
                                            <p:strVal val="1+#ppt_w/2"/>
                                          </p:val>
                                        </p:tav>
                                        <p:tav tm="100000">
                                          <p:val>
                                            <p:strVal val="#ppt_x"/>
                                          </p:val>
                                        </p:tav>
                                      </p:tavLst>
                                    </p:anim>
                                    <p:anim calcmode="lin" valueType="num">
                                      <p:cBhvr additive="base">
                                        <p:cTn id="82" dur="500" fill="hold"/>
                                        <p:tgtEl>
                                          <p:spTgt spid="35"/>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1+#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par>
                                <p:cTn id="87" presetID="2" presetClass="entr" presetSubtype="2" fill="hold" nodeType="withEffect">
                                  <p:stCondLst>
                                    <p:cond delay="0"/>
                                  </p:stCondLst>
                                  <p:childTnLst>
                                    <p:set>
                                      <p:cBhvr>
                                        <p:cTn id="88" dur="1" fill="hold">
                                          <p:stCondLst>
                                            <p:cond delay="0"/>
                                          </p:stCondLst>
                                        </p:cTn>
                                        <p:tgtEl>
                                          <p:spTgt spid="41"/>
                                        </p:tgtEl>
                                        <p:attrNameLst>
                                          <p:attrName>style.visibility</p:attrName>
                                        </p:attrNameLst>
                                      </p:cBhvr>
                                      <p:to>
                                        <p:strVal val="visible"/>
                                      </p:to>
                                    </p:set>
                                    <p:anim calcmode="lin" valueType="num">
                                      <p:cBhvr additive="base">
                                        <p:cTn id="89" dur="500" fill="hold"/>
                                        <p:tgtEl>
                                          <p:spTgt spid="41"/>
                                        </p:tgtEl>
                                        <p:attrNameLst>
                                          <p:attrName>ppt_x</p:attrName>
                                        </p:attrNameLst>
                                      </p:cBhvr>
                                      <p:tavLst>
                                        <p:tav tm="0">
                                          <p:val>
                                            <p:strVal val="1+#ppt_w/2"/>
                                          </p:val>
                                        </p:tav>
                                        <p:tav tm="100000">
                                          <p:val>
                                            <p:strVal val="#ppt_x"/>
                                          </p:val>
                                        </p:tav>
                                      </p:tavLst>
                                    </p:anim>
                                    <p:anim calcmode="lin" valueType="num">
                                      <p:cBhvr additive="base">
                                        <p:cTn id="90" dur="500" fill="hold"/>
                                        <p:tgtEl>
                                          <p:spTgt spid="41"/>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additive="base">
                                        <p:cTn id="93" dur="500" fill="hold"/>
                                        <p:tgtEl>
                                          <p:spTgt spid="14"/>
                                        </p:tgtEl>
                                        <p:attrNameLst>
                                          <p:attrName>ppt_x</p:attrName>
                                        </p:attrNameLst>
                                      </p:cBhvr>
                                      <p:tavLst>
                                        <p:tav tm="0">
                                          <p:val>
                                            <p:strVal val="1+#ppt_w/2"/>
                                          </p:val>
                                        </p:tav>
                                        <p:tav tm="100000">
                                          <p:val>
                                            <p:strVal val="#ppt_x"/>
                                          </p:val>
                                        </p:tav>
                                      </p:tavLst>
                                    </p:anim>
                                    <p:anim calcmode="lin" valueType="num">
                                      <p:cBhvr additive="base">
                                        <p:cTn id="94" dur="500" fill="hold"/>
                                        <p:tgtEl>
                                          <p:spTgt spid="14"/>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additive="base">
                                        <p:cTn id="97" dur="500" fill="hold"/>
                                        <p:tgtEl>
                                          <p:spTgt spid="15"/>
                                        </p:tgtEl>
                                        <p:attrNameLst>
                                          <p:attrName>ppt_x</p:attrName>
                                        </p:attrNameLst>
                                      </p:cBhvr>
                                      <p:tavLst>
                                        <p:tav tm="0">
                                          <p:val>
                                            <p:strVal val="1+#ppt_w/2"/>
                                          </p:val>
                                        </p:tav>
                                        <p:tav tm="100000">
                                          <p:val>
                                            <p:strVal val="#ppt_x"/>
                                          </p:val>
                                        </p:tav>
                                      </p:tavLst>
                                    </p:anim>
                                    <p:anim calcmode="lin" valueType="num">
                                      <p:cBhvr additive="base">
                                        <p:cTn id="98" dur="500" fill="hold"/>
                                        <p:tgtEl>
                                          <p:spTgt spid="15"/>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additive="base">
                                        <p:cTn id="101" dur="500" fill="hold"/>
                                        <p:tgtEl>
                                          <p:spTgt spid="16"/>
                                        </p:tgtEl>
                                        <p:attrNameLst>
                                          <p:attrName>ppt_x</p:attrName>
                                        </p:attrNameLst>
                                      </p:cBhvr>
                                      <p:tavLst>
                                        <p:tav tm="0">
                                          <p:val>
                                            <p:strVal val="1+#ppt_w/2"/>
                                          </p:val>
                                        </p:tav>
                                        <p:tav tm="100000">
                                          <p:val>
                                            <p:strVal val="#ppt_x"/>
                                          </p:val>
                                        </p:tav>
                                      </p:tavLst>
                                    </p:anim>
                                    <p:anim calcmode="lin" valueType="num">
                                      <p:cBhvr additive="base">
                                        <p:cTn id="102" dur="500" fill="hold"/>
                                        <p:tgtEl>
                                          <p:spTgt spid="16"/>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additive="base">
                                        <p:cTn id="105" dur="500" fill="hold"/>
                                        <p:tgtEl>
                                          <p:spTgt spid="27"/>
                                        </p:tgtEl>
                                        <p:attrNameLst>
                                          <p:attrName>ppt_x</p:attrName>
                                        </p:attrNameLst>
                                      </p:cBhvr>
                                      <p:tavLst>
                                        <p:tav tm="0">
                                          <p:val>
                                            <p:strVal val="1+#ppt_w/2"/>
                                          </p:val>
                                        </p:tav>
                                        <p:tav tm="100000">
                                          <p:val>
                                            <p:strVal val="#ppt_x"/>
                                          </p:val>
                                        </p:tav>
                                      </p:tavLst>
                                    </p:anim>
                                    <p:anim calcmode="lin" valueType="num">
                                      <p:cBhvr additive="base">
                                        <p:cTn id="106" dur="500" fill="hold"/>
                                        <p:tgtEl>
                                          <p:spTgt spid="27"/>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1+#ppt_w/2"/>
                                          </p:val>
                                        </p:tav>
                                        <p:tav tm="100000">
                                          <p:val>
                                            <p:strVal val="#ppt_x"/>
                                          </p:val>
                                        </p:tav>
                                      </p:tavLst>
                                    </p:anim>
                                    <p:anim calcmode="lin" valueType="num">
                                      <p:cBhvr additive="base">
                                        <p:cTn id="110" dur="500" fill="hold"/>
                                        <p:tgtEl>
                                          <p:spTgt spid="28"/>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fill="hold"/>
                                        <p:tgtEl>
                                          <p:spTgt spid="29"/>
                                        </p:tgtEl>
                                        <p:attrNameLst>
                                          <p:attrName>ppt_x</p:attrName>
                                        </p:attrNameLst>
                                      </p:cBhvr>
                                      <p:tavLst>
                                        <p:tav tm="0">
                                          <p:val>
                                            <p:strVal val="1+#ppt_w/2"/>
                                          </p:val>
                                        </p:tav>
                                        <p:tav tm="100000">
                                          <p:val>
                                            <p:strVal val="#ppt_x"/>
                                          </p:val>
                                        </p:tav>
                                      </p:tavLst>
                                    </p:anim>
                                    <p:anim calcmode="lin" valueType="num">
                                      <p:cBhvr additive="base">
                                        <p:cTn id="114"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p:bldP spid="13" grpId="0"/>
      <p:bldP spid="14" grpId="0" animBg="1"/>
      <p:bldP spid="15" grpId="0" animBg="1"/>
      <p:bldP spid="16"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5135893" y="1508713"/>
            <a:ext cx="5568619" cy="2688000"/>
          </a:xfrm>
          <a:prstGeom prst="rect">
            <a:avLst/>
          </a:prstGeom>
          <a:gradFill flip="none" rotWithShape="1">
            <a:gsLst>
              <a:gs pos="0">
                <a:schemeClr val="bg1"/>
              </a:gs>
              <a:gs pos="100000">
                <a:srgbClr val="E0E0E0"/>
              </a:gs>
            </a:gsLst>
            <a:lin ang="5400000" scaled="1"/>
            <a:tileRect/>
          </a:gradFill>
          <a:ln w="31750">
            <a:gradFill>
              <a:gsLst>
                <a:gs pos="0">
                  <a:schemeClr val="bg1">
                    <a:lumMod val="85000"/>
                  </a:schemeClr>
                </a:gs>
                <a:gs pos="100000">
                  <a:schemeClr val="bg1"/>
                </a:gs>
              </a:gsLst>
              <a:lin ang="0" scaled="0"/>
            </a:gradFill>
          </a:ln>
          <a:effectLst>
            <a:outerShdw blurRad="241300" dist="177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cxnSp>
        <p:nvCxnSpPr>
          <p:cNvPr id="3081" name="MH_Other_7"/>
          <p:cNvCxnSpPr>
            <a:cxnSpLocks noChangeShapeType="1"/>
          </p:cNvCxnSpPr>
          <p:nvPr>
            <p:custDataLst>
              <p:tags r:id="rId2"/>
            </p:custDataLst>
          </p:nvPr>
        </p:nvCxnSpPr>
        <p:spPr bwMode="auto">
          <a:xfrm>
            <a:off x="2241551" y="4821192"/>
            <a:ext cx="8269816" cy="0"/>
          </a:xfrm>
          <a:prstGeom prst="line">
            <a:avLst/>
          </a:prstGeom>
          <a:noFill/>
          <a:ln w="6350" cap="rnd" algn="ctr">
            <a:solidFill>
              <a:srgbClr val="A8ABB8"/>
            </a:solidFill>
            <a:prstDash val="sysDash"/>
            <a:miter lim="800000"/>
          </a:ln>
          <a:extLst>
            <a:ext uri="{909E8E84-426E-40DD-AFC4-6F175D3DCCD1}">
              <a14:hiddenFill xmlns:a14="http://schemas.microsoft.com/office/drawing/2010/main">
                <a:noFill/>
              </a14:hiddenFill>
            </a:ext>
          </a:extLst>
        </p:spPr>
      </p:cxnSp>
      <p:grpSp>
        <p:nvGrpSpPr>
          <p:cNvPr id="2" name="组合 1"/>
          <p:cNvGrpSpPr/>
          <p:nvPr/>
        </p:nvGrpSpPr>
        <p:grpSpPr>
          <a:xfrm>
            <a:off x="6027836" y="1892821"/>
            <a:ext cx="1003293" cy="1831977"/>
            <a:chOff x="4520877" y="1419567"/>
            <a:chExt cx="752470" cy="1373983"/>
          </a:xfrm>
        </p:grpSpPr>
        <p:cxnSp>
          <p:nvCxnSpPr>
            <p:cNvPr id="3075" name="MH_Other_1"/>
            <p:cNvCxnSpPr>
              <a:cxnSpLocks noChangeShapeType="1"/>
            </p:cNvCxnSpPr>
            <p:nvPr>
              <p:custDataLst>
                <p:tags r:id="rId10"/>
              </p:custDataLst>
            </p:nvPr>
          </p:nvCxnSpPr>
          <p:spPr bwMode="auto">
            <a:xfrm>
              <a:off x="4855835" y="1419569"/>
              <a:ext cx="0" cy="1373981"/>
            </a:xfrm>
            <a:prstGeom prst="line">
              <a:avLst/>
            </a:prstGeom>
            <a:noFill/>
            <a:ln w="6350" cap="rnd" algn="ctr">
              <a:solidFill>
                <a:srgbClr val="BCBCBC"/>
              </a:solidFill>
              <a:prstDash val="sysDash"/>
              <a:miter lim="800000"/>
            </a:ln>
            <a:extLst>
              <a:ext uri="{909E8E84-426E-40DD-AFC4-6F175D3DCCD1}">
                <a14:hiddenFill xmlns:a14="http://schemas.microsoft.com/office/drawing/2010/main">
                  <a:noFill/>
                </a14:hiddenFill>
              </a:ext>
            </a:extLst>
          </p:spPr>
        </p:cxnSp>
        <p:cxnSp>
          <p:nvCxnSpPr>
            <p:cNvPr id="3076" name="MH_Other_2"/>
            <p:cNvCxnSpPr>
              <a:cxnSpLocks noChangeShapeType="1"/>
            </p:cNvCxnSpPr>
            <p:nvPr>
              <p:custDataLst>
                <p:tags r:id="rId11"/>
              </p:custDataLst>
            </p:nvPr>
          </p:nvCxnSpPr>
          <p:spPr bwMode="auto">
            <a:xfrm>
              <a:off x="4520877" y="1419567"/>
              <a:ext cx="334963" cy="0"/>
            </a:xfrm>
            <a:prstGeom prst="line">
              <a:avLst/>
            </a:prstGeom>
            <a:noFill/>
            <a:ln w="6350" cap="rnd" algn="ctr">
              <a:solidFill>
                <a:srgbClr val="BCBCBC"/>
              </a:solidFill>
              <a:prstDash val="sysDash"/>
              <a:miter lim="800000"/>
              <a:headEnd type="oval" w="med" len="med"/>
            </a:ln>
            <a:extLst>
              <a:ext uri="{909E8E84-426E-40DD-AFC4-6F175D3DCCD1}">
                <a14:hiddenFill xmlns:a14="http://schemas.microsoft.com/office/drawing/2010/main">
                  <a:noFill/>
                </a14:hiddenFill>
              </a:ext>
            </a:extLst>
          </p:spPr>
        </p:cxnSp>
        <p:cxnSp>
          <p:nvCxnSpPr>
            <p:cNvPr id="3077" name="MH_Other_3"/>
            <p:cNvCxnSpPr>
              <a:cxnSpLocks noChangeShapeType="1"/>
            </p:cNvCxnSpPr>
            <p:nvPr>
              <p:custDataLst>
                <p:tags r:id="rId12"/>
              </p:custDataLst>
            </p:nvPr>
          </p:nvCxnSpPr>
          <p:spPr bwMode="auto">
            <a:xfrm>
              <a:off x="4520877" y="2778069"/>
              <a:ext cx="334963" cy="0"/>
            </a:xfrm>
            <a:prstGeom prst="line">
              <a:avLst/>
            </a:prstGeom>
            <a:noFill/>
            <a:ln w="6350" cap="rnd" algn="ctr">
              <a:solidFill>
                <a:srgbClr val="BCBCBC"/>
              </a:solidFill>
              <a:prstDash val="sysDash"/>
              <a:miter lim="800000"/>
              <a:headEnd type="oval" w="med" len="med"/>
            </a:ln>
            <a:extLst>
              <a:ext uri="{909E8E84-426E-40DD-AFC4-6F175D3DCCD1}">
                <a14:hiddenFill xmlns:a14="http://schemas.microsoft.com/office/drawing/2010/main">
                  <a:noFill/>
                </a14:hiddenFill>
              </a:ext>
            </a:extLst>
          </p:spPr>
        </p:cxnSp>
        <p:cxnSp>
          <p:nvCxnSpPr>
            <p:cNvPr id="3083" name="MH_Other_9"/>
            <p:cNvCxnSpPr>
              <a:cxnSpLocks noChangeShapeType="1"/>
            </p:cNvCxnSpPr>
            <p:nvPr>
              <p:custDataLst>
                <p:tags r:id="rId13"/>
              </p:custDataLst>
            </p:nvPr>
          </p:nvCxnSpPr>
          <p:spPr bwMode="auto">
            <a:xfrm>
              <a:off x="4860597" y="1689840"/>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3084" name="MH_Other_10"/>
            <p:cNvCxnSpPr>
              <a:cxnSpLocks noChangeShapeType="1"/>
            </p:cNvCxnSpPr>
            <p:nvPr>
              <p:custDataLst>
                <p:tags r:id="rId14"/>
              </p:custDataLst>
            </p:nvPr>
          </p:nvCxnSpPr>
          <p:spPr bwMode="auto">
            <a:xfrm>
              <a:off x="4866947" y="2101797"/>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3085" name="MH_Other_11"/>
            <p:cNvCxnSpPr>
              <a:cxnSpLocks noChangeShapeType="1"/>
            </p:cNvCxnSpPr>
            <p:nvPr>
              <p:custDataLst>
                <p:tags r:id="rId15"/>
              </p:custDataLst>
            </p:nvPr>
          </p:nvCxnSpPr>
          <p:spPr bwMode="auto">
            <a:xfrm>
              <a:off x="4855835" y="2513753"/>
              <a:ext cx="404812" cy="952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grpSp>
      <p:sp>
        <p:nvSpPr>
          <p:cNvPr id="21" name="MH_Desc_1"/>
          <p:cNvSpPr txBox="1">
            <a:spLocks noChangeArrowheads="1"/>
          </p:cNvSpPr>
          <p:nvPr>
            <p:custDataLst>
              <p:tags r:id="rId3"/>
            </p:custDataLst>
          </p:nvPr>
        </p:nvSpPr>
        <p:spPr bwMode="auto">
          <a:xfrm>
            <a:off x="2241552" y="4914669"/>
            <a:ext cx="8426449" cy="139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50000"/>
              </a:lnSpc>
              <a:defRPr/>
            </a:pPr>
            <a:r>
              <a:rPr lang="zh-CN" altLang="en-US" sz="1600" dirty="0">
                <a:solidFill>
                  <a:srgbClr val="FFFFFF">
                    <a:lumMod val="50000"/>
                  </a:srgbClr>
                </a:solidFill>
                <a:latin typeface="Arial" panose="020B0604020202020204"/>
                <a:ea typeface="微软雅黑" panose="020B0503020204020204" pitchFamily="34" charset="-122"/>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2135" dirty="0">
              <a:solidFill>
                <a:schemeClr val="tx1">
                  <a:lumMod val="50000"/>
                  <a:lumOff val="50000"/>
                </a:schemeClr>
              </a:solidFill>
              <a:latin typeface="+mn-lt"/>
              <a:ea typeface="+mn-ea"/>
            </a:endParaRPr>
          </a:p>
        </p:txBody>
      </p:sp>
      <p:sp>
        <p:nvSpPr>
          <p:cNvPr id="3087" name="MH_SubTitle_1"/>
          <p:cNvSpPr txBox="1">
            <a:spLocks noChangeArrowheads="1"/>
          </p:cNvSpPr>
          <p:nvPr>
            <p:custDataLst>
              <p:tags r:id="rId4"/>
            </p:custDataLst>
          </p:nvPr>
        </p:nvSpPr>
        <p:spPr bwMode="auto">
          <a:xfrm>
            <a:off x="7588421" y="2064205"/>
            <a:ext cx="23441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135" b="1" dirty="0">
                <a:solidFill>
                  <a:schemeClr val="accent1"/>
                </a:solidFill>
                <a:latin typeface="+mn-lt"/>
                <a:ea typeface="+mn-ea"/>
              </a:rPr>
              <a:t>输入标题文字</a:t>
            </a:r>
          </a:p>
        </p:txBody>
      </p:sp>
      <p:sp>
        <p:nvSpPr>
          <p:cNvPr id="3089" name="MH_SubTitle_1"/>
          <p:cNvSpPr txBox="1">
            <a:spLocks noChangeArrowheads="1"/>
          </p:cNvSpPr>
          <p:nvPr>
            <p:custDataLst>
              <p:tags r:id="rId5"/>
            </p:custDataLst>
          </p:nvPr>
        </p:nvSpPr>
        <p:spPr bwMode="auto">
          <a:xfrm>
            <a:off x="7588421" y="2597605"/>
            <a:ext cx="23441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defRPr/>
            </a:pPr>
            <a:r>
              <a:rPr lang="zh-CN" altLang="en-US" sz="2135" b="1" dirty="0">
                <a:solidFill>
                  <a:schemeClr val="accent1"/>
                </a:solidFill>
                <a:latin typeface="Arial" panose="020B0604020202020204"/>
                <a:ea typeface="微软雅黑" panose="020B0503020204020204" pitchFamily="34" charset="-122"/>
              </a:rPr>
              <a:t>输入标题文字</a:t>
            </a:r>
          </a:p>
        </p:txBody>
      </p:sp>
      <p:sp>
        <p:nvSpPr>
          <p:cNvPr id="3091" name="MH_SubTitle_1"/>
          <p:cNvSpPr txBox="1">
            <a:spLocks noChangeArrowheads="1"/>
          </p:cNvSpPr>
          <p:nvPr>
            <p:custDataLst>
              <p:tags r:id="rId6"/>
            </p:custDataLst>
          </p:nvPr>
        </p:nvSpPr>
        <p:spPr bwMode="auto">
          <a:xfrm>
            <a:off x="7588421" y="3169105"/>
            <a:ext cx="23441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defRPr/>
            </a:pPr>
            <a:r>
              <a:rPr lang="zh-CN" altLang="en-US" sz="2135" b="1" dirty="0">
                <a:solidFill>
                  <a:schemeClr val="accent1"/>
                </a:solidFill>
                <a:latin typeface="Arial" panose="020B0604020202020204"/>
                <a:ea typeface="微软雅黑" panose="020B0503020204020204" pitchFamily="34" charset="-122"/>
              </a:rPr>
              <a:t>输入标题文字</a:t>
            </a:r>
          </a:p>
        </p:txBody>
      </p:sp>
      <p:grpSp>
        <p:nvGrpSpPr>
          <p:cNvPr id="4" name="组合 3"/>
          <p:cNvGrpSpPr/>
          <p:nvPr/>
        </p:nvGrpSpPr>
        <p:grpSpPr>
          <a:xfrm>
            <a:off x="1375277" y="4485192"/>
            <a:ext cx="672000" cy="672000"/>
            <a:chOff x="1031458" y="3043650"/>
            <a:chExt cx="504000" cy="504000"/>
          </a:xfrm>
        </p:grpSpPr>
        <p:sp>
          <p:nvSpPr>
            <p:cNvPr id="22" name="椭圆 21"/>
            <p:cNvSpPr>
              <a:spLocks noChangeAspect="1"/>
            </p:cNvSpPr>
            <p:nvPr/>
          </p:nvSpPr>
          <p:spPr>
            <a:xfrm>
              <a:off x="1031458" y="3043650"/>
              <a:ext cx="504000" cy="504000"/>
            </a:xfrm>
            <a:prstGeom prst="ellipse">
              <a:avLst/>
            </a:prstGeom>
            <a:solidFill>
              <a:schemeClr val="accent1"/>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5" name="MH_Other_5"/>
            <p:cNvSpPr/>
            <p:nvPr>
              <p:custDataLst>
                <p:tags r:id="rId8"/>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algn="ctr">
                <a:defRPr/>
              </a:pPr>
              <a:endParaRPr lang="zh-CN" altLang="en-US" sz="1865" kern="0">
                <a:solidFill>
                  <a:prstClr val="black"/>
                </a:solidFill>
                <a:latin typeface="Calibri" panose="020F0502020204030204"/>
                <a:ea typeface="宋体" panose="02010600030101010101" pitchFamily="2" charset="-122"/>
              </a:endParaRPr>
            </a:p>
          </p:txBody>
        </p:sp>
        <p:sp>
          <p:nvSpPr>
            <p:cNvPr id="39" name="MH_Other_6"/>
            <p:cNvSpPr>
              <a:spLocks noChangeAspect="1"/>
            </p:cNvSpPr>
            <p:nvPr>
              <p:custDataLst>
                <p:tags r:id="rId9"/>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algn="ctr">
                <a:defRPr/>
              </a:pPr>
              <a:endParaRPr lang="zh-CN" altLang="en-US" sz="1865" kern="0">
                <a:solidFill>
                  <a:prstClr val="white"/>
                </a:solidFill>
                <a:latin typeface="Calibri" panose="020F0502020204030204"/>
                <a:ea typeface="宋体" panose="02010600030101010101" pitchFamily="2" charset="-122"/>
              </a:endParaRPr>
            </a:p>
          </p:txBody>
        </p:sp>
      </p:grpSp>
      <p:grpSp>
        <p:nvGrpSpPr>
          <p:cNvPr id="5" name="组合 4"/>
          <p:cNvGrpSpPr/>
          <p:nvPr/>
        </p:nvGrpSpPr>
        <p:grpSpPr>
          <a:xfrm>
            <a:off x="1953399" y="1491583"/>
            <a:ext cx="2736571" cy="2801516"/>
            <a:chOff x="1435332" y="1189776"/>
            <a:chExt cx="1691413" cy="1731554"/>
          </a:xfrm>
        </p:grpSpPr>
        <p:pic>
          <p:nvPicPr>
            <p:cNvPr id="37" name="图片 36"/>
            <p:cNvPicPr>
              <a:picLocks noChangeAspect="1"/>
            </p:cNvPicPr>
            <p:nvPr/>
          </p:nvPicPr>
          <p:blipFill rotWithShape="1">
            <a:blip r:embed="rId18">
              <a:extLst>
                <a:ext uri="{28A0092B-C50C-407E-A947-70E740481C1C}">
                  <a14:useLocalDpi xmlns:a14="http://schemas.microsoft.com/office/drawing/2010/main" val="0"/>
                </a:ext>
              </a:extLst>
            </a:blip>
            <a:srcRect b="16192"/>
            <a:stretch>
              <a:fillRect/>
            </a:stretch>
          </p:blipFill>
          <p:spPr>
            <a:xfrm>
              <a:off x="1435332" y="1189776"/>
              <a:ext cx="1691413" cy="1731554"/>
            </a:xfrm>
            <a:prstGeom prst="rect">
              <a:avLst/>
            </a:prstGeom>
          </p:spPr>
        </p:pic>
        <p:sp>
          <p:nvSpPr>
            <p:cNvPr id="38" name="MH_Picture_3"/>
            <p:cNvSpPr/>
            <p:nvPr>
              <p:custDataLst>
                <p:tags r:id="rId7"/>
              </p:custDataLst>
            </p:nvPr>
          </p:nvSpPr>
          <p:spPr>
            <a:xfrm>
              <a:off x="1699773" y="1346020"/>
              <a:ext cx="1093379" cy="1403984"/>
            </a:xfrm>
            <a:prstGeom prst="rect">
              <a:avLst/>
            </a:prstGeom>
            <a:blipFill dpi="0" rotWithShape="1">
              <a:blip r:embed="rId1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
        <p:nvSpPr>
          <p:cNvPr id="3" name="标题 2"/>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par>
                                    <p:cTn id="9" presetID="1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25" presetClass="entr" presetSubtype="0" fill="hold" grpId="0" nodeType="afterEffect">
                                      <p:stCondLst>
                                        <p:cond delay="0"/>
                                      </p:stCondLst>
                                      <p:childTnLst>
                                        <p:set>
                                          <p:cBhvr>
                                            <p:cTn id="19" dur="1" fill="hold">
                                              <p:stCondLst>
                                                <p:cond delay="0"/>
                                              </p:stCondLst>
                                            </p:cTn>
                                            <p:tgtEl>
                                              <p:spTgt spid="3087"/>
                                            </p:tgtEl>
                                            <p:attrNameLst>
                                              <p:attrName>style.visibility</p:attrName>
                                            </p:attrNameLst>
                                          </p:cBhvr>
                                          <p:to>
                                            <p:strVal val="visible"/>
                                          </p:to>
                                        </p:set>
                                        <p:anim calcmode="lin" valueType="num">
                                          <p:cBhvr>
                                            <p:cTn id="20" dur="500" decel="50000" fill="hold">
                                              <p:stCondLst>
                                                <p:cond delay="0"/>
                                              </p:stCondLst>
                                            </p:cTn>
                                            <p:tgtEl>
                                              <p:spTgt spid="3087"/>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3087"/>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3087"/>
                                            </p:tgtEl>
                                            <p:attrNameLst>
                                              <p:attrName>ppt_w</p:attrName>
                                            </p:attrNameLst>
                                          </p:cBhvr>
                                          <p:tavLst>
                                            <p:tav tm="0">
                                              <p:val>
                                                <p:strVal val="#ppt_w*.05"/>
                                              </p:val>
                                            </p:tav>
                                            <p:tav tm="100000">
                                              <p:val>
                                                <p:strVal val="#ppt_w"/>
                                              </p:val>
                                            </p:tav>
                                          </p:tavLst>
                                        </p:anim>
                                        <p:anim calcmode="lin" valueType="num">
                                          <p:cBhvr>
                                            <p:cTn id="23" dur="1000" fill="hold"/>
                                            <p:tgtEl>
                                              <p:spTgt spid="3087"/>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3087"/>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3087"/>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3087"/>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3087"/>
                                            </p:tgtEl>
                                          </p:cBhvr>
                                        </p:animEffect>
                                      </p:childTnLst>
                                    </p:cTn>
                                  </p:par>
                                  <p:par>
                                    <p:cTn id="28" presetID="25" presetClass="entr" presetSubtype="0" fill="hold" grpId="0" nodeType="withEffect">
                                      <p:stCondLst>
                                        <p:cond delay="250"/>
                                      </p:stCondLst>
                                      <p:childTnLst>
                                        <p:set>
                                          <p:cBhvr>
                                            <p:cTn id="29" dur="1" fill="hold">
                                              <p:stCondLst>
                                                <p:cond delay="0"/>
                                              </p:stCondLst>
                                            </p:cTn>
                                            <p:tgtEl>
                                              <p:spTgt spid="3089"/>
                                            </p:tgtEl>
                                            <p:attrNameLst>
                                              <p:attrName>style.visibility</p:attrName>
                                            </p:attrNameLst>
                                          </p:cBhvr>
                                          <p:to>
                                            <p:strVal val="visible"/>
                                          </p:to>
                                        </p:set>
                                        <p:anim calcmode="lin" valueType="num">
                                          <p:cBhvr>
                                            <p:cTn id="30" dur="500" decel="50000" fill="hold">
                                              <p:stCondLst>
                                                <p:cond delay="0"/>
                                              </p:stCondLst>
                                            </p:cTn>
                                            <p:tgtEl>
                                              <p:spTgt spid="308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308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3089"/>
                                            </p:tgtEl>
                                            <p:attrNameLst>
                                              <p:attrName>ppt_w</p:attrName>
                                            </p:attrNameLst>
                                          </p:cBhvr>
                                          <p:tavLst>
                                            <p:tav tm="0">
                                              <p:val>
                                                <p:strVal val="#ppt_w*.05"/>
                                              </p:val>
                                            </p:tav>
                                            <p:tav tm="100000">
                                              <p:val>
                                                <p:strVal val="#ppt_w"/>
                                              </p:val>
                                            </p:tav>
                                          </p:tavLst>
                                        </p:anim>
                                        <p:anim calcmode="lin" valueType="num">
                                          <p:cBhvr>
                                            <p:cTn id="33" dur="1000" fill="hold"/>
                                            <p:tgtEl>
                                              <p:spTgt spid="308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308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308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308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3089"/>
                                            </p:tgtEl>
                                          </p:cBhvr>
                                        </p:animEffect>
                                      </p:childTnLst>
                                    </p:cTn>
                                  </p:par>
                                  <p:par>
                                    <p:cTn id="38" presetID="25" presetClass="entr" presetSubtype="0" fill="hold" grpId="0" nodeType="withEffect">
                                      <p:stCondLst>
                                        <p:cond delay="500"/>
                                      </p:stCondLst>
                                      <p:childTnLst>
                                        <p:set>
                                          <p:cBhvr>
                                            <p:cTn id="39" dur="1" fill="hold">
                                              <p:stCondLst>
                                                <p:cond delay="0"/>
                                              </p:stCondLst>
                                            </p:cTn>
                                            <p:tgtEl>
                                              <p:spTgt spid="3091"/>
                                            </p:tgtEl>
                                            <p:attrNameLst>
                                              <p:attrName>style.visibility</p:attrName>
                                            </p:attrNameLst>
                                          </p:cBhvr>
                                          <p:to>
                                            <p:strVal val="visible"/>
                                          </p:to>
                                        </p:set>
                                        <p:anim calcmode="lin" valueType="num">
                                          <p:cBhvr>
                                            <p:cTn id="40" dur="500" decel="50000" fill="hold">
                                              <p:stCondLst>
                                                <p:cond delay="0"/>
                                              </p:stCondLst>
                                            </p:cTn>
                                            <p:tgtEl>
                                              <p:spTgt spid="30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0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091"/>
                                            </p:tgtEl>
                                            <p:attrNameLst>
                                              <p:attrName>ppt_w</p:attrName>
                                            </p:attrNameLst>
                                          </p:cBhvr>
                                          <p:tavLst>
                                            <p:tav tm="0">
                                              <p:val>
                                                <p:strVal val="#ppt_w*.05"/>
                                              </p:val>
                                            </p:tav>
                                            <p:tav tm="100000">
                                              <p:val>
                                                <p:strVal val="#ppt_w"/>
                                              </p:val>
                                            </p:tav>
                                          </p:tavLst>
                                        </p:anim>
                                        <p:anim calcmode="lin" valueType="num">
                                          <p:cBhvr>
                                            <p:cTn id="43" dur="1000" fill="hold"/>
                                            <p:tgtEl>
                                              <p:spTgt spid="30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0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0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0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091"/>
                                            </p:tgtEl>
                                          </p:cBhvr>
                                        </p:animEffect>
                                      </p:childTnLst>
                                    </p:cTn>
                                  </p:par>
                                </p:childTnLst>
                              </p:cTn>
                            </p:par>
                            <p:par>
                              <p:cTn id="48" fill="hold">
                                <p:stCondLst>
                                  <p:cond delay="2000"/>
                                </p:stCondLst>
                                <p:childTnLst>
                                  <p:par>
                                    <p:cTn id="49" presetID="2" presetClass="entr" presetSubtype="8" fill="hold" nodeType="afterEffect" p14:presetBounceEnd="50000">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14:bounceEnd="50000">
                                          <p:cBhvr additive="base">
                                            <p:cTn id="51" dur="10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52" dur="1000" fill="hold"/>
                                            <p:tgtEl>
                                              <p:spTgt spid="4"/>
                                            </p:tgtEl>
                                            <p:attrNameLst>
                                              <p:attrName>ppt_y</p:attrName>
                                            </p:attrNameLst>
                                          </p:cBhvr>
                                          <p:tavLst>
                                            <p:tav tm="0">
                                              <p:val>
                                                <p:strVal val="#ppt_y"/>
                                              </p:val>
                                            </p:tav>
                                            <p:tav tm="100000">
                                              <p:val>
                                                <p:strVal val="#ppt_y"/>
                                              </p:val>
                                            </p:tav>
                                          </p:tavLst>
                                        </p:anim>
                                      </p:childTnLst>
                                    </p:cTn>
                                  </p:par>
                                  <p:par>
                                    <p:cTn id="53" presetID="22" presetClass="entr" presetSubtype="4" fill="hold" nodeType="withEffect">
                                      <p:stCondLst>
                                        <p:cond delay="500"/>
                                      </p:stCondLst>
                                      <p:childTnLst>
                                        <p:set>
                                          <p:cBhvr>
                                            <p:cTn id="54" dur="1" fill="hold">
                                              <p:stCondLst>
                                                <p:cond delay="0"/>
                                              </p:stCondLst>
                                            </p:cTn>
                                            <p:tgtEl>
                                              <p:spTgt spid="3081"/>
                                            </p:tgtEl>
                                            <p:attrNameLst>
                                              <p:attrName>style.visibility</p:attrName>
                                            </p:attrNameLst>
                                          </p:cBhvr>
                                          <p:to>
                                            <p:strVal val="visible"/>
                                          </p:to>
                                        </p:set>
                                        <p:animEffect transition="in" filter="wipe(down)">
                                          <p:cBhvr>
                                            <p:cTn id="55" dur="500"/>
                                            <p:tgtEl>
                                              <p:spTgt spid="3081"/>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1" grpId="0"/>
          <p:bldP spid="3087" grpId="0"/>
          <p:bldP spid="3089" grpId="0"/>
          <p:bldP spid="30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par>
                                    <p:cTn id="9" presetID="1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25" presetClass="entr" presetSubtype="0" fill="hold" grpId="0" nodeType="afterEffect">
                                      <p:stCondLst>
                                        <p:cond delay="0"/>
                                      </p:stCondLst>
                                      <p:childTnLst>
                                        <p:set>
                                          <p:cBhvr>
                                            <p:cTn id="19" dur="1" fill="hold">
                                              <p:stCondLst>
                                                <p:cond delay="0"/>
                                              </p:stCondLst>
                                            </p:cTn>
                                            <p:tgtEl>
                                              <p:spTgt spid="3087"/>
                                            </p:tgtEl>
                                            <p:attrNameLst>
                                              <p:attrName>style.visibility</p:attrName>
                                            </p:attrNameLst>
                                          </p:cBhvr>
                                          <p:to>
                                            <p:strVal val="visible"/>
                                          </p:to>
                                        </p:set>
                                        <p:anim calcmode="lin" valueType="num">
                                          <p:cBhvr>
                                            <p:cTn id="20" dur="500" decel="50000" fill="hold">
                                              <p:stCondLst>
                                                <p:cond delay="0"/>
                                              </p:stCondLst>
                                            </p:cTn>
                                            <p:tgtEl>
                                              <p:spTgt spid="3087"/>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3087"/>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3087"/>
                                            </p:tgtEl>
                                            <p:attrNameLst>
                                              <p:attrName>ppt_w</p:attrName>
                                            </p:attrNameLst>
                                          </p:cBhvr>
                                          <p:tavLst>
                                            <p:tav tm="0">
                                              <p:val>
                                                <p:strVal val="#ppt_w*.05"/>
                                              </p:val>
                                            </p:tav>
                                            <p:tav tm="100000">
                                              <p:val>
                                                <p:strVal val="#ppt_w"/>
                                              </p:val>
                                            </p:tav>
                                          </p:tavLst>
                                        </p:anim>
                                        <p:anim calcmode="lin" valueType="num">
                                          <p:cBhvr>
                                            <p:cTn id="23" dur="1000" fill="hold"/>
                                            <p:tgtEl>
                                              <p:spTgt spid="3087"/>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3087"/>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3087"/>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3087"/>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3087"/>
                                            </p:tgtEl>
                                          </p:cBhvr>
                                        </p:animEffect>
                                      </p:childTnLst>
                                    </p:cTn>
                                  </p:par>
                                  <p:par>
                                    <p:cTn id="28" presetID="25" presetClass="entr" presetSubtype="0" fill="hold" grpId="0" nodeType="withEffect">
                                      <p:stCondLst>
                                        <p:cond delay="250"/>
                                      </p:stCondLst>
                                      <p:childTnLst>
                                        <p:set>
                                          <p:cBhvr>
                                            <p:cTn id="29" dur="1" fill="hold">
                                              <p:stCondLst>
                                                <p:cond delay="0"/>
                                              </p:stCondLst>
                                            </p:cTn>
                                            <p:tgtEl>
                                              <p:spTgt spid="3089"/>
                                            </p:tgtEl>
                                            <p:attrNameLst>
                                              <p:attrName>style.visibility</p:attrName>
                                            </p:attrNameLst>
                                          </p:cBhvr>
                                          <p:to>
                                            <p:strVal val="visible"/>
                                          </p:to>
                                        </p:set>
                                        <p:anim calcmode="lin" valueType="num">
                                          <p:cBhvr>
                                            <p:cTn id="30" dur="500" decel="50000" fill="hold">
                                              <p:stCondLst>
                                                <p:cond delay="0"/>
                                              </p:stCondLst>
                                            </p:cTn>
                                            <p:tgtEl>
                                              <p:spTgt spid="308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308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3089"/>
                                            </p:tgtEl>
                                            <p:attrNameLst>
                                              <p:attrName>ppt_w</p:attrName>
                                            </p:attrNameLst>
                                          </p:cBhvr>
                                          <p:tavLst>
                                            <p:tav tm="0">
                                              <p:val>
                                                <p:strVal val="#ppt_w*.05"/>
                                              </p:val>
                                            </p:tav>
                                            <p:tav tm="100000">
                                              <p:val>
                                                <p:strVal val="#ppt_w"/>
                                              </p:val>
                                            </p:tav>
                                          </p:tavLst>
                                        </p:anim>
                                        <p:anim calcmode="lin" valueType="num">
                                          <p:cBhvr>
                                            <p:cTn id="33" dur="1000" fill="hold"/>
                                            <p:tgtEl>
                                              <p:spTgt spid="308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308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308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308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3089"/>
                                            </p:tgtEl>
                                          </p:cBhvr>
                                        </p:animEffect>
                                      </p:childTnLst>
                                    </p:cTn>
                                  </p:par>
                                  <p:par>
                                    <p:cTn id="38" presetID="25" presetClass="entr" presetSubtype="0" fill="hold" grpId="0" nodeType="withEffect">
                                      <p:stCondLst>
                                        <p:cond delay="500"/>
                                      </p:stCondLst>
                                      <p:childTnLst>
                                        <p:set>
                                          <p:cBhvr>
                                            <p:cTn id="39" dur="1" fill="hold">
                                              <p:stCondLst>
                                                <p:cond delay="0"/>
                                              </p:stCondLst>
                                            </p:cTn>
                                            <p:tgtEl>
                                              <p:spTgt spid="3091"/>
                                            </p:tgtEl>
                                            <p:attrNameLst>
                                              <p:attrName>style.visibility</p:attrName>
                                            </p:attrNameLst>
                                          </p:cBhvr>
                                          <p:to>
                                            <p:strVal val="visible"/>
                                          </p:to>
                                        </p:set>
                                        <p:anim calcmode="lin" valueType="num">
                                          <p:cBhvr>
                                            <p:cTn id="40" dur="500" decel="50000" fill="hold">
                                              <p:stCondLst>
                                                <p:cond delay="0"/>
                                              </p:stCondLst>
                                            </p:cTn>
                                            <p:tgtEl>
                                              <p:spTgt spid="30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0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091"/>
                                            </p:tgtEl>
                                            <p:attrNameLst>
                                              <p:attrName>ppt_w</p:attrName>
                                            </p:attrNameLst>
                                          </p:cBhvr>
                                          <p:tavLst>
                                            <p:tav tm="0">
                                              <p:val>
                                                <p:strVal val="#ppt_w*.05"/>
                                              </p:val>
                                            </p:tav>
                                            <p:tav tm="100000">
                                              <p:val>
                                                <p:strVal val="#ppt_w"/>
                                              </p:val>
                                            </p:tav>
                                          </p:tavLst>
                                        </p:anim>
                                        <p:anim calcmode="lin" valueType="num">
                                          <p:cBhvr>
                                            <p:cTn id="43" dur="1000" fill="hold"/>
                                            <p:tgtEl>
                                              <p:spTgt spid="30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0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0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0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091"/>
                                            </p:tgtEl>
                                          </p:cBhvr>
                                        </p:animEffect>
                                      </p:childTnLst>
                                    </p:cTn>
                                  </p:par>
                                </p:childTnLst>
                              </p:cTn>
                            </p:par>
                            <p:par>
                              <p:cTn id="48" fill="hold">
                                <p:stCondLst>
                                  <p:cond delay="2000"/>
                                </p:stCondLst>
                                <p:childTnLst>
                                  <p:par>
                                    <p:cTn id="49" presetID="2" presetClass="entr" presetSubtype="8"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1000" fill="hold"/>
                                            <p:tgtEl>
                                              <p:spTgt spid="4"/>
                                            </p:tgtEl>
                                            <p:attrNameLst>
                                              <p:attrName>ppt_x</p:attrName>
                                            </p:attrNameLst>
                                          </p:cBhvr>
                                          <p:tavLst>
                                            <p:tav tm="0">
                                              <p:val>
                                                <p:strVal val="0-#ppt_w/2"/>
                                              </p:val>
                                            </p:tav>
                                            <p:tav tm="100000">
                                              <p:val>
                                                <p:strVal val="#ppt_x"/>
                                              </p:val>
                                            </p:tav>
                                          </p:tavLst>
                                        </p:anim>
                                        <p:anim calcmode="lin" valueType="num">
                                          <p:cBhvr additive="base">
                                            <p:cTn id="52" dur="1000" fill="hold"/>
                                            <p:tgtEl>
                                              <p:spTgt spid="4"/>
                                            </p:tgtEl>
                                            <p:attrNameLst>
                                              <p:attrName>ppt_y</p:attrName>
                                            </p:attrNameLst>
                                          </p:cBhvr>
                                          <p:tavLst>
                                            <p:tav tm="0">
                                              <p:val>
                                                <p:strVal val="#ppt_y"/>
                                              </p:val>
                                            </p:tav>
                                            <p:tav tm="100000">
                                              <p:val>
                                                <p:strVal val="#ppt_y"/>
                                              </p:val>
                                            </p:tav>
                                          </p:tavLst>
                                        </p:anim>
                                      </p:childTnLst>
                                    </p:cTn>
                                  </p:par>
                                  <p:par>
                                    <p:cTn id="53" presetID="22" presetClass="entr" presetSubtype="4" fill="hold" nodeType="withEffect">
                                      <p:stCondLst>
                                        <p:cond delay="500"/>
                                      </p:stCondLst>
                                      <p:childTnLst>
                                        <p:set>
                                          <p:cBhvr>
                                            <p:cTn id="54" dur="1" fill="hold">
                                              <p:stCondLst>
                                                <p:cond delay="0"/>
                                              </p:stCondLst>
                                            </p:cTn>
                                            <p:tgtEl>
                                              <p:spTgt spid="3081"/>
                                            </p:tgtEl>
                                            <p:attrNameLst>
                                              <p:attrName>style.visibility</p:attrName>
                                            </p:attrNameLst>
                                          </p:cBhvr>
                                          <p:to>
                                            <p:strVal val="visible"/>
                                          </p:to>
                                        </p:set>
                                        <p:animEffect transition="in" filter="wipe(down)">
                                          <p:cBhvr>
                                            <p:cTn id="55" dur="500"/>
                                            <p:tgtEl>
                                              <p:spTgt spid="3081"/>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1" grpId="0"/>
          <p:bldP spid="3087" grpId="0"/>
          <p:bldP spid="3089" grpId="0"/>
          <p:bldP spid="309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2"/>
          <p:cNvSpPr/>
          <p:nvPr/>
        </p:nvSpPr>
        <p:spPr bwMode="auto">
          <a:xfrm>
            <a:off x="2527637" y="1807995"/>
            <a:ext cx="3244747" cy="739604"/>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1" tIns="45696" rIns="91391" bIns="45696"/>
          <a:lstStyle/>
          <a:p>
            <a:endParaRPr lang="zh-CN" altLang="en-US" sz="2400">
              <a:solidFill>
                <a:schemeClr val="tx1">
                  <a:lumMod val="75000"/>
                  <a:lumOff val="25000"/>
                </a:schemeClr>
              </a:solidFill>
            </a:endParaRPr>
          </a:p>
        </p:txBody>
      </p:sp>
      <p:sp>
        <p:nvSpPr>
          <p:cNvPr id="5" name="Freeform 42"/>
          <p:cNvSpPr/>
          <p:nvPr/>
        </p:nvSpPr>
        <p:spPr bwMode="auto">
          <a:xfrm flipH="1">
            <a:off x="6562111" y="1807995"/>
            <a:ext cx="3244748" cy="739604"/>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1" tIns="45696" rIns="91391" bIns="45696"/>
          <a:lstStyle/>
          <a:p>
            <a:endParaRPr lang="zh-CN" altLang="en-US" sz="2400">
              <a:solidFill>
                <a:schemeClr val="tx1">
                  <a:lumMod val="75000"/>
                  <a:lumOff val="25000"/>
                </a:schemeClr>
              </a:solidFill>
            </a:endParaRPr>
          </a:p>
        </p:txBody>
      </p:sp>
      <p:sp>
        <p:nvSpPr>
          <p:cNvPr id="6" name="Freeform 42"/>
          <p:cNvSpPr/>
          <p:nvPr/>
        </p:nvSpPr>
        <p:spPr bwMode="auto">
          <a:xfrm flipV="1">
            <a:off x="2527637" y="5139385"/>
            <a:ext cx="3244747" cy="738016"/>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1" tIns="45696" rIns="91391" bIns="45696"/>
          <a:lstStyle/>
          <a:p>
            <a:endParaRPr lang="zh-CN" altLang="en-US" sz="2400">
              <a:solidFill>
                <a:schemeClr val="tx1">
                  <a:lumMod val="75000"/>
                  <a:lumOff val="25000"/>
                </a:schemeClr>
              </a:solidFill>
            </a:endParaRPr>
          </a:p>
        </p:txBody>
      </p:sp>
      <p:sp>
        <p:nvSpPr>
          <p:cNvPr id="7" name="Freeform 42"/>
          <p:cNvSpPr/>
          <p:nvPr/>
        </p:nvSpPr>
        <p:spPr bwMode="auto">
          <a:xfrm flipH="1" flipV="1">
            <a:off x="6562111" y="5139385"/>
            <a:ext cx="3244748" cy="738016"/>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1" tIns="45696" rIns="91391" bIns="45696"/>
          <a:lstStyle/>
          <a:p>
            <a:endParaRPr lang="zh-CN" altLang="en-US" sz="2400">
              <a:solidFill>
                <a:schemeClr val="tx1">
                  <a:lumMod val="75000"/>
                  <a:lumOff val="25000"/>
                </a:schemeClr>
              </a:solidFill>
            </a:endParaRPr>
          </a:p>
        </p:txBody>
      </p:sp>
      <p:sp>
        <p:nvSpPr>
          <p:cNvPr id="8" name="TextBox 33"/>
          <p:cNvSpPr txBox="1">
            <a:spLocks noChangeArrowheads="1"/>
          </p:cNvSpPr>
          <p:nvPr/>
        </p:nvSpPr>
        <p:spPr bwMode="auto">
          <a:xfrm>
            <a:off x="4060707" y="3684105"/>
            <a:ext cx="4285048" cy="461616"/>
          </a:xfrm>
          <a:prstGeom prst="rect">
            <a:avLst/>
          </a:prstGeom>
          <a:noFill/>
          <a:ln>
            <a:noFill/>
          </a:ln>
        </p:spPr>
        <p:txBody>
          <a:bodyPr wrap="none"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b="1" dirty="0">
                <a:solidFill>
                  <a:schemeClr val="tx1">
                    <a:lumMod val="75000"/>
                    <a:lumOff val="25000"/>
                  </a:schemeClr>
                </a:solidFill>
                <a:latin typeface="微软雅黑" panose="020B0503020204020204" pitchFamily="34" charset="-122"/>
              </a:rPr>
              <a:t>20XX</a:t>
            </a:r>
            <a:r>
              <a:rPr lang="zh-CN" altLang="en-US" sz="2400" b="1" dirty="0">
                <a:solidFill>
                  <a:schemeClr val="tx1">
                    <a:lumMod val="75000"/>
                    <a:lumOff val="25000"/>
                  </a:schemeClr>
                </a:solidFill>
                <a:latin typeface="微软雅黑" panose="020B0503020204020204" pitchFamily="34" charset="-122"/>
              </a:rPr>
              <a:t>年</a:t>
            </a:r>
            <a:r>
              <a:rPr lang="en-US" altLang="zh-CN" sz="2400" b="1" dirty="0">
                <a:solidFill>
                  <a:schemeClr val="tx1">
                    <a:lumMod val="75000"/>
                    <a:lumOff val="25000"/>
                  </a:schemeClr>
                </a:solidFill>
                <a:latin typeface="微软雅黑" panose="020B0503020204020204" pitchFamily="34" charset="-122"/>
              </a:rPr>
              <a:t>X</a:t>
            </a:r>
            <a:r>
              <a:rPr lang="zh-CN" altLang="en-US" sz="2400" b="1" dirty="0">
                <a:solidFill>
                  <a:schemeClr val="tx1">
                    <a:lumMod val="75000"/>
                    <a:lumOff val="25000"/>
                  </a:schemeClr>
                </a:solidFill>
                <a:latin typeface="微软雅黑" panose="020B0503020204020204" pitchFamily="34" charset="-122"/>
              </a:rPr>
              <a:t>月，我们的工作简述</a:t>
            </a:r>
          </a:p>
        </p:txBody>
      </p:sp>
      <p:grpSp>
        <p:nvGrpSpPr>
          <p:cNvPr id="9" name="组合 34"/>
          <p:cNvGrpSpPr/>
          <p:nvPr/>
        </p:nvGrpSpPr>
        <p:grpSpPr bwMode="auto">
          <a:xfrm>
            <a:off x="1967541" y="2476177"/>
            <a:ext cx="1153512" cy="1155432"/>
            <a:chOff x="0" y="0"/>
            <a:chExt cx="1154113" cy="1155699"/>
          </a:xfrm>
          <a:solidFill>
            <a:schemeClr val="bg1">
              <a:lumMod val="65000"/>
            </a:schemeClr>
          </a:solidFill>
        </p:grpSpPr>
        <p:sp>
          <p:nvSpPr>
            <p:cNvPr id="10" name="Oval 30"/>
            <p:cNvSpPr>
              <a:spLocks noChangeArrowheads="1"/>
            </p:cNvSpPr>
            <p:nvPr/>
          </p:nvSpPr>
          <p:spPr bwMode="auto">
            <a:xfrm>
              <a:off x="0" y="0"/>
              <a:ext cx="1154113" cy="1155699"/>
            </a:xfrm>
            <a:prstGeom prst="ellipse">
              <a:avLst/>
            </a:prstGeom>
            <a:gradFill>
              <a:gsLst>
                <a:gs pos="0">
                  <a:schemeClr val="accent3">
                    <a:lumMod val="75000"/>
                  </a:schemeClr>
                </a:gs>
                <a:gs pos="100000">
                  <a:schemeClr val="accent3"/>
                </a:gs>
              </a:gsLst>
              <a:lin ang="5400000" scaled="0"/>
            </a:gradFill>
            <a:ln w="9525">
              <a:gradFill>
                <a:gsLst>
                  <a:gs pos="0">
                    <a:schemeClr val="accent3"/>
                  </a:gs>
                  <a:gs pos="100000">
                    <a:schemeClr val="accent3">
                      <a:lumMod val="75000"/>
                    </a:schemeClr>
                  </a:gs>
                </a:gsLst>
                <a:lin ang="5400000" scaled="0"/>
              </a:gradFill>
              <a:round/>
            </a:ln>
            <a:effectLst>
              <a:outerShdw blurRad="228600" dist="228600" dir="5400000" algn="t" rotWithShape="0">
                <a:prstClr val="black">
                  <a:alpha val="3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a:solidFill>
                  <a:schemeClr val="tx1">
                    <a:lumMod val="75000"/>
                    <a:lumOff val="25000"/>
                  </a:schemeClr>
                </a:solidFill>
                <a:ea typeface="宋体" panose="02010600030101010101" pitchFamily="2" charset="-122"/>
              </a:endParaRPr>
            </a:p>
          </p:txBody>
        </p:sp>
        <p:sp>
          <p:nvSpPr>
            <p:cNvPr id="11"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endParaRPr>
            </a:p>
          </p:txBody>
        </p:sp>
      </p:grpSp>
      <p:grpSp>
        <p:nvGrpSpPr>
          <p:cNvPr id="12" name="组合 37"/>
          <p:cNvGrpSpPr/>
          <p:nvPr/>
        </p:nvGrpSpPr>
        <p:grpSpPr bwMode="auto">
          <a:xfrm>
            <a:off x="1992928" y="4050612"/>
            <a:ext cx="1153512" cy="1155432"/>
            <a:chOff x="0" y="0"/>
            <a:chExt cx="1154113" cy="1155698"/>
          </a:xfrm>
          <a:solidFill>
            <a:schemeClr val="bg1">
              <a:lumMod val="65000"/>
            </a:schemeClr>
          </a:solidFill>
        </p:grpSpPr>
        <p:sp>
          <p:nvSpPr>
            <p:cNvPr id="13" name="Oval 31"/>
            <p:cNvSpPr>
              <a:spLocks noChangeArrowheads="1"/>
            </p:cNvSpPr>
            <p:nvPr/>
          </p:nvSpPr>
          <p:spPr bwMode="auto">
            <a:xfrm>
              <a:off x="0" y="0"/>
              <a:ext cx="1154113" cy="1155699"/>
            </a:xfrm>
            <a:prstGeom prst="ellipse">
              <a:avLst/>
            </a:prstGeom>
            <a:gradFill>
              <a:gsLst>
                <a:gs pos="0">
                  <a:schemeClr val="accent2">
                    <a:lumMod val="75000"/>
                  </a:schemeClr>
                </a:gs>
                <a:gs pos="100000">
                  <a:schemeClr val="accent2"/>
                </a:gs>
              </a:gsLst>
              <a:lin ang="5400000" scaled="0"/>
            </a:gradFill>
            <a:ln w="9525">
              <a:gradFill>
                <a:gsLst>
                  <a:gs pos="0">
                    <a:schemeClr val="accent2"/>
                  </a:gs>
                  <a:gs pos="100000">
                    <a:schemeClr val="accent2">
                      <a:lumMod val="75000"/>
                    </a:schemeClr>
                  </a:gs>
                </a:gsLst>
                <a:lin ang="5400000" scaled="0"/>
              </a:gradFill>
              <a:round/>
            </a:ln>
            <a:effectLst>
              <a:outerShdw blurRad="228600" dist="228600" dir="5400000" algn="t" rotWithShape="0">
                <a:prstClr val="black">
                  <a:alpha val="3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a:solidFill>
                  <a:schemeClr val="tx1">
                    <a:lumMod val="75000"/>
                    <a:lumOff val="25000"/>
                  </a:schemeClr>
                </a:solidFill>
                <a:ea typeface="宋体" panose="02010600030101010101" pitchFamily="2" charset="-122"/>
              </a:endParaRPr>
            </a:p>
          </p:txBody>
        </p:sp>
        <p:sp>
          <p:nvSpPr>
            <p:cNvPr id="14"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endParaRPr>
            </a:p>
          </p:txBody>
        </p:sp>
      </p:grpSp>
      <p:grpSp>
        <p:nvGrpSpPr>
          <p:cNvPr id="15" name="组合 40"/>
          <p:cNvGrpSpPr/>
          <p:nvPr/>
        </p:nvGrpSpPr>
        <p:grpSpPr bwMode="auto">
          <a:xfrm>
            <a:off x="9183295" y="2507920"/>
            <a:ext cx="1155099" cy="1155432"/>
            <a:chOff x="0" y="0"/>
            <a:chExt cx="1155700" cy="1155698"/>
          </a:xfrm>
          <a:solidFill>
            <a:schemeClr val="bg1">
              <a:lumMod val="65000"/>
            </a:schemeClr>
          </a:solidFill>
        </p:grpSpPr>
        <p:sp>
          <p:nvSpPr>
            <p:cNvPr id="16" name="Oval 33"/>
            <p:cNvSpPr>
              <a:spLocks noChangeArrowheads="1"/>
            </p:cNvSpPr>
            <p:nvPr/>
          </p:nvSpPr>
          <p:spPr bwMode="auto">
            <a:xfrm>
              <a:off x="0" y="0"/>
              <a:ext cx="1155700" cy="1155698"/>
            </a:xfrm>
            <a:prstGeom prst="ellipse">
              <a:avLst/>
            </a:prstGeom>
            <a:gradFill>
              <a:gsLst>
                <a:gs pos="0">
                  <a:schemeClr val="accent1">
                    <a:lumMod val="75000"/>
                  </a:schemeClr>
                </a:gs>
                <a:gs pos="100000">
                  <a:schemeClr val="accent1"/>
                </a:gs>
              </a:gsLst>
              <a:lin ang="5400000" scaled="1"/>
            </a:gradFill>
            <a:ln w="9525">
              <a:gradFill>
                <a:gsLst>
                  <a:gs pos="0">
                    <a:schemeClr val="accent1"/>
                  </a:gs>
                  <a:gs pos="100000">
                    <a:schemeClr val="accent1">
                      <a:lumMod val="75000"/>
                    </a:schemeClr>
                  </a:gs>
                </a:gsLst>
                <a:lin ang="5400000" scaled="0"/>
              </a:gradFill>
              <a:round/>
            </a:ln>
            <a:effectLst>
              <a:outerShdw blurRad="228600" dist="228600" dir="5400000" algn="t" rotWithShape="0">
                <a:prstClr val="black">
                  <a:alpha val="3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a:solidFill>
                  <a:schemeClr val="tx1">
                    <a:lumMod val="75000"/>
                    <a:lumOff val="25000"/>
                  </a:schemeClr>
                </a:solidFill>
                <a:ea typeface="宋体" panose="02010600030101010101" pitchFamily="2" charset="-122"/>
              </a:endParaRPr>
            </a:p>
          </p:txBody>
        </p:sp>
        <p:sp>
          <p:nvSpPr>
            <p:cNvPr id="17"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endParaRPr>
            </a:p>
          </p:txBody>
        </p:sp>
      </p:grpSp>
      <p:grpSp>
        <p:nvGrpSpPr>
          <p:cNvPr id="18" name="组合 43"/>
          <p:cNvGrpSpPr/>
          <p:nvPr/>
        </p:nvGrpSpPr>
        <p:grpSpPr bwMode="auto">
          <a:xfrm>
            <a:off x="9230895" y="4080768"/>
            <a:ext cx="1153512" cy="1155432"/>
            <a:chOff x="0" y="0"/>
            <a:chExt cx="1154113" cy="1155698"/>
          </a:xfrm>
          <a:solidFill>
            <a:schemeClr val="bg1">
              <a:lumMod val="65000"/>
            </a:schemeClr>
          </a:solidFill>
        </p:grpSpPr>
        <p:sp>
          <p:nvSpPr>
            <p:cNvPr id="19" name="Oval 32"/>
            <p:cNvSpPr>
              <a:spLocks noChangeArrowheads="1"/>
            </p:cNvSpPr>
            <p:nvPr/>
          </p:nvSpPr>
          <p:spPr bwMode="auto">
            <a:xfrm>
              <a:off x="0" y="0"/>
              <a:ext cx="1154113" cy="1155698"/>
            </a:xfrm>
            <a:prstGeom prst="ellipse">
              <a:avLst/>
            </a:prstGeom>
            <a:gradFill>
              <a:gsLst>
                <a:gs pos="0">
                  <a:schemeClr val="accent5">
                    <a:lumMod val="75000"/>
                  </a:schemeClr>
                </a:gs>
                <a:gs pos="100000">
                  <a:schemeClr val="accent5"/>
                </a:gs>
              </a:gsLst>
              <a:lin ang="5400000" scaled="1"/>
            </a:gradFill>
            <a:ln w="9525">
              <a:gradFill>
                <a:gsLst>
                  <a:gs pos="0">
                    <a:schemeClr val="accent5"/>
                  </a:gs>
                  <a:gs pos="100000">
                    <a:schemeClr val="accent5">
                      <a:lumMod val="75000"/>
                    </a:schemeClr>
                  </a:gs>
                </a:gsLst>
                <a:lin ang="5400000" scaled="0"/>
              </a:gradFill>
              <a:round/>
            </a:ln>
            <a:effectLst>
              <a:outerShdw blurRad="228600" dist="228600" dir="5400000" algn="t" rotWithShape="0">
                <a:prstClr val="black">
                  <a:alpha val="3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a:solidFill>
                  <a:schemeClr val="tx1">
                    <a:lumMod val="75000"/>
                    <a:lumOff val="25000"/>
                  </a:schemeClr>
                </a:solidFill>
                <a:ea typeface="宋体" panose="02010600030101010101" pitchFamily="2" charset="-122"/>
              </a:endParaRPr>
            </a:p>
          </p:txBody>
        </p:sp>
        <p:sp>
          <p:nvSpPr>
            <p:cNvPr id="20"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endParaRPr>
            </a:p>
          </p:txBody>
        </p:sp>
      </p:grpSp>
      <p:sp>
        <p:nvSpPr>
          <p:cNvPr id="21" name="TextBox 46"/>
          <p:cNvSpPr txBox="1">
            <a:spLocks noChangeArrowheads="1"/>
          </p:cNvSpPr>
          <p:nvPr/>
        </p:nvSpPr>
        <p:spPr bwMode="auto">
          <a:xfrm>
            <a:off x="3216252" y="1355664"/>
            <a:ext cx="1758035" cy="37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65" b="1" dirty="0">
                <a:solidFill>
                  <a:schemeClr val="tx1">
                    <a:lumMod val="75000"/>
                    <a:lumOff val="25000"/>
                  </a:schemeClr>
                </a:solidFill>
                <a:latin typeface="微软雅黑" panose="020B0503020204020204" pitchFamily="34" charset="-122"/>
              </a:rPr>
              <a:t>添加标题</a:t>
            </a:r>
            <a:endParaRPr lang="en-US" altLang="zh-CN" sz="1865" b="1" dirty="0">
              <a:solidFill>
                <a:schemeClr val="tx1">
                  <a:lumMod val="75000"/>
                  <a:lumOff val="25000"/>
                </a:schemeClr>
              </a:solidFill>
              <a:latin typeface="微软雅黑" panose="020B0503020204020204" pitchFamily="34" charset="-122"/>
            </a:endParaRPr>
          </a:p>
        </p:txBody>
      </p:sp>
      <p:sp>
        <p:nvSpPr>
          <p:cNvPr id="22" name="TextBox 47"/>
          <p:cNvSpPr txBox="1">
            <a:spLocks noChangeArrowheads="1"/>
          </p:cNvSpPr>
          <p:nvPr/>
        </p:nvSpPr>
        <p:spPr bwMode="auto">
          <a:xfrm>
            <a:off x="3140094" y="1871481"/>
            <a:ext cx="2591037" cy="107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dirty="0">
                <a:solidFill>
                  <a:schemeClr val="tx1">
                    <a:lumMod val="75000"/>
                    <a:lumOff val="25000"/>
                  </a:schemeClr>
                </a:solidFill>
                <a:latin typeface="微软雅黑" panose="020B0503020204020204" pitchFamily="34" charset="-122"/>
              </a:rPr>
              <a:t>这里可以添加主要内容这里可以添加主要内容这里可以添加主要内容这里可以添加主要内容</a:t>
            </a:r>
          </a:p>
        </p:txBody>
      </p:sp>
      <p:sp>
        <p:nvSpPr>
          <p:cNvPr id="23" name="TextBox 48"/>
          <p:cNvSpPr txBox="1">
            <a:spLocks noChangeArrowheads="1"/>
          </p:cNvSpPr>
          <p:nvPr/>
        </p:nvSpPr>
        <p:spPr bwMode="auto">
          <a:xfrm>
            <a:off x="7304674" y="1355664"/>
            <a:ext cx="1759621" cy="37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865" b="1">
                <a:solidFill>
                  <a:schemeClr val="tx1">
                    <a:lumMod val="75000"/>
                    <a:lumOff val="25000"/>
                  </a:schemeClr>
                </a:solidFill>
                <a:latin typeface="微软雅黑" panose="020B0503020204020204" pitchFamily="34" charset="-122"/>
              </a:rPr>
              <a:t>添加标题</a:t>
            </a:r>
            <a:endParaRPr lang="en-US" altLang="zh-CN" sz="1865" b="1">
              <a:solidFill>
                <a:schemeClr val="tx1">
                  <a:lumMod val="75000"/>
                  <a:lumOff val="25000"/>
                </a:schemeClr>
              </a:solidFill>
              <a:latin typeface="微软雅黑" panose="020B0503020204020204" pitchFamily="34" charset="-122"/>
            </a:endParaRPr>
          </a:p>
        </p:txBody>
      </p:sp>
      <p:sp>
        <p:nvSpPr>
          <p:cNvPr id="24" name="TextBox 49"/>
          <p:cNvSpPr txBox="1">
            <a:spLocks noChangeArrowheads="1"/>
          </p:cNvSpPr>
          <p:nvPr/>
        </p:nvSpPr>
        <p:spPr bwMode="auto">
          <a:xfrm>
            <a:off x="6568462" y="1871481"/>
            <a:ext cx="2591039" cy="107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600">
                <a:solidFill>
                  <a:schemeClr val="tx1">
                    <a:lumMod val="75000"/>
                    <a:lumOff val="25000"/>
                  </a:schemeClr>
                </a:solidFill>
                <a:latin typeface="微软雅黑" panose="020B0503020204020204" pitchFamily="34" charset="-122"/>
              </a:rPr>
              <a:t>这里可以添加主要内容这里可以添加主要内容这里可以添加主要内容这里可以添加主要内容</a:t>
            </a:r>
          </a:p>
        </p:txBody>
      </p:sp>
      <p:sp>
        <p:nvSpPr>
          <p:cNvPr id="25" name="TextBox 50"/>
          <p:cNvSpPr txBox="1">
            <a:spLocks noChangeArrowheads="1"/>
          </p:cNvSpPr>
          <p:nvPr/>
        </p:nvSpPr>
        <p:spPr bwMode="auto">
          <a:xfrm>
            <a:off x="3216252" y="5929780"/>
            <a:ext cx="1758035" cy="37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65" b="1">
                <a:solidFill>
                  <a:schemeClr val="tx1">
                    <a:lumMod val="75000"/>
                    <a:lumOff val="25000"/>
                  </a:schemeClr>
                </a:solidFill>
                <a:latin typeface="微软雅黑" panose="020B0503020204020204" pitchFamily="34" charset="-122"/>
              </a:rPr>
              <a:t>添加标题</a:t>
            </a:r>
            <a:endParaRPr lang="en-US" altLang="zh-CN" sz="1865" b="1">
              <a:solidFill>
                <a:schemeClr val="tx1">
                  <a:lumMod val="75000"/>
                  <a:lumOff val="25000"/>
                </a:schemeClr>
              </a:solidFill>
              <a:latin typeface="微软雅黑" panose="020B0503020204020204" pitchFamily="34" charset="-122"/>
            </a:endParaRPr>
          </a:p>
        </p:txBody>
      </p:sp>
      <p:sp>
        <p:nvSpPr>
          <p:cNvPr id="26" name="TextBox 51"/>
          <p:cNvSpPr txBox="1">
            <a:spLocks noChangeArrowheads="1"/>
          </p:cNvSpPr>
          <p:nvPr/>
        </p:nvSpPr>
        <p:spPr bwMode="auto">
          <a:xfrm>
            <a:off x="3140094" y="4658487"/>
            <a:ext cx="2591037" cy="107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tx1">
                    <a:lumMod val="75000"/>
                    <a:lumOff val="25000"/>
                  </a:schemeClr>
                </a:solidFill>
                <a:latin typeface="微软雅黑" panose="020B0503020204020204" pitchFamily="34" charset="-122"/>
              </a:rPr>
              <a:t>这里可以添加主要内容这里可以添加主要内容这里可以添加主要内容这里可以添加主要内容</a:t>
            </a:r>
          </a:p>
        </p:txBody>
      </p:sp>
      <p:sp>
        <p:nvSpPr>
          <p:cNvPr id="27" name="TextBox 52"/>
          <p:cNvSpPr txBox="1">
            <a:spLocks noChangeArrowheads="1"/>
          </p:cNvSpPr>
          <p:nvPr/>
        </p:nvSpPr>
        <p:spPr bwMode="auto">
          <a:xfrm>
            <a:off x="7304674" y="5929780"/>
            <a:ext cx="1759621" cy="37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865" b="1">
                <a:solidFill>
                  <a:schemeClr val="tx1">
                    <a:lumMod val="75000"/>
                    <a:lumOff val="25000"/>
                  </a:schemeClr>
                </a:solidFill>
                <a:latin typeface="微软雅黑" panose="020B0503020204020204" pitchFamily="34" charset="-122"/>
              </a:rPr>
              <a:t>添加标题</a:t>
            </a:r>
            <a:endParaRPr lang="en-US" altLang="zh-CN" sz="1865" b="1">
              <a:solidFill>
                <a:schemeClr val="tx1">
                  <a:lumMod val="75000"/>
                  <a:lumOff val="25000"/>
                </a:schemeClr>
              </a:solidFill>
              <a:latin typeface="微软雅黑" panose="020B0503020204020204" pitchFamily="34" charset="-122"/>
            </a:endParaRPr>
          </a:p>
        </p:txBody>
      </p:sp>
      <p:sp>
        <p:nvSpPr>
          <p:cNvPr id="28" name="TextBox 53"/>
          <p:cNvSpPr txBox="1">
            <a:spLocks noChangeArrowheads="1"/>
          </p:cNvSpPr>
          <p:nvPr/>
        </p:nvSpPr>
        <p:spPr bwMode="auto">
          <a:xfrm>
            <a:off x="6568462" y="4658487"/>
            <a:ext cx="2591039" cy="107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600">
                <a:solidFill>
                  <a:schemeClr val="tx1">
                    <a:lumMod val="75000"/>
                    <a:lumOff val="25000"/>
                  </a:schemeClr>
                </a:solidFill>
                <a:latin typeface="微软雅黑" panose="020B0503020204020204" pitchFamily="34" charset="-122"/>
              </a:rPr>
              <a:t>这里可以添加主要内容这里可以添加主要内容这里可以添加主要内容这里可以添加主要内容</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par>
                          <p:cTn id="12" fill="hold">
                            <p:stCondLst>
                              <p:cond delay="1200"/>
                            </p:stCondLst>
                            <p:childTnLst>
                              <p:par>
                                <p:cTn id="13" presetID="1"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1.46481E-6 -2.96296E-6 L -0.313 -0.10856 " pathEditMode="relative" rAng="0" ptsTypes="AA">
                                      <p:cBhvr>
                                        <p:cTn id="22" dur="1000" spd="-99900" fill="hold"/>
                                        <p:tgtEl>
                                          <p:spTgt spid="18"/>
                                        </p:tgtEl>
                                        <p:attrNameLst>
                                          <p:attrName>ppt_x</p:attrName>
                                          <p:attrName>ppt_y</p:attrName>
                                        </p:attrNameLst>
                                      </p:cBhvr>
                                      <p:rCtr x="-15500" y="-5300"/>
                                    </p:animMotion>
                                  </p:childTnLst>
                                </p:cTn>
                              </p:par>
                              <p:par>
                                <p:cTn id="23" presetID="56" presetClass="path" presetSubtype="0" accel="50000" decel="50000" fill="hold" nodeType="withEffect">
                                  <p:stCondLst>
                                    <p:cond delay="0"/>
                                  </p:stCondLst>
                                  <p:childTnLst>
                                    <p:animMotion origin="layout" path="M 1.67816E-7 4.81481E-6 L 0.30831 0.12546 " pathEditMode="relative" rAng="0" ptsTypes="AA">
                                      <p:cBhvr>
                                        <p:cTn id="24" dur="1000" spd="-99900" fill="hold"/>
                                        <p:tgtEl>
                                          <p:spTgt spid="9"/>
                                        </p:tgtEl>
                                        <p:attrNameLst>
                                          <p:attrName>ppt_x</p:attrName>
                                          <p:attrName>ppt_y</p:attrName>
                                        </p:attrNameLst>
                                      </p:cBhvr>
                                      <p:rCtr x="15400" y="6300"/>
                                    </p:animMotion>
                                  </p:childTnLst>
                                </p:cTn>
                              </p:par>
                              <p:par>
                                <p:cTn id="25" presetID="56" presetClass="path" presetSubtype="0" accel="50000" decel="50000" fill="hold" nodeType="withEffect">
                                  <p:stCondLst>
                                    <p:cond delay="0"/>
                                  </p:stCondLst>
                                  <p:childTnLst>
                                    <p:animMotion origin="layout" path="M -1.26838E-6 -4.81481E-6 L 0.30623 -0.10416 " pathEditMode="relative" rAng="0" ptsTypes="AA">
                                      <p:cBhvr>
                                        <p:cTn id="26" dur="1000" spd="-99900" fill="hold"/>
                                        <p:tgtEl>
                                          <p:spTgt spid="12"/>
                                        </p:tgtEl>
                                        <p:attrNameLst>
                                          <p:attrName>ppt_x</p:attrName>
                                          <p:attrName>ppt_y</p:attrName>
                                        </p:attrNameLst>
                                      </p:cBhvr>
                                      <p:rCtr x="15300" y="-5100"/>
                                    </p:animMotion>
                                  </p:childTnLst>
                                </p:cTn>
                              </p:par>
                              <p:par>
                                <p:cTn id="27" presetID="56" presetClass="path" presetSubtype="0" accel="50000" decel="50000" fill="hold" nodeType="withEffect">
                                  <p:stCondLst>
                                    <p:cond delay="0"/>
                                  </p:stCondLst>
                                  <p:childTnLst>
                                    <p:animMotion origin="layout" path="M 4.06791E-6 -4.81481E-6 L -0.30923 0.12084 " pathEditMode="relative" rAng="0" ptsTypes="AA">
                                      <p:cBhvr>
                                        <p:cTn id="28" dur="1000" spd="-99900" fill="hold"/>
                                        <p:tgtEl>
                                          <p:spTgt spid="15"/>
                                        </p:tgtEl>
                                        <p:attrNameLst>
                                          <p:attrName>ppt_x</p:attrName>
                                          <p:attrName>ppt_y</p:attrName>
                                        </p:attrNameLst>
                                      </p:cBhvr>
                                      <p:rCtr x="-15400" y="6000"/>
                                    </p:animMotion>
                                  </p:childTnLst>
                                </p:cTn>
                              </p:par>
                            </p:childTnLst>
                          </p:cTn>
                        </p:par>
                        <p:par>
                          <p:cTn id="29" fill="hold">
                            <p:stCondLst>
                              <p:cond delay="1200"/>
                            </p:stCondLst>
                            <p:childTnLst>
                              <p:par>
                                <p:cTn id="30" presetID="2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righ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1700"/>
                            </p:stCondLst>
                            <p:childTnLst>
                              <p:par>
                                <p:cTn id="43" presetID="47"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1000"/>
                                        <p:tgtEl>
                                          <p:spTgt spid="25"/>
                                        </p:tgtEl>
                                      </p:cBhvr>
                                    </p:animEffect>
                                    <p:anim calcmode="lin" valueType="num">
                                      <p:cBhvr>
                                        <p:cTn id="61" dur="1000" fill="hold"/>
                                        <p:tgtEl>
                                          <p:spTgt spid="25"/>
                                        </p:tgtEl>
                                        <p:attrNameLst>
                                          <p:attrName>ppt_x</p:attrName>
                                        </p:attrNameLst>
                                      </p:cBhvr>
                                      <p:tavLst>
                                        <p:tav tm="0">
                                          <p:val>
                                            <p:strVal val="#ppt_x"/>
                                          </p:val>
                                        </p:tav>
                                        <p:tav tm="100000">
                                          <p:val>
                                            <p:strVal val="#ppt_x"/>
                                          </p:val>
                                        </p:tav>
                                      </p:tavLst>
                                    </p:anim>
                                    <p:anim calcmode="lin" valueType="num">
                                      <p:cBhvr>
                                        <p:cTn id="62" dur="1000" fill="hold"/>
                                        <p:tgtEl>
                                          <p:spTgt spid="25"/>
                                        </p:tgtEl>
                                        <p:attrNameLst>
                                          <p:attrName>ppt_y</p:attrName>
                                        </p:attrNameLst>
                                      </p:cBhvr>
                                      <p:tavLst>
                                        <p:tav tm="0">
                                          <p:val>
                                            <p:strVal val="#ppt_y+.1"/>
                                          </p:val>
                                        </p:tav>
                                        <p:tav tm="100000">
                                          <p:val>
                                            <p:strVal val="#ppt_y"/>
                                          </p:val>
                                        </p:tav>
                                      </p:tavLst>
                                    </p:anim>
                                  </p:childTnLst>
                                </p:cTn>
                              </p:par>
                            </p:childTnLst>
                          </p:cTn>
                        </p:par>
                        <p:par>
                          <p:cTn id="63" fill="hold">
                            <p:stCondLst>
                              <p:cond delay="2700"/>
                            </p:stCondLst>
                            <p:childTnLst>
                              <p:par>
                                <p:cTn id="64" presetID="22" presetClass="entr" presetSubtype="1"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up)">
                                      <p:cBhvr>
                                        <p:cTn id="66" dur="500"/>
                                        <p:tgtEl>
                                          <p:spTgt spid="22"/>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up)">
                                      <p:cBhvr>
                                        <p:cTn id="69" dur="500"/>
                                        <p:tgtEl>
                                          <p:spTgt spid="24"/>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down)">
                                      <p:cBhvr>
                                        <p:cTn id="72" dur="500"/>
                                        <p:tgtEl>
                                          <p:spTgt spid="26"/>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down)">
                                      <p:cBhvr>
                                        <p:cTn id="7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0"/>
          <p:cNvGrpSpPr/>
          <p:nvPr/>
        </p:nvGrpSpPr>
        <p:grpSpPr>
          <a:xfrm>
            <a:off x="658415" y="1493246"/>
            <a:ext cx="2783079" cy="1670775"/>
            <a:chOff x="1441450" y="1398043"/>
            <a:chExt cx="2019300" cy="1211904"/>
          </a:xfrm>
        </p:grpSpPr>
        <p:sp>
          <p:nvSpPr>
            <p:cNvPr id="4"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665" b="1" dirty="0">
                  <a:latin typeface="微软雅黑" panose="020B0503020204020204" pitchFamily="34" charset="-122"/>
                  <a:ea typeface="微软雅黑" panose="020B0503020204020204" pitchFamily="34" charset="-122"/>
                </a:rPr>
                <a:t>添加文字</a:t>
              </a:r>
              <a:endParaRPr lang="en-US" altLang="zh-CN" sz="2665" b="1" dirty="0">
                <a:latin typeface="微软雅黑" panose="020B0503020204020204" pitchFamily="34" charset="-122"/>
                <a:ea typeface="微软雅黑" panose="020B0503020204020204" pitchFamily="34" charset="-122"/>
              </a:endParaRPr>
            </a:p>
          </p:txBody>
        </p:sp>
        <p:sp>
          <p:nvSpPr>
            <p:cNvPr id="5"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 name="Group 43"/>
          <p:cNvGrpSpPr/>
          <p:nvPr/>
        </p:nvGrpSpPr>
        <p:grpSpPr>
          <a:xfrm>
            <a:off x="658412" y="4111093"/>
            <a:ext cx="2783080" cy="1849444"/>
            <a:chOff x="1441449" y="1375177"/>
            <a:chExt cx="2019301" cy="1341502"/>
          </a:xfrm>
        </p:grpSpPr>
        <p:sp>
          <p:nvSpPr>
            <p:cNvPr id="7"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8"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grpSp>
        <p:nvGrpSpPr>
          <p:cNvPr id="9" name="Group 46"/>
          <p:cNvGrpSpPr/>
          <p:nvPr/>
        </p:nvGrpSpPr>
        <p:grpSpPr>
          <a:xfrm>
            <a:off x="8881541" y="1493248"/>
            <a:ext cx="2783079" cy="1805625"/>
            <a:chOff x="1342364" y="1398043"/>
            <a:chExt cx="2019300" cy="1309719"/>
          </a:xfrm>
        </p:grpSpPr>
        <p:sp>
          <p:nvSpPr>
            <p:cNvPr id="10"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11"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cxnSp>
        <p:nvCxnSpPr>
          <p:cNvPr id="12" name="直接连接符 11"/>
          <p:cNvCxnSpPr>
            <a:stCxn id="21" idx="0"/>
          </p:cNvCxnSpPr>
          <p:nvPr/>
        </p:nvCxnSpPr>
        <p:spPr>
          <a:xfrm flipV="1">
            <a:off x="3817032" y="2179630"/>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441497" y="2179629"/>
            <a:ext cx="3755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4" idx="0"/>
          </p:cNvCxnSpPr>
          <p:nvPr/>
        </p:nvCxnSpPr>
        <p:spPr>
          <a:xfrm flipV="1">
            <a:off x="5392359" y="2179630"/>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392360" y="2179629"/>
            <a:ext cx="3390171"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27" idx="4"/>
          </p:cNvCxnSpPr>
          <p:nvPr/>
        </p:nvCxnSpPr>
        <p:spPr>
          <a:xfrm>
            <a:off x="6967689" y="4618953"/>
            <a:ext cx="6564"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3441494" y="5251192"/>
            <a:ext cx="353275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30" idx="4"/>
          </p:cNvCxnSpPr>
          <p:nvPr/>
        </p:nvCxnSpPr>
        <p:spPr>
          <a:xfrm>
            <a:off x="8619896" y="4618954"/>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619897" y="5550408"/>
            <a:ext cx="398215" cy="1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871836" y="2728011"/>
            <a:ext cx="1890393" cy="1890940"/>
            <a:chOff x="2714799" y="2648622"/>
            <a:chExt cx="1891378" cy="1891378"/>
          </a:xfrm>
          <a:solidFill>
            <a:srgbClr val="005DA2"/>
          </a:solidFill>
        </p:grpSpPr>
        <p:sp>
          <p:nvSpPr>
            <p:cNvPr id="21" name="Oval 8"/>
            <p:cNvSpPr/>
            <p:nvPr/>
          </p:nvSpPr>
          <p:spPr>
            <a:xfrm>
              <a:off x="2714799" y="2648622"/>
              <a:ext cx="1891378" cy="1891378"/>
            </a:xfrm>
            <a:prstGeom prst="ellipse">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22"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项目一</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4447164" y="2728011"/>
            <a:ext cx="1890393" cy="1890940"/>
            <a:chOff x="4290947" y="2648622"/>
            <a:chExt cx="1891378" cy="1891378"/>
          </a:xfrm>
          <a:solidFill>
            <a:srgbClr val="FFC400"/>
          </a:solidFill>
        </p:grpSpPr>
        <p:sp>
          <p:nvSpPr>
            <p:cNvPr id="24" name="Oval 9"/>
            <p:cNvSpPr/>
            <p:nvPr/>
          </p:nvSpPr>
          <p:spPr>
            <a:xfrm>
              <a:off x="4290947" y="2648622"/>
              <a:ext cx="1891378" cy="1891378"/>
            </a:xfrm>
            <a:prstGeom prst="ellipse">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25"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项目二</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022492" y="2728011"/>
            <a:ext cx="1890393" cy="1890940"/>
            <a:chOff x="5867096" y="2648622"/>
            <a:chExt cx="1891378" cy="1891378"/>
          </a:xfrm>
          <a:solidFill>
            <a:srgbClr val="005DA2"/>
          </a:solidFill>
        </p:grpSpPr>
        <p:sp>
          <p:nvSpPr>
            <p:cNvPr id="27" name="Oval 10"/>
            <p:cNvSpPr/>
            <p:nvPr/>
          </p:nvSpPr>
          <p:spPr>
            <a:xfrm>
              <a:off x="5867096" y="2648622"/>
              <a:ext cx="1891378" cy="1891378"/>
            </a:xfrm>
            <a:prstGeom prst="ellipse">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28"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项目三</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7674701" y="2728011"/>
            <a:ext cx="1890393" cy="1890940"/>
            <a:chOff x="7520165" y="2648622"/>
            <a:chExt cx="1891378" cy="1891378"/>
          </a:xfrm>
          <a:solidFill>
            <a:srgbClr val="FFC400"/>
          </a:solidFill>
        </p:grpSpPr>
        <p:sp>
          <p:nvSpPr>
            <p:cNvPr id="30" name="Oval 11"/>
            <p:cNvSpPr/>
            <p:nvPr/>
          </p:nvSpPr>
          <p:spPr>
            <a:xfrm>
              <a:off x="7520165" y="2648622"/>
              <a:ext cx="1891378" cy="1891378"/>
            </a:xfrm>
            <a:prstGeom prst="ellipse">
              <a:avLst/>
            </a:prstGeom>
            <a:gradFill>
              <a:gsLst>
                <a:gs pos="0">
                  <a:schemeClr val="accent3">
                    <a:lumMod val="75000"/>
                  </a:schemeClr>
                </a:gs>
                <a:gs pos="100000">
                  <a:schemeClr val="accent3"/>
                </a:gs>
              </a:gsLst>
              <a:lin ang="5400000" scaled="0"/>
            </a:gradFill>
            <a:ln w="381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31"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项目四</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32" name="Group 49"/>
          <p:cNvGrpSpPr/>
          <p:nvPr/>
        </p:nvGrpSpPr>
        <p:grpSpPr>
          <a:xfrm>
            <a:off x="8913971" y="4469576"/>
            <a:ext cx="2795779" cy="1836915"/>
            <a:chOff x="1441450" y="1619081"/>
            <a:chExt cx="2028515" cy="1332412"/>
          </a:xfrm>
        </p:grpSpPr>
        <p:sp>
          <p:nvSpPr>
            <p:cNvPr id="33"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34"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sp>
        <p:nvSpPr>
          <p:cNvPr id="35" name="标题 34"/>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right)">
                                      <p:cBhvr>
                                        <p:cTn id="47" dur="500"/>
                                        <p:tgtEl>
                                          <p:spTgt spid="17"/>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left)">
                                      <p:cBhvr>
                                        <p:cTn id="6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7293142" y="2658471"/>
            <a:ext cx="1548108" cy="3554839"/>
            <a:chOff x="4013612" y="985436"/>
            <a:chExt cx="1443428" cy="3314468"/>
          </a:xfrm>
        </p:grpSpPr>
        <p:sp>
          <p:nvSpPr>
            <p:cNvPr id="59" name="圆角矩形 5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0" name="圆角矩形 5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4" name="组合 33"/>
          <p:cNvGrpSpPr/>
          <p:nvPr/>
        </p:nvGrpSpPr>
        <p:grpSpPr>
          <a:xfrm>
            <a:off x="1379558" y="2658471"/>
            <a:ext cx="1548108" cy="3554839"/>
            <a:chOff x="4013612" y="985436"/>
            <a:chExt cx="1443428" cy="3314468"/>
          </a:xfrm>
        </p:grpSpPr>
        <p:sp>
          <p:nvSpPr>
            <p:cNvPr id="35" name="圆角矩形 34"/>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圆角矩形 35"/>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6" name="组合 45"/>
          <p:cNvGrpSpPr/>
          <p:nvPr/>
        </p:nvGrpSpPr>
        <p:grpSpPr>
          <a:xfrm>
            <a:off x="9264337" y="1894371"/>
            <a:ext cx="1548108" cy="4318939"/>
            <a:chOff x="4013613" y="985437"/>
            <a:chExt cx="1443428" cy="3314468"/>
          </a:xfrm>
        </p:grpSpPr>
        <p:sp>
          <p:nvSpPr>
            <p:cNvPr id="47" name="圆角矩形 46"/>
            <p:cNvSpPr/>
            <p:nvPr/>
          </p:nvSpPr>
          <p:spPr>
            <a:xfrm rot="5400000">
              <a:off x="3078093" y="1920957"/>
              <a:ext cx="3314468" cy="1443428"/>
            </a:xfrm>
            <a:prstGeom prst="roundRect">
              <a:avLst>
                <a:gd name="adj" fmla="val 46172"/>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8" name="圆角矩形 47"/>
            <p:cNvSpPr/>
            <p:nvPr/>
          </p:nvSpPr>
          <p:spPr>
            <a:xfrm rot="5400000">
              <a:off x="3109760" y="1976006"/>
              <a:ext cx="3251129" cy="1352701"/>
            </a:xfrm>
            <a:prstGeom prst="roundRect">
              <a:avLst>
                <a:gd name="adj" fmla="val 48249"/>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2" name="组合 41"/>
          <p:cNvGrpSpPr/>
          <p:nvPr/>
        </p:nvGrpSpPr>
        <p:grpSpPr>
          <a:xfrm>
            <a:off x="5321947" y="2658471"/>
            <a:ext cx="1548108" cy="3554839"/>
            <a:chOff x="4013612" y="985436"/>
            <a:chExt cx="1443428" cy="3314468"/>
          </a:xfrm>
        </p:grpSpPr>
        <p:sp>
          <p:nvSpPr>
            <p:cNvPr id="43" name="圆角矩形 42"/>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圆角矩形 43"/>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55" name="组合 54"/>
          <p:cNvGrpSpPr/>
          <p:nvPr/>
        </p:nvGrpSpPr>
        <p:grpSpPr>
          <a:xfrm>
            <a:off x="3350753" y="3421932"/>
            <a:ext cx="1548108" cy="2791377"/>
            <a:chOff x="4013612" y="985436"/>
            <a:chExt cx="1443428" cy="3314468"/>
          </a:xfrm>
        </p:grpSpPr>
        <p:sp>
          <p:nvSpPr>
            <p:cNvPr id="56" name="圆角矩形 55"/>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7" name="圆角矩形 56"/>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0" name="TextBox 49"/>
          <p:cNvSpPr txBox="1"/>
          <p:nvPr/>
        </p:nvSpPr>
        <p:spPr>
          <a:xfrm>
            <a:off x="5519937" y="3241806"/>
            <a:ext cx="1103187" cy="625877"/>
          </a:xfrm>
          <a:prstGeom prst="rect">
            <a:avLst/>
          </a:prstGeom>
          <a:noFill/>
        </p:spPr>
        <p:txBody>
          <a:bodyPr wrap="none" rtlCol="0">
            <a:spAutoFit/>
          </a:bodyPr>
          <a:lstStyle/>
          <a:p>
            <a:r>
              <a:rPr lang="en-US" altLang="zh-CN" sz="3465" dirty="0">
                <a:solidFill>
                  <a:schemeClr val="tx1">
                    <a:lumMod val="65000"/>
                    <a:lumOff val="35000"/>
                  </a:schemeClr>
                </a:solidFill>
                <a:latin typeface="微软雅黑" panose="020B0503020204020204" pitchFamily="34" charset="-122"/>
                <a:ea typeface="微软雅黑" panose="020B0503020204020204" pitchFamily="34" charset="-122"/>
              </a:rPr>
              <a:t>25%</a:t>
            </a:r>
            <a:endParaRPr lang="zh-CN" altLang="en-US" sz="3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1583499" y="3174846"/>
            <a:ext cx="1103187" cy="625877"/>
          </a:xfrm>
          <a:prstGeom prst="rect">
            <a:avLst/>
          </a:prstGeom>
          <a:noFill/>
        </p:spPr>
        <p:txBody>
          <a:bodyPr wrap="none" rtlCol="0">
            <a:spAutoFit/>
          </a:bodyPr>
          <a:lstStyle/>
          <a:p>
            <a:r>
              <a:rPr lang="en-US" altLang="zh-CN" sz="3465" dirty="0">
                <a:solidFill>
                  <a:schemeClr val="tx1">
                    <a:lumMod val="65000"/>
                    <a:lumOff val="35000"/>
                  </a:schemeClr>
                </a:solidFill>
                <a:latin typeface="微软雅黑" panose="020B0503020204020204" pitchFamily="34" charset="-122"/>
                <a:ea typeface="微软雅黑" panose="020B0503020204020204" pitchFamily="34" charset="-122"/>
              </a:rPr>
              <a:t>25%</a:t>
            </a:r>
            <a:endParaRPr lang="zh-CN" altLang="en-US" sz="3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9445362" y="2437159"/>
            <a:ext cx="1103187" cy="625877"/>
          </a:xfrm>
          <a:prstGeom prst="rect">
            <a:avLst/>
          </a:prstGeom>
          <a:noFill/>
        </p:spPr>
        <p:txBody>
          <a:bodyPr wrap="none" rtlCol="0">
            <a:spAutoFit/>
          </a:bodyPr>
          <a:lstStyle/>
          <a:p>
            <a:r>
              <a:rPr lang="en-US" altLang="zh-CN" sz="3465" dirty="0">
                <a:solidFill>
                  <a:schemeClr val="tx1">
                    <a:lumMod val="65000"/>
                    <a:lumOff val="35000"/>
                  </a:schemeClr>
                </a:solidFill>
                <a:latin typeface="微软雅黑" panose="020B0503020204020204" pitchFamily="34" charset="-122"/>
                <a:ea typeface="微软雅黑" panose="020B0503020204020204" pitchFamily="34" charset="-122"/>
              </a:rPr>
              <a:t>45%</a:t>
            </a:r>
            <a:endParaRPr lang="zh-CN" altLang="en-US" sz="3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3503713" y="3977755"/>
            <a:ext cx="1103187" cy="625877"/>
          </a:xfrm>
          <a:prstGeom prst="rect">
            <a:avLst/>
          </a:prstGeom>
          <a:noFill/>
        </p:spPr>
        <p:txBody>
          <a:bodyPr wrap="none" rtlCol="0">
            <a:spAutoFit/>
          </a:bodyPr>
          <a:lstStyle/>
          <a:p>
            <a:r>
              <a:rPr lang="en-US" altLang="zh-CN" sz="3465" dirty="0">
                <a:solidFill>
                  <a:schemeClr val="tx1">
                    <a:lumMod val="65000"/>
                    <a:lumOff val="35000"/>
                  </a:schemeClr>
                </a:solidFill>
                <a:latin typeface="微软雅黑" panose="020B0503020204020204" pitchFamily="34" charset="-122"/>
                <a:ea typeface="微软雅黑" panose="020B0503020204020204" pitchFamily="34" charset="-122"/>
              </a:rPr>
              <a:t>15%</a:t>
            </a:r>
            <a:endParaRPr lang="zh-CN" altLang="en-US" sz="3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7525149" y="3174846"/>
            <a:ext cx="1103187" cy="625877"/>
          </a:xfrm>
          <a:prstGeom prst="rect">
            <a:avLst/>
          </a:prstGeom>
          <a:noFill/>
        </p:spPr>
        <p:txBody>
          <a:bodyPr wrap="none" rtlCol="0">
            <a:spAutoFit/>
          </a:bodyPr>
          <a:lstStyle/>
          <a:p>
            <a:r>
              <a:rPr lang="en-US" altLang="zh-CN" sz="3465" dirty="0">
                <a:solidFill>
                  <a:schemeClr val="tx1">
                    <a:lumMod val="65000"/>
                    <a:lumOff val="35000"/>
                  </a:schemeClr>
                </a:solidFill>
                <a:latin typeface="微软雅黑" panose="020B0503020204020204" pitchFamily="34" charset="-122"/>
                <a:ea typeface="微软雅黑" panose="020B0503020204020204" pitchFamily="34" charset="-122"/>
              </a:rPr>
              <a:t>25%</a:t>
            </a:r>
            <a:endParaRPr lang="zh-CN" altLang="en-US" sz="3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0" name="矩形 179"/>
          <p:cNvSpPr/>
          <p:nvPr/>
        </p:nvSpPr>
        <p:spPr>
          <a:xfrm>
            <a:off x="1345797" y="928824"/>
            <a:ext cx="5422279" cy="1348047"/>
          </a:xfrm>
          <a:prstGeom prst="rect">
            <a:avLst/>
          </a:prstGeom>
        </p:spPr>
        <p:txBody>
          <a:bodyPr wrap="square" lIns="91428" tIns="45713" rIns="91428" bIns="45713">
            <a:spAutoFit/>
          </a:bodyPr>
          <a:lstStyle/>
          <a:p>
            <a:pPr>
              <a:lnSpc>
                <a:spcPct val="20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点击添加小标题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nvGrpSpPr>
          <p:cNvPr id="174" name="组合 173"/>
          <p:cNvGrpSpPr/>
          <p:nvPr/>
        </p:nvGrpSpPr>
        <p:grpSpPr>
          <a:xfrm>
            <a:off x="1510787" y="4863475"/>
            <a:ext cx="1253831" cy="1253824"/>
            <a:chOff x="4641550" y="1440594"/>
            <a:chExt cx="587801" cy="587801"/>
          </a:xfrm>
        </p:grpSpPr>
        <p:grpSp>
          <p:nvGrpSpPr>
            <p:cNvPr id="175" name="组合 174"/>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183" name="同心圆 18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4" name="椭圆 18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76" name="组合 175"/>
            <p:cNvGrpSpPr/>
            <p:nvPr/>
          </p:nvGrpSpPr>
          <p:grpSpPr>
            <a:xfrm>
              <a:off x="4795215" y="1597882"/>
              <a:ext cx="286520" cy="248944"/>
              <a:chOff x="2601913" y="584200"/>
              <a:chExt cx="581025" cy="504825"/>
            </a:xfrm>
            <a:solidFill>
              <a:schemeClr val="accent1"/>
            </a:solidFill>
          </p:grpSpPr>
          <p:sp>
            <p:nvSpPr>
              <p:cNvPr id="177"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8"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1"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2"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85" name="组合 184"/>
          <p:cNvGrpSpPr/>
          <p:nvPr/>
        </p:nvGrpSpPr>
        <p:grpSpPr>
          <a:xfrm>
            <a:off x="3487197" y="4863475"/>
            <a:ext cx="1253831" cy="1253824"/>
            <a:chOff x="4641550" y="2233932"/>
            <a:chExt cx="587801" cy="587801"/>
          </a:xfrm>
        </p:grpSpPr>
        <p:grpSp>
          <p:nvGrpSpPr>
            <p:cNvPr id="186" name="组合 185"/>
            <p:cNvGrpSpPr/>
            <p:nvPr/>
          </p:nvGrpSpPr>
          <p:grpSpPr>
            <a:xfrm>
              <a:off x="4641550" y="2233932"/>
              <a:ext cx="587801" cy="587801"/>
              <a:chOff x="304800" y="673100"/>
              <a:chExt cx="4000500" cy="4000500"/>
            </a:xfrm>
            <a:effectLst>
              <a:outerShdw blurRad="444500" dist="254000" dir="8100000" algn="tr" rotWithShape="0">
                <a:prstClr val="black">
                  <a:alpha val="50000"/>
                </a:prstClr>
              </a:outerShdw>
            </a:effectLst>
          </p:grpSpPr>
          <p:sp>
            <p:nvSpPr>
              <p:cNvPr id="190" name="同心圆 1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91" name="椭圆 19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87" name="组合 186"/>
            <p:cNvGrpSpPr/>
            <p:nvPr/>
          </p:nvGrpSpPr>
          <p:grpSpPr>
            <a:xfrm>
              <a:off x="4817013" y="2396824"/>
              <a:ext cx="253510" cy="262016"/>
              <a:chOff x="2649538" y="2673350"/>
              <a:chExt cx="473075" cy="488950"/>
            </a:xfrm>
            <a:solidFill>
              <a:schemeClr val="accent2"/>
            </a:solidFill>
          </p:grpSpPr>
          <p:sp>
            <p:nvSpPr>
              <p:cNvPr id="188"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9"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92" name="组合 191"/>
          <p:cNvGrpSpPr/>
          <p:nvPr/>
        </p:nvGrpSpPr>
        <p:grpSpPr>
          <a:xfrm>
            <a:off x="7440015" y="4863475"/>
            <a:ext cx="1253831" cy="1253824"/>
            <a:chOff x="4641550" y="3820609"/>
            <a:chExt cx="587801" cy="587801"/>
          </a:xfrm>
        </p:grpSpPr>
        <p:grpSp>
          <p:nvGrpSpPr>
            <p:cNvPr id="193" name="组合 192"/>
            <p:cNvGrpSpPr/>
            <p:nvPr/>
          </p:nvGrpSpPr>
          <p:grpSpPr>
            <a:xfrm>
              <a:off x="4641550" y="3820609"/>
              <a:ext cx="587801" cy="587801"/>
              <a:chOff x="304800" y="673100"/>
              <a:chExt cx="4000500" cy="4000500"/>
            </a:xfrm>
            <a:effectLst>
              <a:outerShdw blurRad="444500" dist="254000" dir="8100000" algn="tr" rotWithShape="0">
                <a:prstClr val="black">
                  <a:alpha val="50000"/>
                </a:prstClr>
              </a:outerShdw>
            </a:effectLst>
          </p:grpSpPr>
          <p:sp>
            <p:nvSpPr>
              <p:cNvPr id="199" name="同心圆 1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00" name="椭圆 19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94" name="组合 193"/>
            <p:cNvGrpSpPr/>
            <p:nvPr/>
          </p:nvGrpSpPr>
          <p:grpSpPr>
            <a:xfrm>
              <a:off x="4767685" y="3993961"/>
              <a:ext cx="335530" cy="285698"/>
              <a:chOff x="2570163" y="3632200"/>
              <a:chExt cx="641350" cy="546100"/>
            </a:xfrm>
            <a:solidFill>
              <a:schemeClr val="accent4"/>
            </a:solidFill>
          </p:grpSpPr>
          <p:sp>
            <p:nvSpPr>
              <p:cNvPr id="195"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6"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7"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8"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201" name="组合 200"/>
          <p:cNvGrpSpPr/>
          <p:nvPr/>
        </p:nvGrpSpPr>
        <p:grpSpPr>
          <a:xfrm>
            <a:off x="5463606" y="4863475"/>
            <a:ext cx="1253831" cy="1253824"/>
            <a:chOff x="4641550" y="3027270"/>
            <a:chExt cx="587801" cy="587801"/>
          </a:xfrm>
        </p:grpSpPr>
        <p:grpSp>
          <p:nvGrpSpPr>
            <p:cNvPr id="202" name="组合 201"/>
            <p:cNvGrpSpPr/>
            <p:nvPr/>
          </p:nvGrpSpPr>
          <p:grpSpPr>
            <a:xfrm>
              <a:off x="4641550" y="3027270"/>
              <a:ext cx="587801" cy="587801"/>
              <a:chOff x="304800" y="673100"/>
              <a:chExt cx="4000500" cy="4000500"/>
            </a:xfrm>
            <a:effectLst>
              <a:outerShdw blurRad="444500" dist="254000" dir="8100000" algn="tr" rotWithShape="0">
                <a:prstClr val="black">
                  <a:alpha val="50000"/>
                </a:prstClr>
              </a:outerShdw>
            </a:effectLst>
          </p:grpSpPr>
          <p:sp>
            <p:nvSpPr>
              <p:cNvPr id="206" name="同心圆 20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07" name="椭圆 20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03" name="组合 202"/>
            <p:cNvGrpSpPr/>
            <p:nvPr/>
          </p:nvGrpSpPr>
          <p:grpSpPr>
            <a:xfrm>
              <a:off x="4790609" y="3178517"/>
              <a:ext cx="289682" cy="293110"/>
              <a:chOff x="2627313" y="1546225"/>
              <a:chExt cx="536575" cy="542925"/>
            </a:xfrm>
            <a:solidFill>
              <a:schemeClr val="accent3"/>
            </a:solidFill>
          </p:grpSpPr>
          <p:sp>
            <p:nvSpPr>
              <p:cNvPr id="204"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05"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3" name="组合 2"/>
          <p:cNvGrpSpPr/>
          <p:nvPr/>
        </p:nvGrpSpPr>
        <p:grpSpPr>
          <a:xfrm>
            <a:off x="9416426" y="4863475"/>
            <a:ext cx="1253831" cy="1253824"/>
            <a:chOff x="7062319" y="4078969"/>
            <a:chExt cx="940373" cy="940368"/>
          </a:xfrm>
        </p:grpSpPr>
        <p:grpSp>
          <p:nvGrpSpPr>
            <p:cNvPr id="209" name="组合 208"/>
            <p:cNvGrpSpPr/>
            <p:nvPr/>
          </p:nvGrpSpPr>
          <p:grpSpPr>
            <a:xfrm>
              <a:off x="7062319" y="4078969"/>
              <a:ext cx="940373" cy="940368"/>
              <a:chOff x="304800" y="673100"/>
              <a:chExt cx="4000500" cy="4000500"/>
            </a:xfrm>
            <a:effectLst>
              <a:outerShdw blurRad="444500" dist="254000" dir="8100000" algn="tr" rotWithShape="0">
                <a:prstClr val="black">
                  <a:alpha val="50000"/>
                </a:prstClr>
              </a:outerShdw>
            </a:effectLst>
          </p:grpSpPr>
          <p:sp>
            <p:nvSpPr>
              <p:cNvPr id="215" name="同心圆 2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16" name="椭圆 2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1" name="组合 90"/>
            <p:cNvGrpSpPr/>
            <p:nvPr/>
          </p:nvGrpSpPr>
          <p:grpSpPr>
            <a:xfrm>
              <a:off x="7259991" y="4339991"/>
              <a:ext cx="520413" cy="358206"/>
              <a:chOff x="5840413" y="590550"/>
              <a:chExt cx="733425" cy="504825"/>
            </a:xfrm>
            <a:solidFill>
              <a:schemeClr val="accent5"/>
            </a:solidFill>
          </p:grpSpPr>
          <p:sp>
            <p:nvSpPr>
              <p:cNvPr id="92" name="Freeform 24"/>
              <p:cNvSpPr>
                <a:spLocks noEditPoints="1"/>
              </p:cNvSpPr>
              <p:nvPr/>
            </p:nvSpPr>
            <p:spPr bwMode="auto">
              <a:xfrm>
                <a:off x="5840413" y="590550"/>
                <a:ext cx="568325" cy="438150"/>
              </a:xfrm>
              <a:custGeom>
                <a:avLst/>
                <a:gdLst>
                  <a:gd name="T0" fmla="*/ 334 w 358"/>
                  <a:gd name="T1" fmla="*/ 8 h 276"/>
                  <a:gd name="T2" fmla="*/ 334 w 358"/>
                  <a:gd name="T3" fmla="*/ 8 h 276"/>
                  <a:gd name="T4" fmla="*/ 332 w 358"/>
                  <a:gd name="T5" fmla="*/ 4 h 276"/>
                  <a:gd name="T6" fmla="*/ 328 w 358"/>
                  <a:gd name="T7" fmla="*/ 0 h 276"/>
                  <a:gd name="T8" fmla="*/ 324 w 358"/>
                  <a:gd name="T9" fmla="*/ 0 h 276"/>
                  <a:gd name="T10" fmla="*/ 320 w 358"/>
                  <a:gd name="T11" fmla="*/ 0 h 276"/>
                  <a:gd name="T12" fmla="*/ 84 w 358"/>
                  <a:gd name="T13" fmla="*/ 78 h 276"/>
                  <a:gd name="T14" fmla="*/ 154 w 358"/>
                  <a:gd name="T15" fmla="*/ 78 h 276"/>
                  <a:gd name="T16" fmla="*/ 284 w 358"/>
                  <a:gd name="T17" fmla="*/ 34 h 276"/>
                  <a:gd name="T18" fmla="*/ 284 w 358"/>
                  <a:gd name="T19" fmla="*/ 34 h 276"/>
                  <a:gd name="T20" fmla="*/ 292 w 358"/>
                  <a:gd name="T21" fmla="*/ 44 h 276"/>
                  <a:gd name="T22" fmla="*/ 302 w 358"/>
                  <a:gd name="T23" fmla="*/ 52 h 276"/>
                  <a:gd name="T24" fmla="*/ 314 w 358"/>
                  <a:gd name="T25" fmla="*/ 56 h 276"/>
                  <a:gd name="T26" fmla="*/ 328 w 358"/>
                  <a:gd name="T27" fmla="*/ 56 h 276"/>
                  <a:gd name="T28" fmla="*/ 334 w 358"/>
                  <a:gd name="T29" fmla="*/ 78 h 276"/>
                  <a:gd name="T30" fmla="*/ 358 w 358"/>
                  <a:gd name="T31" fmla="*/ 78 h 276"/>
                  <a:gd name="T32" fmla="*/ 334 w 358"/>
                  <a:gd name="T33" fmla="*/ 8 h 276"/>
                  <a:gd name="T34" fmla="*/ 2 w 358"/>
                  <a:gd name="T35" fmla="*/ 118 h 276"/>
                  <a:gd name="T36" fmla="*/ 54 w 358"/>
                  <a:gd name="T37" fmla="*/ 276 h 276"/>
                  <a:gd name="T38" fmla="*/ 54 w 358"/>
                  <a:gd name="T39" fmla="*/ 208 h 276"/>
                  <a:gd name="T40" fmla="*/ 36 w 358"/>
                  <a:gd name="T41" fmla="*/ 152 h 276"/>
                  <a:gd name="T42" fmla="*/ 36 w 358"/>
                  <a:gd name="T43" fmla="*/ 152 h 276"/>
                  <a:gd name="T44" fmla="*/ 42 w 358"/>
                  <a:gd name="T45" fmla="*/ 148 h 276"/>
                  <a:gd name="T46" fmla="*/ 46 w 358"/>
                  <a:gd name="T47" fmla="*/ 142 h 276"/>
                  <a:gd name="T48" fmla="*/ 50 w 358"/>
                  <a:gd name="T49" fmla="*/ 136 h 276"/>
                  <a:gd name="T50" fmla="*/ 54 w 358"/>
                  <a:gd name="T51" fmla="*/ 130 h 276"/>
                  <a:gd name="T52" fmla="*/ 54 w 358"/>
                  <a:gd name="T53" fmla="*/ 102 h 276"/>
                  <a:gd name="T54" fmla="*/ 54 w 358"/>
                  <a:gd name="T55" fmla="*/ 102 h 276"/>
                  <a:gd name="T56" fmla="*/ 56 w 358"/>
                  <a:gd name="T57" fmla="*/ 92 h 276"/>
                  <a:gd name="T58" fmla="*/ 62 w 358"/>
                  <a:gd name="T59" fmla="*/ 84 h 276"/>
                  <a:gd name="T60" fmla="*/ 10 w 358"/>
                  <a:gd name="T61" fmla="*/ 102 h 276"/>
                  <a:gd name="T62" fmla="*/ 10 w 358"/>
                  <a:gd name="T63" fmla="*/ 102 h 276"/>
                  <a:gd name="T64" fmla="*/ 4 w 358"/>
                  <a:gd name="T65" fmla="*/ 104 h 276"/>
                  <a:gd name="T66" fmla="*/ 2 w 358"/>
                  <a:gd name="T67" fmla="*/ 108 h 276"/>
                  <a:gd name="T68" fmla="*/ 0 w 358"/>
                  <a:gd name="T69" fmla="*/ 112 h 276"/>
                  <a:gd name="T70" fmla="*/ 2 w 358"/>
                  <a:gd name="T71" fmla="*/ 118 h 276"/>
                  <a:gd name="T72" fmla="*/ 2 w 358"/>
                  <a:gd name="T73" fmla="*/ 11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8" h="276">
                    <a:moveTo>
                      <a:pt x="334" y="8"/>
                    </a:moveTo>
                    <a:lnTo>
                      <a:pt x="334" y="8"/>
                    </a:lnTo>
                    <a:lnTo>
                      <a:pt x="332" y="4"/>
                    </a:lnTo>
                    <a:lnTo>
                      <a:pt x="328" y="0"/>
                    </a:lnTo>
                    <a:lnTo>
                      <a:pt x="324" y="0"/>
                    </a:lnTo>
                    <a:lnTo>
                      <a:pt x="320" y="0"/>
                    </a:lnTo>
                    <a:lnTo>
                      <a:pt x="84" y="78"/>
                    </a:lnTo>
                    <a:lnTo>
                      <a:pt x="154" y="78"/>
                    </a:lnTo>
                    <a:lnTo>
                      <a:pt x="284" y="34"/>
                    </a:lnTo>
                    <a:lnTo>
                      <a:pt x="284" y="34"/>
                    </a:lnTo>
                    <a:lnTo>
                      <a:pt x="292" y="44"/>
                    </a:lnTo>
                    <a:lnTo>
                      <a:pt x="302" y="52"/>
                    </a:lnTo>
                    <a:lnTo>
                      <a:pt x="314" y="56"/>
                    </a:lnTo>
                    <a:lnTo>
                      <a:pt x="328" y="56"/>
                    </a:lnTo>
                    <a:lnTo>
                      <a:pt x="334" y="78"/>
                    </a:lnTo>
                    <a:lnTo>
                      <a:pt x="358" y="78"/>
                    </a:lnTo>
                    <a:lnTo>
                      <a:pt x="334" y="8"/>
                    </a:lnTo>
                    <a:close/>
                    <a:moveTo>
                      <a:pt x="2" y="118"/>
                    </a:moveTo>
                    <a:lnTo>
                      <a:pt x="54" y="276"/>
                    </a:lnTo>
                    <a:lnTo>
                      <a:pt x="54" y="208"/>
                    </a:lnTo>
                    <a:lnTo>
                      <a:pt x="36" y="152"/>
                    </a:lnTo>
                    <a:lnTo>
                      <a:pt x="36" y="152"/>
                    </a:lnTo>
                    <a:lnTo>
                      <a:pt x="42" y="148"/>
                    </a:lnTo>
                    <a:lnTo>
                      <a:pt x="46" y="142"/>
                    </a:lnTo>
                    <a:lnTo>
                      <a:pt x="50" y="136"/>
                    </a:lnTo>
                    <a:lnTo>
                      <a:pt x="54" y="130"/>
                    </a:lnTo>
                    <a:lnTo>
                      <a:pt x="54" y="102"/>
                    </a:lnTo>
                    <a:lnTo>
                      <a:pt x="54" y="102"/>
                    </a:lnTo>
                    <a:lnTo>
                      <a:pt x="56" y="92"/>
                    </a:lnTo>
                    <a:lnTo>
                      <a:pt x="62" y="84"/>
                    </a:lnTo>
                    <a:lnTo>
                      <a:pt x="10" y="102"/>
                    </a:lnTo>
                    <a:lnTo>
                      <a:pt x="10" y="102"/>
                    </a:lnTo>
                    <a:lnTo>
                      <a:pt x="4" y="104"/>
                    </a:lnTo>
                    <a:lnTo>
                      <a:pt x="2" y="108"/>
                    </a:lnTo>
                    <a:lnTo>
                      <a:pt x="0" y="112"/>
                    </a:lnTo>
                    <a:lnTo>
                      <a:pt x="2" y="118"/>
                    </a:lnTo>
                    <a:lnTo>
                      <a:pt x="2" y="1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3" name="Freeform 25"/>
              <p:cNvSpPr>
                <a:spLocks noEditPoints="1"/>
              </p:cNvSpPr>
              <p:nvPr/>
            </p:nvSpPr>
            <p:spPr bwMode="auto">
              <a:xfrm>
                <a:off x="6024563" y="793750"/>
                <a:ext cx="403225" cy="234950"/>
              </a:xfrm>
              <a:custGeom>
                <a:avLst/>
                <a:gdLst>
                  <a:gd name="T0" fmla="*/ 226 w 254"/>
                  <a:gd name="T1" fmla="*/ 56 h 148"/>
                  <a:gd name="T2" fmla="*/ 214 w 254"/>
                  <a:gd name="T3" fmla="*/ 74 h 148"/>
                  <a:gd name="T4" fmla="*/ 220 w 254"/>
                  <a:gd name="T5" fmla="*/ 88 h 148"/>
                  <a:gd name="T6" fmla="*/ 234 w 254"/>
                  <a:gd name="T7" fmla="*/ 94 h 148"/>
                  <a:gd name="T8" fmla="*/ 252 w 254"/>
                  <a:gd name="T9" fmla="*/ 82 h 148"/>
                  <a:gd name="T10" fmla="*/ 252 w 254"/>
                  <a:gd name="T11" fmla="*/ 66 h 148"/>
                  <a:gd name="T12" fmla="*/ 234 w 254"/>
                  <a:gd name="T13" fmla="*/ 54 h 148"/>
                  <a:gd name="T14" fmla="*/ 20 w 254"/>
                  <a:gd name="T15" fmla="*/ 54 h 148"/>
                  <a:gd name="T16" fmla="*/ 2 w 254"/>
                  <a:gd name="T17" fmla="*/ 66 h 148"/>
                  <a:gd name="T18" fmla="*/ 2 w 254"/>
                  <a:gd name="T19" fmla="*/ 82 h 148"/>
                  <a:gd name="T20" fmla="*/ 20 w 254"/>
                  <a:gd name="T21" fmla="*/ 94 h 148"/>
                  <a:gd name="T22" fmla="*/ 34 w 254"/>
                  <a:gd name="T23" fmla="*/ 88 h 148"/>
                  <a:gd name="T24" fmla="*/ 40 w 254"/>
                  <a:gd name="T25" fmla="*/ 74 h 148"/>
                  <a:gd name="T26" fmla="*/ 28 w 254"/>
                  <a:gd name="T27" fmla="*/ 56 h 148"/>
                  <a:gd name="T28" fmla="*/ 126 w 254"/>
                  <a:gd name="T29" fmla="*/ 0 h 148"/>
                  <a:gd name="T30" fmla="*/ 102 w 254"/>
                  <a:gd name="T31" fmla="*/ 6 h 148"/>
                  <a:gd name="T32" fmla="*/ 72 w 254"/>
                  <a:gd name="T33" fmla="*/ 32 h 148"/>
                  <a:gd name="T34" fmla="*/ 62 w 254"/>
                  <a:gd name="T35" fmla="*/ 74 h 148"/>
                  <a:gd name="T36" fmla="*/ 66 w 254"/>
                  <a:gd name="T37" fmla="*/ 104 h 148"/>
                  <a:gd name="T38" fmla="*/ 90 w 254"/>
                  <a:gd name="T39" fmla="*/ 136 h 148"/>
                  <a:gd name="T40" fmla="*/ 126 w 254"/>
                  <a:gd name="T41" fmla="*/ 148 h 148"/>
                  <a:gd name="T42" fmla="*/ 152 w 254"/>
                  <a:gd name="T43" fmla="*/ 142 h 148"/>
                  <a:gd name="T44" fmla="*/ 182 w 254"/>
                  <a:gd name="T45" fmla="*/ 116 h 148"/>
                  <a:gd name="T46" fmla="*/ 192 w 254"/>
                  <a:gd name="T47" fmla="*/ 74 h 148"/>
                  <a:gd name="T48" fmla="*/ 188 w 254"/>
                  <a:gd name="T49" fmla="*/ 46 h 148"/>
                  <a:gd name="T50" fmla="*/ 164 w 254"/>
                  <a:gd name="T51" fmla="*/ 12 h 148"/>
                  <a:gd name="T52" fmla="*/ 126 w 254"/>
                  <a:gd name="T53" fmla="*/ 0 h 148"/>
                  <a:gd name="T54" fmla="*/ 134 w 254"/>
                  <a:gd name="T55" fmla="*/ 118 h 148"/>
                  <a:gd name="T56" fmla="*/ 120 w 254"/>
                  <a:gd name="T57" fmla="*/ 108 h 148"/>
                  <a:gd name="T58" fmla="*/ 102 w 254"/>
                  <a:gd name="T59" fmla="*/ 88 h 148"/>
                  <a:gd name="T60" fmla="*/ 122 w 254"/>
                  <a:gd name="T61" fmla="*/ 94 h 148"/>
                  <a:gd name="T62" fmla="*/ 132 w 254"/>
                  <a:gd name="T63" fmla="*/ 90 h 148"/>
                  <a:gd name="T64" fmla="*/ 132 w 254"/>
                  <a:gd name="T65" fmla="*/ 86 h 148"/>
                  <a:gd name="T66" fmla="*/ 120 w 254"/>
                  <a:gd name="T67" fmla="*/ 80 h 148"/>
                  <a:gd name="T68" fmla="*/ 100 w 254"/>
                  <a:gd name="T69" fmla="*/ 68 h 148"/>
                  <a:gd name="T70" fmla="*/ 100 w 254"/>
                  <a:gd name="T71" fmla="*/ 54 h 148"/>
                  <a:gd name="T72" fmla="*/ 120 w 254"/>
                  <a:gd name="T73" fmla="*/ 40 h 148"/>
                  <a:gd name="T74" fmla="*/ 134 w 254"/>
                  <a:gd name="T75" fmla="*/ 40 h 148"/>
                  <a:gd name="T76" fmla="*/ 152 w 254"/>
                  <a:gd name="T77" fmla="*/ 42 h 148"/>
                  <a:gd name="T78" fmla="*/ 142 w 254"/>
                  <a:gd name="T79" fmla="*/ 54 h 148"/>
                  <a:gd name="T80" fmla="*/ 122 w 254"/>
                  <a:gd name="T81" fmla="*/ 54 h 148"/>
                  <a:gd name="T82" fmla="*/ 122 w 254"/>
                  <a:gd name="T83" fmla="*/ 60 h 148"/>
                  <a:gd name="T84" fmla="*/ 134 w 254"/>
                  <a:gd name="T85" fmla="*/ 66 h 148"/>
                  <a:gd name="T86" fmla="*/ 154 w 254"/>
                  <a:gd name="T87" fmla="*/ 80 h 148"/>
                  <a:gd name="T88" fmla="*/ 154 w 254"/>
                  <a:gd name="T89" fmla="*/ 94 h 148"/>
                  <a:gd name="T90" fmla="*/ 134 w 254"/>
                  <a:gd name="T91" fmla="*/ 10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4" h="148">
                    <a:moveTo>
                      <a:pt x="234" y="54"/>
                    </a:moveTo>
                    <a:lnTo>
                      <a:pt x="234" y="54"/>
                    </a:lnTo>
                    <a:lnTo>
                      <a:pt x="226" y="56"/>
                    </a:lnTo>
                    <a:lnTo>
                      <a:pt x="220" y="60"/>
                    </a:lnTo>
                    <a:lnTo>
                      <a:pt x="216" y="66"/>
                    </a:lnTo>
                    <a:lnTo>
                      <a:pt x="214" y="74"/>
                    </a:lnTo>
                    <a:lnTo>
                      <a:pt x="214" y="74"/>
                    </a:lnTo>
                    <a:lnTo>
                      <a:pt x="216" y="82"/>
                    </a:lnTo>
                    <a:lnTo>
                      <a:pt x="220" y="88"/>
                    </a:lnTo>
                    <a:lnTo>
                      <a:pt x="226" y="92"/>
                    </a:lnTo>
                    <a:lnTo>
                      <a:pt x="234" y="94"/>
                    </a:lnTo>
                    <a:lnTo>
                      <a:pt x="234" y="94"/>
                    </a:lnTo>
                    <a:lnTo>
                      <a:pt x="242" y="92"/>
                    </a:lnTo>
                    <a:lnTo>
                      <a:pt x="248" y="88"/>
                    </a:lnTo>
                    <a:lnTo>
                      <a:pt x="252" y="82"/>
                    </a:lnTo>
                    <a:lnTo>
                      <a:pt x="254" y="74"/>
                    </a:lnTo>
                    <a:lnTo>
                      <a:pt x="254" y="74"/>
                    </a:lnTo>
                    <a:lnTo>
                      <a:pt x="252" y="66"/>
                    </a:lnTo>
                    <a:lnTo>
                      <a:pt x="248" y="60"/>
                    </a:lnTo>
                    <a:lnTo>
                      <a:pt x="242" y="56"/>
                    </a:lnTo>
                    <a:lnTo>
                      <a:pt x="234" y="54"/>
                    </a:lnTo>
                    <a:lnTo>
                      <a:pt x="234" y="54"/>
                    </a:lnTo>
                    <a:close/>
                    <a:moveTo>
                      <a:pt x="20" y="54"/>
                    </a:moveTo>
                    <a:lnTo>
                      <a:pt x="20" y="54"/>
                    </a:lnTo>
                    <a:lnTo>
                      <a:pt x="12" y="56"/>
                    </a:lnTo>
                    <a:lnTo>
                      <a:pt x="6" y="60"/>
                    </a:lnTo>
                    <a:lnTo>
                      <a:pt x="2" y="66"/>
                    </a:lnTo>
                    <a:lnTo>
                      <a:pt x="0" y="74"/>
                    </a:lnTo>
                    <a:lnTo>
                      <a:pt x="0" y="74"/>
                    </a:lnTo>
                    <a:lnTo>
                      <a:pt x="2" y="82"/>
                    </a:lnTo>
                    <a:lnTo>
                      <a:pt x="6" y="88"/>
                    </a:lnTo>
                    <a:lnTo>
                      <a:pt x="12" y="92"/>
                    </a:lnTo>
                    <a:lnTo>
                      <a:pt x="20" y="94"/>
                    </a:lnTo>
                    <a:lnTo>
                      <a:pt x="20" y="94"/>
                    </a:lnTo>
                    <a:lnTo>
                      <a:pt x="28" y="92"/>
                    </a:lnTo>
                    <a:lnTo>
                      <a:pt x="34" y="88"/>
                    </a:lnTo>
                    <a:lnTo>
                      <a:pt x="38" y="82"/>
                    </a:lnTo>
                    <a:lnTo>
                      <a:pt x="40" y="74"/>
                    </a:lnTo>
                    <a:lnTo>
                      <a:pt x="40" y="74"/>
                    </a:lnTo>
                    <a:lnTo>
                      <a:pt x="38" y="66"/>
                    </a:lnTo>
                    <a:lnTo>
                      <a:pt x="34" y="60"/>
                    </a:lnTo>
                    <a:lnTo>
                      <a:pt x="28" y="56"/>
                    </a:lnTo>
                    <a:lnTo>
                      <a:pt x="20" y="54"/>
                    </a:lnTo>
                    <a:lnTo>
                      <a:pt x="20" y="54"/>
                    </a:lnTo>
                    <a:close/>
                    <a:moveTo>
                      <a:pt x="126" y="0"/>
                    </a:moveTo>
                    <a:lnTo>
                      <a:pt x="126" y="0"/>
                    </a:lnTo>
                    <a:lnTo>
                      <a:pt x="114" y="2"/>
                    </a:lnTo>
                    <a:lnTo>
                      <a:pt x="102" y="6"/>
                    </a:lnTo>
                    <a:lnTo>
                      <a:pt x="90" y="12"/>
                    </a:lnTo>
                    <a:lnTo>
                      <a:pt x="80" y="22"/>
                    </a:lnTo>
                    <a:lnTo>
                      <a:pt x="72" y="32"/>
                    </a:lnTo>
                    <a:lnTo>
                      <a:pt x="66" y="46"/>
                    </a:lnTo>
                    <a:lnTo>
                      <a:pt x="62" y="60"/>
                    </a:lnTo>
                    <a:lnTo>
                      <a:pt x="62" y="74"/>
                    </a:lnTo>
                    <a:lnTo>
                      <a:pt x="62" y="74"/>
                    </a:lnTo>
                    <a:lnTo>
                      <a:pt x="62" y="90"/>
                    </a:lnTo>
                    <a:lnTo>
                      <a:pt x="66" y="104"/>
                    </a:lnTo>
                    <a:lnTo>
                      <a:pt x="72" y="116"/>
                    </a:lnTo>
                    <a:lnTo>
                      <a:pt x="80" y="126"/>
                    </a:lnTo>
                    <a:lnTo>
                      <a:pt x="90" y="136"/>
                    </a:lnTo>
                    <a:lnTo>
                      <a:pt x="102" y="142"/>
                    </a:lnTo>
                    <a:lnTo>
                      <a:pt x="114" y="146"/>
                    </a:lnTo>
                    <a:lnTo>
                      <a:pt x="126" y="148"/>
                    </a:lnTo>
                    <a:lnTo>
                      <a:pt x="126" y="148"/>
                    </a:lnTo>
                    <a:lnTo>
                      <a:pt x="140" y="146"/>
                    </a:lnTo>
                    <a:lnTo>
                      <a:pt x="152" y="142"/>
                    </a:lnTo>
                    <a:lnTo>
                      <a:pt x="164" y="136"/>
                    </a:lnTo>
                    <a:lnTo>
                      <a:pt x="174" y="126"/>
                    </a:lnTo>
                    <a:lnTo>
                      <a:pt x="182" y="116"/>
                    </a:lnTo>
                    <a:lnTo>
                      <a:pt x="188" y="104"/>
                    </a:lnTo>
                    <a:lnTo>
                      <a:pt x="192" y="90"/>
                    </a:lnTo>
                    <a:lnTo>
                      <a:pt x="192" y="74"/>
                    </a:lnTo>
                    <a:lnTo>
                      <a:pt x="192" y="74"/>
                    </a:lnTo>
                    <a:lnTo>
                      <a:pt x="192" y="60"/>
                    </a:lnTo>
                    <a:lnTo>
                      <a:pt x="188" y="46"/>
                    </a:lnTo>
                    <a:lnTo>
                      <a:pt x="182" y="32"/>
                    </a:lnTo>
                    <a:lnTo>
                      <a:pt x="174" y="22"/>
                    </a:lnTo>
                    <a:lnTo>
                      <a:pt x="164" y="12"/>
                    </a:lnTo>
                    <a:lnTo>
                      <a:pt x="152" y="6"/>
                    </a:lnTo>
                    <a:lnTo>
                      <a:pt x="140" y="2"/>
                    </a:lnTo>
                    <a:lnTo>
                      <a:pt x="126" y="0"/>
                    </a:lnTo>
                    <a:lnTo>
                      <a:pt x="126" y="0"/>
                    </a:lnTo>
                    <a:close/>
                    <a:moveTo>
                      <a:pt x="134" y="108"/>
                    </a:moveTo>
                    <a:lnTo>
                      <a:pt x="134" y="118"/>
                    </a:lnTo>
                    <a:lnTo>
                      <a:pt x="120" y="118"/>
                    </a:lnTo>
                    <a:lnTo>
                      <a:pt x="120" y="108"/>
                    </a:lnTo>
                    <a:lnTo>
                      <a:pt x="120" y="108"/>
                    </a:lnTo>
                    <a:lnTo>
                      <a:pt x="106" y="106"/>
                    </a:lnTo>
                    <a:lnTo>
                      <a:pt x="98" y="104"/>
                    </a:lnTo>
                    <a:lnTo>
                      <a:pt x="102" y="88"/>
                    </a:lnTo>
                    <a:lnTo>
                      <a:pt x="102" y="88"/>
                    </a:lnTo>
                    <a:lnTo>
                      <a:pt x="112" y="92"/>
                    </a:lnTo>
                    <a:lnTo>
                      <a:pt x="122" y="94"/>
                    </a:lnTo>
                    <a:lnTo>
                      <a:pt x="122" y="94"/>
                    </a:lnTo>
                    <a:lnTo>
                      <a:pt x="130" y="92"/>
                    </a:lnTo>
                    <a:lnTo>
                      <a:pt x="132" y="90"/>
                    </a:lnTo>
                    <a:lnTo>
                      <a:pt x="134" y="88"/>
                    </a:lnTo>
                    <a:lnTo>
                      <a:pt x="134" y="88"/>
                    </a:lnTo>
                    <a:lnTo>
                      <a:pt x="132" y="86"/>
                    </a:lnTo>
                    <a:lnTo>
                      <a:pt x="130" y="84"/>
                    </a:lnTo>
                    <a:lnTo>
                      <a:pt x="120" y="80"/>
                    </a:lnTo>
                    <a:lnTo>
                      <a:pt x="120" y="80"/>
                    </a:lnTo>
                    <a:lnTo>
                      <a:pt x="112" y="78"/>
                    </a:lnTo>
                    <a:lnTo>
                      <a:pt x="104" y="74"/>
                    </a:lnTo>
                    <a:lnTo>
                      <a:pt x="100" y="68"/>
                    </a:lnTo>
                    <a:lnTo>
                      <a:pt x="98" y="60"/>
                    </a:lnTo>
                    <a:lnTo>
                      <a:pt x="98" y="60"/>
                    </a:lnTo>
                    <a:lnTo>
                      <a:pt x="100" y="54"/>
                    </a:lnTo>
                    <a:lnTo>
                      <a:pt x="104" y="48"/>
                    </a:lnTo>
                    <a:lnTo>
                      <a:pt x="110" y="42"/>
                    </a:lnTo>
                    <a:lnTo>
                      <a:pt x="120" y="40"/>
                    </a:lnTo>
                    <a:lnTo>
                      <a:pt x="120" y="30"/>
                    </a:lnTo>
                    <a:lnTo>
                      <a:pt x="134" y="30"/>
                    </a:lnTo>
                    <a:lnTo>
                      <a:pt x="134" y="40"/>
                    </a:lnTo>
                    <a:lnTo>
                      <a:pt x="134" y="40"/>
                    </a:lnTo>
                    <a:lnTo>
                      <a:pt x="144" y="40"/>
                    </a:lnTo>
                    <a:lnTo>
                      <a:pt x="152" y="42"/>
                    </a:lnTo>
                    <a:lnTo>
                      <a:pt x="148" y="58"/>
                    </a:lnTo>
                    <a:lnTo>
                      <a:pt x="148" y="58"/>
                    </a:lnTo>
                    <a:lnTo>
                      <a:pt x="142" y="54"/>
                    </a:lnTo>
                    <a:lnTo>
                      <a:pt x="130" y="54"/>
                    </a:lnTo>
                    <a:lnTo>
                      <a:pt x="130" y="54"/>
                    </a:lnTo>
                    <a:lnTo>
                      <a:pt x="122" y="54"/>
                    </a:lnTo>
                    <a:lnTo>
                      <a:pt x="120" y="58"/>
                    </a:lnTo>
                    <a:lnTo>
                      <a:pt x="120" y="58"/>
                    </a:lnTo>
                    <a:lnTo>
                      <a:pt x="122" y="60"/>
                    </a:lnTo>
                    <a:lnTo>
                      <a:pt x="124" y="62"/>
                    </a:lnTo>
                    <a:lnTo>
                      <a:pt x="134" y="66"/>
                    </a:lnTo>
                    <a:lnTo>
                      <a:pt x="134" y="66"/>
                    </a:lnTo>
                    <a:lnTo>
                      <a:pt x="144" y="70"/>
                    </a:lnTo>
                    <a:lnTo>
                      <a:pt x="150" y="74"/>
                    </a:lnTo>
                    <a:lnTo>
                      <a:pt x="154" y="80"/>
                    </a:lnTo>
                    <a:lnTo>
                      <a:pt x="156" y="86"/>
                    </a:lnTo>
                    <a:lnTo>
                      <a:pt x="156" y="86"/>
                    </a:lnTo>
                    <a:lnTo>
                      <a:pt x="154" y="94"/>
                    </a:lnTo>
                    <a:lnTo>
                      <a:pt x="150" y="100"/>
                    </a:lnTo>
                    <a:lnTo>
                      <a:pt x="142" y="104"/>
                    </a:lnTo>
                    <a:lnTo>
                      <a:pt x="134" y="108"/>
                    </a:lnTo>
                    <a:lnTo>
                      <a:pt x="134"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4" name="Freeform 26"/>
              <p:cNvSpPr/>
              <p:nvPr/>
            </p:nvSpPr>
            <p:spPr bwMode="auto">
              <a:xfrm>
                <a:off x="5948363" y="733425"/>
                <a:ext cx="555625" cy="358775"/>
              </a:xfrm>
              <a:custGeom>
                <a:avLst/>
                <a:gdLst>
                  <a:gd name="T0" fmla="*/ 254 w 350"/>
                  <a:gd name="T1" fmla="*/ 218 h 226"/>
                  <a:gd name="T2" fmla="*/ 254 w 350"/>
                  <a:gd name="T3" fmla="*/ 218 h 226"/>
                  <a:gd name="T4" fmla="*/ 254 w 350"/>
                  <a:gd name="T5" fmla="*/ 210 h 226"/>
                  <a:gd name="T6" fmla="*/ 258 w 350"/>
                  <a:gd name="T7" fmla="*/ 204 h 226"/>
                  <a:gd name="T8" fmla="*/ 54 w 350"/>
                  <a:gd name="T9" fmla="*/ 204 h 226"/>
                  <a:gd name="T10" fmla="*/ 54 w 350"/>
                  <a:gd name="T11" fmla="*/ 204 h 226"/>
                  <a:gd name="T12" fmla="*/ 50 w 350"/>
                  <a:gd name="T13" fmla="*/ 192 h 226"/>
                  <a:gd name="T14" fmla="*/ 42 w 350"/>
                  <a:gd name="T15" fmla="*/ 182 h 226"/>
                  <a:gd name="T16" fmla="*/ 34 w 350"/>
                  <a:gd name="T17" fmla="*/ 176 h 226"/>
                  <a:gd name="T18" fmla="*/ 22 w 350"/>
                  <a:gd name="T19" fmla="*/ 172 h 226"/>
                  <a:gd name="T20" fmla="*/ 22 w 350"/>
                  <a:gd name="T21" fmla="*/ 56 h 226"/>
                  <a:gd name="T22" fmla="*/ 22 w 350"/>
                  <a:gd name="T23" fmla="*/ 56 h 226"/>
                  <a:gd name="T24" fmla="*/ 34 w 350"/>
                  <a:gd name="T25" fmla="*/ 52 h 226"/>
                  <a:gd name="T26" fmla="*/ 44 w 350"/>
                  <a:gd name="T27" fmla="*/ 44 h 226"/>
                  <a:gd name="T28" fmla="*/ 50 w 350"/>
                  <a:gd name="T29" fmla="*/ 34 h 226"/>
                  <a:gd name="T30" fmla="*/ 54 w 350"/>
                  <a:gd name="T31" fmla="*/ 22 h 226"/>
                  <a:gd name="T32" fmla="*/ 294 w 350"/>
                  <a:gd name="T33" fmla="*/ 22 h 226"/>
                  <a:gd name="T34" fmla="*/ 294 w 350"/>
                  <a:gd name="T35" fmla="*/ 22 h 226"/>
                  <a:gd name="T36" fmla="*/ 300 w 350"/>
                  <a:gd name="T37" fmla="*/ 34 h 226"/>
                  <a:gd name="T38" fmla="*/ 306 w 350"/>
                  <a:gd name="T39" fmla="*/ 44 h 226"/>
                  <a:gd name="T40" fmla="*/ 316 w 350"/>
                  <a:gd name="T41" fmla="*/ 52 h 226"/>
                  <a:gd name="T42" fmla="*/ 328 w 350"/>
                  <a:gd name="T43" fmla="*/ 56 h 226"/>
                  <a:gd name="T44" fmla="*/ 328 w 350"/>
                  <a:gd name="T45" fmla="*/ 134 h 226"/>
                  <a:gd name="T46" fmla="*/ 350 w 350"/>
                  <a:gd name="T47" fmla="*/ 134 h 226"/>
                  <a:gd name="T48" fmla="*/ 350 w 350"/>
                  <a:gd name="T49" fmla="*/ 12 h 226"/>
                  <a:gd name="T50" fmla="*/ 350 w 350"/>
                  <a:gd name="T51" fmla="*/ 12 h 226"/>
                  <a:gd name="T52" fmla="*/ 350 w 350"/>
                  <a:gd name="T53" fmla="*/ 8 h 226"/>
                  <a:gd name="T54" fmla="*/ 346 w 350"/>
                  <a:gd name="T55" fmla="*/ 4 h 226"/>
                  <a:gd name="T56" fmla="*/ 342 w 350"/>
                  <a:gd name="T57" fmla="*/ 2 h 226"/>
                  <a:gd name="T58" fmla="*/ 338 w 350"/>
                  <a:gd name="T59" fmla="*/ 0 h 226"/>
                  <a:gd name="T60" fmla="*/ 12 w 350"/>
                  <a:gd name="T61" fmla="*/ 0 h 226"/>
                  <a:gd name="T62" fmla="*/ 12 w 350"/>
                  <a:gd name="T63" fmla="*/ 0 h 226"/>
                  <a:gd name="T64" fmla="*/ 8 w 350"/>
                  <a:gd name="T65" fmla="*/ 2 h 226"/>
                  <a:gd name="T66" fmla="*/ 4 w 350"/>
                  <a:gd name="T67" fmla="*/ 4 h 226"/>
                  <a:gd name="T68" fmla="*/ 0 w 350"/>
                  <a:gd name="T69" fmla="*/ 8 h 226"/>
                  <a:gd name="T70" fmla="*/ 0 w 350"/>
                  <a:gd name="T71" fmla="*/ 12 h 226"/>
                  <a:gd name="T72" fmla="*/ 0 w 350"/>
                  <a:gd name="T73" fmla="*/ 214 h 226"/>
                  <a:gd name="T74" fmla="*/ 0 w 350"/>
                  <a:gd name="T75" fmla="*/ 214 h 226"/>
                  <a:gd name="T76" fmla="*/ 0 w 350"/>
                  <a:gd name="T77" fmla="*/ 218 h 226"/>
                  <a:gd name="T78" fmla="*/ 4 w 350"/>
                  <a:gd name="T79" fmla="*/ 222 h 226"/>
                  <a:gd name="T80" fmla="*/ 8 w 350"/>
                  <a:gd name="T81" fmla="*/ 226 h 226"/>
                  <a:gd name="T82" fmla="*/ 12 w 350"/>
                  <a:gd name="T83" fmla="*/ 226 h 226"/>
                  <a:gd name="T84" fmla="*/ 256 w 350"/>
                  <a:gd name="T85" fmla="*/ 226 h 226"/>
                  <a:gd name="T86" fmla="*/ 256 w 350"/>
                  <a:gd name="T87" fmla="*/ 226 h 226"/>
                  <a:gd name="T88" fmla="*/ 254 w 350"/>
                  <a:gd name="T89" fmla="*/ 218 h 226"/>
                  <a:gd name="T90" fmla="*/ 254 w 350"/>
                  <a:gd name="T91"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0" h="226">
                    <a:moveTo>
                      <a:pt x="254" y="218"/>
                    </a:moveTo>
                    <a:lnTo>
                      <a:pt x="254" y="218"/>
                    </a:lnTo>
                    <a:lnTo>
                      <a:pt x="254" y="210"/>
                    </a:lnTo>
                    <a:lnTo>
                      <a:pt x="258" y="204"/>
                    </a:lnTo>
                    <a:lnTo>
                      <a:pt x="54" y="204"/>
                    </a:lnTo>
                    <a:lnTo>
                      <a:pt x="54" y="204"/>
                    </a:lnTo>
                    <a:lnTo>
                      <a:pt x="50" y="192"/>
                    </a:lnTo>
                    <a:lnTo>
                      <a:pt x="42" y="182"/>
                    </a:lnTo>
                    <a:lnTo>
                      <a:pt x="34" y="176"/>
                    </a:lnTo>
                    <a:lnTo>
                      <a:pt x="22" y="172"/>
                    </a:lnTo>
                    <a:lnTo>
                      <a:pt x="22" y="56"/>
                    </a:lnTo>
                    <a:lnTo>
                      <a:pt x="22" y="56"/>
                    </a:lnTo>
                    <a:lnTo>
                      <a:pt x="34" y="52"/>
                    </a:lnTo>
                    <a:lnTo>
                      <a:pt x="44" y="44"/>
                    </a:lnTo>
                    <a:lnTo>
                      <a:pt x="50" y="34"/>
                    </a:lnTo>
                    <a:lnTo>
                      <a:pt x="54" y="22"/>
                    </a:lnTo>
                    <a:lnTo>
                      <a:pt x="294" y="22"/>
                    </a:lnTo>
                    <a:lnTo>
                      <a:pt x="294" y="22"/>
                    </a:lnTo>
                    <a:lnTo>
                      <a:pt x="300" y="34"/>
                    </a:lnTo>
                    <a:lnTo>
                      <a:pt x="306" y="44"/>
                    </a:lnTo>
                    <a:lnTo>
                      <a:pt x="316" y="52"/>
                    </a:lnTo>
                    <a:lnTo>
                      <a:pt x="328" y="56"/>
                    </a:lnTo>
                    <a:lnTo>
                      <a:pt x="328" y="134"/>
                    </a:lnTo>
                    <a:lnTo>
                      <a:pt x="350" y="134"/>
                    </a:lnTo>
                    <a:lnTo>
                      <a:pt x="350" y="12"/>
                    </a:lnTo>
                    <a:lnTo>
                      <a:pt x="350" y="12"/>
                    </a:lnTo>
                    <a:lnTo>
                      <a:pt x="350" y="8"/>
                    </a:lnTo>
                    <a:lnTo>
                      <a:pt x="346" y="4"/>
                    </a:lnTo>
                    <a:lnTo>
                      <a:pt x="342" y="2"/>
                    </a:lnTo>
                    <a:lnTo>
                      <a:pt x="338" y="0"/>
                    </a:lnTo>
                    <a:lnTo>
                      <a:pt x="12" y="0"/>
                    </a:lnTo>
                    <a:lnTo>
                      <a:pt x="12" y="0"/>
                    </a:lnTo>
                    <a:lnTo>
                      <a:pt x="8" y="2"/>
                    </a:lnTo>
                    <a:lnTo>
                      <a:pt x="4" y="4"/>
                    </a:lnTo>
                    <a:lnTo>
                      <a:pt x="0" y="8"/>
                    </a:lnTo>
                    <a:lnTo>
                      <a:pt x="0" y="12"/>
                    </a:lnTo>
                    <a:lnTo>
                      <a:pt x="0" y="214"/>
                    </a:lnTo>
                    <a:lnTo>
                      <a:pt x="0" y="214"/>
                    </a:lnTo>
                    <a:lnTo>
                      <a:pt x="0" y="218"/>
                    </a:lnTo>
                    <a:lnTo>
                      <a:pt x="4" y="222"/>
                    </a:lnTo>
                    <a:lnTo>
                      <a:pt x="8" y="226"/>
                    </a:lnTo>
                    <a:lnTo>
                      <a:pt x="12" y="226"/>
                    </a:lnTo>
                    <a:lnTo>
                      <a:pt x="256" y="226"/>
                    </a:lnTo>
                    <a:lnTo>
                      <a:pt x="256" y="226"/>
                    </a:lnTo>
                    <a:lnTo>
                      <a:pt x="254" y="218"/>
                    </a:lnTo>
                    <a:lnTo>
                      <a:pt x="25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5" name="Freeform 27"/>
              <p:cNvSpPr/>
              <p:nvPr/>
            </p:nvSpPr>
            <p:spPr bwMode="auto">
              <a:xfrm>
                <a:off x="6373813" y="96520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0 h 22"/>
                  <a:gd name="T12" fmla="*/ 0 w 126"/>
                  <a:gd name="T13" fmla="*/ 10 h 22"/>
                  <a:gd name="T14" fmla="*/ 0 w 126"/>
                  <a:gd name="T15" fmla="*/ 10 h 22"/>
                  <a:gd name="T16" fmla="*/ 2 w 126"/>
                  <a:gd name="T17" fmla="*/ 6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6 h 22"/>
                  <a:gd name="T36" fmla="*/ 126 w 126"/>
                  <a:gd name="T37" fmla="*/ 10 h 22"/>
                  <a:gd name="T38" fmla="*/ 126 w 126"/>
                  <a:gd name="T39" fmla="*/ 10 h 22"/>
                  <a:gd name="T40" fmla="*/ 126 w 126"/>
                  <a:gd name="T41" fmla="*/ 10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0"/>
                    </a:lnTo>
                    <a:lnTo>
                      <a:pt x="0" y="10"/>
                    </a:lnTo>
                    <a:lnTo>
                      <a:pt x="0" y="10"/>
                    </a:lnTo>
                    <a:lnTo>
                      <a:pt x="2" y="6"/>
                    </a:lnTo>
                    <a:lnTo>
                      <a:pt x="4" y="4"/>
                    </a:lnTo>
                    <a:lnTo>
                      <a:pt x="8" y="2"/>
                    </a:lnTo>
                    <a:lnTo>
                      <a:pt x="12" y="0"/>
                    </a:lnTo>
                    <a:lnTo>
                      <a:pt x="12" y="0"/>
                    </a:lnTo>
                    <a:lnTo>
                      <a:pt x="116" y="0"/>
                    </a:lnTo>
                    <a:lnTo>
                      <a:pt x="116" y="0"/>
                    </a:lnTo>
                    <a:lnTo>
                      <a:pt x="120" y="2"/>
                    </a:lnTo>
                    <a:lnTo>
                      <a:pt x="124" y="4"/>
                    </a:lnTo>
                    <a:lnTo>
                      <a:pt x="126" y="6"/>
                    </a:lnTo>
                    <a:lnTo>
                      <a:pt x="126" y="10"/>
                    </a:lnTo>
                    <a:lnTo>
                      <a:pt x="126" y="10"/>
                    </a:lnTo>
                    <a:lnTo>
                      <a:pt x="126" y="10"/>
                    </a:lnTo>
                    <a:lnTo>
                      <a:pt x="126" y="16"/>
                    </a:lnTo>
                    <a:lnTo>
                      <a:pt x="124" y="18"/>
                    </a:lnTo>
                    <a:lnTo>
                      <a:pt x="120" y="20"/>
                    </a:lnTo>
                    <a:lnTo>
                      <a:pt x="116" y="22"/>
                    </a:lnTo>
                    <a:lnTo>
                      <a:pt x="116" y="22"/>
                    </a:lnTo>
                    <a:lnTo>
                      <a:pt x="12" y="22"/>
                    </a:ln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6" name="Freeform 28"/>
              <p:cNvSpPr/>
              <p:nvPr/>
            </p:nvSpPr>
            <p:spPr bwMode="auto">
              <a:xfrm>
                <a:off x="6367463" y="1012825"/>
                <a:ext cx="200025" cy="34925"/>
              </a:xfrm>
              <a:custGeom>
                <a:avLst/>
                <a:gdLst>
                  <a:gd name="T0" fmla="*/ 10 w 126"/>
                  <a:gd name="T1" fmla="*/ 22 h 22"/>
                  <a:gd name="T2" fmla="*/ 10 w 126"/>
                  <a:gd name="T3" fmla="*/ 22 h 22"/>
                  <a:gd name="T4" fmla="*/ 6 w 126"/>
                  <a:gd name="T5" fmla="*/ 20 h 22"/>
                  <a:gd name="T6" fmla="*/ 4 w 126"/>
                  <a:gd name="T7" fmla="*/ 18 h 22"/>
                  <a:gd name="T8" fmla="*/ 0 w 126"/>
                  <a:gd name="T9" fmla="*/ 16 h 22"/>
                  <a:gd name="T10" fmla="*/ 0 w 126"/>
                  <a:gd name="T11" fmla="*/ 12 h 22"/>
                  <a:gd name="T12" fmla="*/ 0 w 126"/>
                  <a:gd name="T13" fmla="*/ 12 h 22"/>
                  <a:gd name="T14" fmla="*/ 0 w 126"/>
                  <a:gd name="T15" fmla="*/ 12 h 22"/>
                  <a:gd name="T16" fmla="*/ 0 w 126"/>
                  <a:gd name="T17" fmla="*/ 6 h 22"/>
                  <a:gd name="T18" fmla="*/ 4 w 126"/>
                  <a:gd name="T19" fmla="*/ 4 h 22"/>
                  <a:gd name="T20" fmla="*/ 6 w 126"/>
                  <a:gd name="T21" fmla="*/ 2 h 22"/>
                  <a:gd name="T22" fmla="*/ 10 w 126"/>
                  <a:gd name="T23" fmla="*/ 0 h 22"/>
                  <a:gd name="T24" fmla="*/ 10 w 126"/>
                  <a:gd name="T25" fmla="*/ 0 h 22"/>
                  <a:gd name="T26" fmla="*/ 116 w 126"/>
                  <a:gd name="T27" fmla="*/ 0 h 22"/>
                  <a:gd name="T28" fmla="*/ 116 w 126"/>
                  <a:gd name="T29" fmla="*/ 0 h 22"/>
                  <a:gd name="T30" fmla="*/ 120 w 126"/>
                  <a:gd name="T31" fmla="*/ 2 h 22"/>
                  <a:gd name="T32" fmla="*/ 122 w 126"/>
                  <a:gd name="T33" fmla="*/ 4 h 22"/>
                  <a:gd name="T34" fmla="*/ 124 w 126"/>
                  <a:gd name="T35" fmla="*/ 6 h 22"/>
                  <a:gd name="T36" fmla="*/ 126 w 126"/>
                  <a:gd name="T37" fmla="*/ 12 h 22"/>
                  <a:gd name="T38" fmla="*/ 126 w 126"/>
                  <a:gd name="T39" fmla="*/ 12 h 22"/>
                  <a:gd name="T40" fmla="*/ 126 w 126"/>
                  <a:gd name="T41" fmla="*/ 12 h 22"/>
                  <a:gd name="T42" fmla="*/ 124 w 126"/>
                  <a:gd name="T43" fmla="*/ 16 h 22"/>
                  <a:gd name="T44" fmla="*/ 122 w 126"/>
                  <a:gd name="T45" fmla="*/ 18 h 22"/>
                  <a:gd name="T46" fmla="*/ 120 w 126"/>
                  <a:gd name="T47" fmla="*/ 20 h 22"/>
                  <a:gd name="T48" fmla="*/ 116 w 126"/>
                  <a:gd name="T49" fmla="*/ 22 h 22"/>
                  <a:gd name="T50" fmla="*/ 116 w 126"/>
                  <a:gd name="T51" fmla="*/ 22 h 22"/>
                  <a:gd name="T52" fmla="*/ 10 w 126"/>
                  <a:gd name="T53" fmla="*/ 22 h 22"/>
                  <a:gd name="T54" fmla="*/ 10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0" y="22"/>
                    </a:moveTo>
                    <a:lnTo>
                      <a:pt x="10" y="22"/>
                    </a:lnTo>
                    <a:lnTo>
                      <a:pt x="6" y="20"/>
                    </a:lnTo>
                    <a:lnTo>
                      <a:pt x="4" y="18"/>
                    </a:lnTo>
                    <a:lnTo>
                      <a:pt x="0" y="16"/>
                    </a:lnTo>
                    <a:lnTo>
                      <a:pt x="0" y="12"/>
                    </a:lnTo>
                    <a:lnTo>
                      <a:pt x="0" y="12"/>
                    </a:lnTo>
                    <a:lnTo>
                      <a:pt x="0" y="12"/>
                    </a:lnTo>
                    <a:lnTo>
                      <a:pt x="0" y="6"/>
                    </a:lnTo>
                    <a:lnTo>
                      <a:pt x="4" y="4"/>
                    </a:lnTo>
                    <a:lnTo>
                      <a:pt x="6" y="2"/>
                    </a:lnTo>
                    <a:lnTo>
                      <a:pt x="10" y="0"/>
                    </a:lnTo>
                    <a:lnTo>
                      <a:pt x="10" y="0"/>
                    </a:lnTo>
                    <a:lnTo>
                      <a:pt x="116" y="0"/>
                    </a:lnTo>
                    <a:lnTo>
                      <a:pt x="116" y="0"/>
                    </a:lnTo>
                    <a:lnTo>
                      <a:pt x="120" y="2"/>
                    </a:lnTo>
                    <a:lnTo>
                      <a:pt x="122" y="4"/>
                    </a:lnTo>
                    <a:lnTo>
                      <a:pt x="124" y="6"/>
                    </a:lnTo>
                    <a:lnTo>
                      <a:pt x="126" y="12"/>
                    </a:lnTo>
                    <a:lnTo>
                      <a:pt x="126" y="12"/>
                    </a:lnTo>
                    <a:lnTo>
                      <a:pt x="126" y="12"/>
                    </a:lnTo>
                    <a:lnTo>
                      <a:pt x="124" y="16"/>
                    </a:lnTo>
                    <a:lnTo>
                      <a:pt x="122" y="18"/>
                    </a:lnTo>
                    <a:lnTo>
                      <a:pt x="120" y="20"/>
                    </a:lnTo>
                    <a:lnTo>
                      <a:pt x="116" y="22"/>
                    </a:lnTo>
                    <a:lnTo>
                      <a:pt x="116" y="22"/>
                    </a:lnTo>
                    <a:lnTo>
                      <a:pt x="10" y="22"/>
                    </a:lnTo>
                    <a:lnTo>
                      <a:pt x="1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7" name="Freeform 29"/>
              <p:cNvSpPr/>
              <p:nvPr/>
            </p:nvSpPr>
            <p:spPr bwMode="auto">
              <a:xfrm>
                <a:off x="6370638" y="106045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2 h 22"/>
                  <a:gd name="T12" fmla="*/ 0 w 126"/>
                  <a:gd name="T13" fmla="*/ 12 h 22"/>
                  <a:gd name="T14" fmla="*/ 0 w 126"/>
                  <a:gd name="T15" fmla="*/ 12 h 22"/>
                  <a:gd name="T16" fmla="*/ 2 w 126"/>
                  <a:gd name="T17" fmla="*/ 8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8 h 22"/>
                  <a:gd name="T36" fmla="*/ 126 w 126"/>
                  <a:gd name="T37" fmla="*/ 12 h 22"/>
                  <a:gd name="T38" fmla="*/ 126 w 126"/>
                  <a:gd name="T39" fmla="*/ 12 h 22"/>
                  <a:gd name="T40" fmla="*/ 126 w 126"/>
                  <a:gd name="T41" fmla="*/ 12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2"/>
                    </a:lnTo>
                    <a:lnTo>
                      <a:pt x="0" y="12"/>
                    </a:lnTo>
                    <a:lnTo>
                      <a:pt x="0" y="12"/>
                    </a:lnTo>
                    <a:lnTo>
                      <a:pt x="2" y="8"/>
                    </a:lnTo>
                    <a:lnTo>
                      <a:pt x="4" y="4"/>
                    </a:lnTo>
                    <a:lnTo>
                      <a:pt x="8" y="2"/>
                    </a:lnTo>
                    <a:lnTo>
                      <a:pt x="12" y="0"/>
                    </a:lnTo>
                    <a:lnTo>
                      <a:pt x="12" y="0"/>
                    </a:lnTo>
                    <a:lnTo>
                      <a:pt x="116" y="0"/>
                    </a:lnTo>
                    <a:lnTo>
                      <a:pt x="116" y="0"/>
                    </a:lnTo>
                    <a:lnTo>
                      <a:pt x="120" y="2"/>
                    </a:lnTo>
                    <a:lnTo>
                      <a:pt x="124" y="4"/>
                    </a:lnTo>
                    <a:lnTo>
                      <a:pt x="126" y="8"/>
                    </a:lnTo>
                    <a:lnTo>
                      <a:pt x="126" y="12"/>
                    </a:lnTo>
                    <a:lnTo>
                      <a:pt x="126" y="12"/>
                    </a:lnTo>
                    <a:lnTo>
                      <a:pt x="126" y="12"/>
                    </a:lnTo>
                    <a:lnTo>
                      <a:pt x="126" y="16"/>
                    </a:lnTo>
                    <a:lnTo>
                      <a:pt x="124" y="18"/>
                    </a:lnTo>
                    <a:lnTo>
                      <a:pt x="120" y="20"/>
                    </a:lnTo>
                    <a:lnTo>
                      <a:pt x="116" y="22"/>
                    </a:lnTo>
                    <a:lnTo>
                      <a:pt x="116" y="22"/>
                    </a:lnTo>
                    <a:lnTo>
                      <a:pt x="12" y="22"/>
                    </a:ln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74"/>
                                            </p:tgtEl>
                                            <p:attrNameLst>
                                              <p:attrName>style.visibility</p:attrName>
                                            </p:attrNameLst>
                                          </p:cBhvr>
                                          <p:to>
                                            <p:strVal val="visible"/>
                                          </p:to>
                                        </p:set>
                                        <p:anim calcmode="lin" valueType="num" p14:bounceEnd="44000">
                                          <p:cBhvr additive="base">
                                            <p:cTn id="7" dur="300" fill="hold"/>
                                            <p:tgtEl>
                                              <p:spTgt spid="174"/>
                                            </p:tgtEl>
                                            <p:attrNameLst>
                                              <p:attrName>ppt_x</p:attrName>
                                            </p:attrNameLst>
                                          </p:cBhvr>
                                          <p:tavLst>
                                            <p:tav tm="0">
                                              <p:val>
                                                <p:strVal val="#ppt_x"/>
                                              </p:val>
                                            </p:tav>
                                            <p:tav tm="100000">
                                              <p:val>
                                                <p:strVal val="#ppt_x"/>
                                              </p:val>
                                            </p:tav>
                                          </p:tavLst>
                                        </p:anim>
                                        <p:anim calcmode="lin" valueType="num" p14:bounceEnd="44000">
                                          <p:cBhvr additive="base">
                                            <p:cTn id="8" dur="300" fill="hold"/>
                                            <p:tgtEl>
                                              <p:spTgt spid="1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200"/>
                                      </p:stCondLst>
                                      <p:childTnLst>
                                        <p:set>
                                          <p:cBhvr>
                                            <p:cTn id="10" dur="1" fill="hold">
                                              <p:stCondLst>
                                                <p:cond delay="0"/>
                                              </p:stCondLst>
                                            </p:cTn>
                                            <p:tgtEl>
                                              <p:spTgt spid="185"/>
                                            </p:tgtEl>
                                            <p:attrNameLst>
                                              <p:attrName>style.visibility</p:attrName>
                                            </p:attrNameLst>
                                          </p:cBhvr>
                                          <p:to>
                                            <p:strVal val="visible"/>
                                          </p:to>
                                        </p:set>
                                        <p:anim calcmode="lin" valueType="num" p14:bounceEnd="44000">
                                          <p:cBhvr additive="base">
                                            <p:cTn id="11" dur="300" fill="hold"/>
                                            <p:tgtEl>
                                              <p:spTgt spid="185"/>
                                            </p:tgtEl>
                                            <p:attrNameLst>
                                              <p:attrName>ppt_x</p:attrName>
                                            </p:attrNameLst>
                                          </p:cBhvr>
                                          <p:tavLst>
                                            <p:tav tm="0">
                                              <p:val>
                                                <p:strVal val="#ppt_x"/>
                                              </p:val>
                                            </p:tav>
                                            <p:tav tm="100000">
                                              <p:val>
                                                <p:strVal val="#ppt_x"/>
                                              </p:val>
                                            </p:tav>
                                          </p:tavLst>
                                        </p:anim>
                                        <p:anim calcmode="lin" valueType="num" p14:bounceEnd="44000">
                                          <p:cBhvr additive="base">
                                            <p:cTn id="12" dur="300" fill="hold"/>
                                            <p:tgtEl>
                                              <p:spTgt spid="18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400"/>
                                      </p:stCondLst>
                                      <p:childTnLst>
                                        <p:set>
                                          <p:cBhvr>
                                            <p:cTn id="14" dur="1" fill="hold">
                                              <p:stCondLst>
                                                <p:cond delay="0"/>
                                              </p:stCondLst>
                                            </p:cTn>
                                            <p:tgtEl>
                                              <p:spTgt spid="201"/>
                                            </p:tgtEl>
                                            <p:attrNameLst>
                                              <p:attrName>style.visibility</p:attrName>
                                            </p:attrNameLst>
                                          </p:cBhvr>
                                          <p:to>
                                            <p:strVal val="visible"/>
                                          </p:to>
                                        </p:set>
                                        <p:anim calcmode="lin" valueType="num" p14:bounceEnd="44000">
                                          <p:cBhvr additive="base">
                                            <p:cTn id="15" dur="300" fill="hold"/>
                                            <p:tgtEl>
                                              <p:spTgt spid="201"/>
                                            </p:tgtEl>
                                            <p:attrNameLst>
                                              <p:attrName>ppt_x</p:attrName>
                                            </p:attrNameLst>
                                          </p:cBhvr>
                                          <p:tavLst>
                                            <p:tav tm="0">
                                              <p:val>
                                                <p:strVal val="#ppt_x"/>
                                              </p:val>
                                            </p:tav>
                                            <p:tav tm="100000">
                                              <p:val>
                                                <p:strVal val="#ppt_x"/>
                                              </p:val>
                                            </p:tav>
                                          </p:tavLst>
                                        </p:anim>
                                        <p:anim calcmode="lin" valueType="num" p14:bounceEnd="44000">
                                          <p:cBhvr additive="base">
                                            <p:cTn id="16" dur="300" fill="hold"/>
                                            <p:tgtEl>
                                              <p:spTgt spid="20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600"/>
                                      </p:stCondLst>
                                      <p:childTnLst>
                                        <p:set>
                                          <p:cBhvr>
                                            <p:cTn id="18" dur="1" fill="hold">
                                              <p:stCondLst>
                                                <p:cond delay="0"/>
                                              </p:stCondLst>
                                            </p:cTn>
                                            <p:tgtEl>
                                              <p:spTgt spid="192"/>
                                            </p:tgtEl>
                                            <p:attrNameLst>
                                              <p:attrName>style.visibility</p:attrName>
                                            </p:attrNameLst>
                                          </p:cBhvr>
                                          <p:to>
                                            <p:strVal val="visible"/>
                                          </p:to>
                                        </p:set>
                                        <p:anim calcmode="lin" valueType="num" p14:bounceEnd="44000">
                                          <p:cBhvr additive="base">
                                            <p:cTn id="19" dur="300" fill="hold"/>
                                            <p:tgtEl>
                                              <p:spTgt spid="192"/>
                                            </p:tgtEl>
                                            <p:attrNameLst>
                                              <p:attrName>ppt_x</p:attrName>
                                            </p:attrNameLst>
                                          </p:cBhvr>
                                          <p:tavLst>
                                            <p:tav tm="0">
                                              <p:val>
                                                <p:strVal val="#ppt_x"/>
                                              </p:val>
                                            </p:tav>
                                            <p:tav tm="100000">
                                              <p:val>
                                                <p:strVal val="#ppt_x"/>
                                              </p:val>
                                            </p:tav>
                                          </p:tavLst>
                                        </p:anim>
                                        <p:anim calcmode="lin" valueType="num" p14:bounceEnd="44000">
                                          <p:cBhvr additive="base">
                                            <p:cTn id="20" dur="300" fill="hold"/>
                                            <p:tgtEl>
                                              <p:spTgt spid="19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44000">
                                      <p:stCondLst>
                                        <p:cond delay="800"/>
                                      </p:stCondLst>
                                      <p:childTnLst>
                                        <p:set>
                                          <p:cBhvr>
                                            <p:cTn id="22" dur="1" fill="hold">
                                              <p:stCondLst>
                                                <p:cond delay="0"/>
                                              </p:stCondLst>
                                            </p:cTn>
                                            <p:tgtEl>
                                              <p:spTgt spid="3"/>
                                            </p:tgtEl>
                                            <p:attrNameLst>
                                              <p:attrName>style.visibility</p:attrName>
                                            </p:attrNameLst>
                                          </p:cBhvr>
                                          <p:to>
                                            <p:strVal val="visible"/>
                                          </p:to>
                                        </p:set>
                                        <p:anim calcmode="lin" valueType="num" p14:bounceEnd="44000">
                                          <p:cBhvr additive="base">
                                            <p:cTn id="23" dur="300" fill="hold"/>
                                            <p:tgtEl>
                                              <p:spTgt spid="3"/>
                                            </p:tgtEl>
                                            <p:attrNameLst>
                                              <p:attrName>ppt_x</p:attrName>
                                            </p:attrNameLst>
                                          </p:cBhvr>
                                          <p:tavLst>
                                            <p:tav tm="0">
                                              <p:val>
                                                <p:strVal val="#ppt_x"/>
                                              </p:val>
                                            </p:tav>
                                            <p:tav tm="100000">
                                              <p:val>
                                                <p:strVal val="#ppt_x"/>
                                              </p:val>
                                            </p:tav>
                                          </p:tavLst>
                                        </p:anim>
                                        <p:anim calcmode="lin" valueType="num" p14:bounceEnd="44000">
                                          <p:cBhvr additive="base">
                                            <p:cTn id="24" dur="300" fill="hold"/>
                                            <p:tgtEl>
                                              <p:spTgt spid="3"/>
                                            </p:tgtEl>
                                            <p:attrNameLst>
                                              <p:attrName>ppt_y</p:attrName>
                                            </p:attrNameLst>
                                          </p:cBhvr>
                                          <p:tavLst>
                                            <p:tav tm="0">
                                              <p:val>
                                                <p:strVal val="1+#ppt_h/2"/>
                                              </p:val>
                                            </p:tav>
                                            <p:tav tm="100000">
                                              <p:val>
                                                <p:strVal val="#ppt_y"/>
                                              </p:val>
                                            </p:tav>
                                          </p:tavLst>
                                        </p:anim>
                                      </p:childTnLst>
                                    </p:cTn>
                                  </p:par>
                                  <p:par>
                                    <p:cTn id="25" presetID="22" presetClass="entr" presetSubtype="4" fill="hold" nodeType="withEffect">
                                      <p:stCondLst>
                                        <p:cond delay="300"/>
                                      </p:stCondLst>
                                      <p:childTnLst>
                                        <p:set>
                                          <p:cBhvr>
                                            <p:cTn id="26" dur="1" fill="hold">
                                              <p:stCondLst>
                                                <p:cond delay="0"/>
                                              </p:stCondLst>
                                            </p:cTn>
                                            <p:tgtEl>
                                              <p:spTgt spid="34"/>
                                            </p:tgtEl>
                                            <p:attrNameLst>
                                              <p:attrName>style.visibility</p:attrName>
                                            </p:attrNameLst>
                                          </p:cBhvr>
                                          <p:to>
                                            <p:strVal val="visible"/>
                                          </p:to>
                                        </p:set>
                                        <p:animEffect transition="in" filter="wipe(down)">
                                          <p:cBhvr>
                                            <p:cTn id="27" dur="500"/>
                                            <p:tgtEl>
                                              <p:spTgt spid="34"/>
                                            </p:tgtEl>
                                          </p:cBhvr>
                                        </p:animEffect>
                                      </p:childTnLst>
                                    </p:cTn>
                                  </p:par>
                                  <p:par>
                                    <p:cTn id="28" presetID="22" presetClass="entr" presetSubtype="4" fill="hold" nodeType="withEffect">
                                      <p:stCondLst>
                                        <p:cond delay="500"/>
                                      </p:stCondLst>
                                      <p:childTnLst>
                                        <p:set>
                                          <p:cBhvr>
                                            <p:cTn id="29" dur="1" fill="hold">
                                              <p:stCondLst>
                                                <p:cond delay="0"/>
                                              </p:stCondLst>
                                            </p:cTn>
                                            <p:tgtEl>
                                              <p:spTgt spid="55"/>
                                            </p:tgtEl>
                                            <p:attrNameLst>
                                              <p:attrName>style.visibility</p:attrName>
                                            </p:attrNameLst>
                                          </p:cBhvr>
                                          <p:to>
                                            <p:strVal val="visible"/>
                                          </p:to>
                                        </p:set>
                                        <p:animEffect transition="in" filter="wipe(down)">
                                          <p:cBhvr>
                                            <p:cTn id="30" dur="500"/>
                                            <p:tgtEl>
                                              <p:spTgt spid="55"/>
                                            </p:tgtEl>
                                          </p:cBhvr>
                                        </p:animEffect>
                                      </p:childTnLst>
                                    </p:cTn>
                                  </p:par>
                                  <p:par>
                                    <p:cTn id="31" presetID="22" presetClass="entr" presetSubtype="4" fill="hold" nodeType="withEffect">
                                      <p:stCondLst>
                                        <p:cond delay="700"/>
                                      </p:stCondLst>
                                      <p:childTnLst>
                                        <p:set>
                                          <p:cBhvr>
                                            <p:cTn id="32" dur="1" fill="hold">
                                              <p:stCondLst>
                                                <p:cond delay="0"/>
                                              </p:stCondLst>
                                            </p:cTn>
                                            <p:tgtEl>
                                              <p:spTgt spid="42"/>
                                            </p:tgtEl>
                                            <p:attrNameLst>
                                              <p:attrName>style.visibility</p:attrName>
                                            </p:attrNameLst>
                                          </p:cBhvr>
                                          <p:to>
                                            <p:strVal val="visible"/>
                                          </p:to>
                                        </p:set>
                                        <p:animEffect transition="in" filter="wipe(down)">
                                          <p:cBhvr>
                                            <p:cTn id="33" dur="500"/>
                                            <p:tgtEl>
                                              <p:spTgt spid="42"/>
                                            </p:tgtEl>
                                          </p:cBhvr>
                                        </p:animEffect>
                                      </p:childTnLst>
                                    </p:cTn>
                                  </p:par>
                                  <p:par>
                                    <p:cTn id="34" presetID="22" presetClass="entr" presetSubtype="4" fill="hold" nodeType="withEffect">
                                      <p:stCondLst>
                                        <p:cond delay="900"/>
                                      </p:stCondLst>
                                      <p:childTnLst>
                                        <p:set>
                                          <p:cBhvr>
                                            <p:cTn id="35" dur="1" fill="hold">
                                              <p:stCondLst>
                                                <p:cond delay="0"/>
                                              </p:stCondLst>
                                            </p:cTn>
                                            <p:tgtEl>
                                              <p:spTgt spid="58"/>
                                            </p:tgtEl>
                                            <p:attrNameLst>
                                              <p:attrName>style.visibility</p:attrName>
                                            </p:attrNameLst>
                                          </p:cBhvr>
                                          <p:to>
                                            <p:strVal val="visible"/>
                                          </p:to>
                                        </p:set>
                                        <p:animEffect transition="in" filter="wipe(down)">
                                          <p:cBhvr>
                                            <p:cTn id="36" dur="500"/>
                                            <p:tgtEl>
                                              <p:spTgt spid="58"/>
                                            </p:tgtEl>
                                          </p:cBhvr>
                                        </p:animEffect>
                                      </p:childTnLst>
                                    </p:cTn>
                                  </p:par>
                                  <p:par>
                                    <p:cTn id="37" presetID="22" presetClass="entr" presetSubtype="4" fill="hold" nodeType="withEffect">
                                      <p:stCondLst>
                                        <p:cond delay="1100"/>
                                      </p:stCondLst>
                                      <p:childTnLst>
                                        <p:set>
                                          <p:cBhvr>
                                            <p:cTn id="38" dur="1" fill="hold">
                                              <p:stCondLst>
                                                <p:cond delay="0"/>
                                              </p:stCondLst>
                                            </p:cTn>
                                            <p:tgtEl>
                                              <p:spTgt spid="46"/>
                                            </p:tgtEl>
                                            <p:attrNameLst>
                                              <p:attrName>style.visibility</p:attrName>
                                            </p:attrNameLst>
                                          </p:cBhvr>
                                          <p:to>
                                            <p:strVal val="visible"/>
                                          </p:to>
                                        </p:set>
                                        <p:animEffect transition="in" filter="wipe(down)">
                                          <p:cBhvr>
                                            <p:cTn id="39" dur="500"/>
                                            <p:tgtEl>
                                              <p:spTgt spid="46"/>
                                            </p:tgtEl>
                                          </p:cBhvr>
                                        </p:animEffect>
                                      </p:childTnLst>
                                    </p:cTn>
                                  </p:par>
                                  <p:par>
                                    <p:cTn id="40" presetID="12" presetClass="entr" presetSubtype="1" fill="hold" grpId="0" nodeType="withEffect">
                                      <p:stCondLst>
                                        <p:cond delay="800"/>
                                      </p:stCondLst>
                                      <p:childTnLst>
                                        <p:set>
                                          <p:cBhvr>
                                            <p:cTn id="41" dur="1" fill="hold">
                                              <p:stCondLst>
                                                <p:cond delay="0"/>
                                              </p:stCondLst>
                                            </p:cTn>
                                            <p:tgtEl>
                                              <p:spTgt spid="51"/>
                                            </p:tgtEl>
                                            <p:attrNameLst>
                                              <p:attrName>style.visibility</p:attrName>
                                            </p:attrNameLst>
                                          </p:cBhvr>
                                          <p:to>
                                            <p:strVal val="visible"/>
                                          </p:to>
                                        </p:set>
                                        <p:anim calcmode="lin" valueType="num">
                                          <p:cBhvr additive="base">
                                            <p:cTn id="42" dur="500"/>
                                            <p:tgtEl>
                                              <p:spTgt spid="51"/>
                                            </p:tgtEl>
                                            <p:attrNameLst>
                                              <p:attrName>ppt_y</p:attrName>
                                            </p:attrNameLst>
                                          </p:cBhvr>
                                          <p:tavLst>
                                            <p:tav tm="0">
                                              <p:val>
                                                <p:strVal val="#ppt_y-#ppt_h*1.125000"/>
                                              </p:val>
                                            </p:tav>
                                            <p:tav tm="100000">
                                              <p:val>
                                                <p:strVal val="#ppt_y"/>
                                              </p:val>
                                            </p:tav>
                                          </p:tavLst>
                                        </p:anim>
                                        <p:animEffect transition="in" filter="wipe(down)">
                                          <p:cBhvr>
                                            <p:cTn id="43" dur="500"/>
                                            <p:tgtEl>
                                              <p:spTgt spid="51"/>
                                            </p:tgtEl>
                                          </p:cBhvr>
                                        </p:animEffect>
                                      </p:childTnLst>
                                    </p:cTn>
                                  </p:par>
                                  <p:par>
                                    <p:cTn id="44" presetID="12" presetClass="entr" presetSubtype="1" fill="hold" grpId="0" nodeType="withEffect">
                                      <p:stCondLst>
                                        <p:cond delay="10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p:tgtEl>
                                              <p:spTgt spid="53"/>
                                            </p:tgtEl>
                                            <p:attrNameLst>
                                              <p:attrName>ppt_y</p:attrName>
                                            </p:attrNameLst>
                                          </p:cBhvr>
                                          <p:tavLst>
                                            <p:tav tm="0">
                                              <p:val>
                                                <p:strVal val="#ppt_y-#ppt_h*1.125000"/>
                                              </p:val>
                                            </p:tav>
                                            <p:tav tm="100000">
                                              <p:val>
                                                <p:strVal val="#ppt_y"/>
                                              </p:val>
                                            </p:tav>
                                          </p:tavLst>
                                        </p:anim>
                                        <p:animEffect transition="in" filter="wipe(down)">
                                          <p:cBhvr>
                                            <p:cTn id="47" dur="500"/>
                                            <p:tgtEl>
                                              <p:spTgt spid="53"/>
                                            </p:tgtEl>
                                          </p:cBhvr>
                                        </p:animEffect>
                                      </p:childTnLst>
                                    </p:cTn>
                                  </p:par>
                                  <p:par>
                                    <p:cTn id="48" presetID="12" presetClass="entr" presetSubtype="1" fill="hold" grpId="0" nodeType="withEffect">
                                      <p:stCondLst>
                                        <p:cond delay="120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500"/>
                                            <p:tgtEl>
                                              <p:spTgt spid="50"/>
                                            </p:tgtEl>
                                            <p:attrNameLst>
                                              <p:attrName>ppt_y</p:attrName>
                                            </p:attrNameLst>
                                          </p:cBhvr>
                                          <p:tavLst>
                                            <p:tav tm="0">
                                              <p:val>
                                                <p:strVal val="#ppt_y-#ppt_h*1.125000"/>
                                              </p:val>
                                            </p:tav>
                                            <p:tav tm="100000">
                                              <p:val>
                                                <p:strVal val="#ppt_y"/>
                                              </p:val>
                                            </p:tav>
                                          </p:tavLst>
                                        </p:anim>
                                        <p:animEffect transition="in" filter="wipe(down)">
                                          <p:cBhvr>
                                            <p:cTn id="51" dur="500"/>
                                            <p:tgtEl>
                                              <p:spTgt spid="50"/>
                                            </p:tgtEl>
                                          </p:cBhvr>
                                        </p:animEffect>
                                      </p:childTnLst>
                                    </p:cTn>
                                  </p:par>
                                  <p:par>
                                    <p:cTn id="52" presetID="12" presetClass="entr" presetSubtype="1" fill="hold" grpId="0" nodeType="withEffect">
                                      <p:stCondLst>
                                        <p:cond delay="140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p:tgtEl>
                                              <p:spTgt spid="54"/>
                                            </p:tgtEl>
                                            <p:attrNameLst>
                                              <p:attrName>ppt_y</p:attrName>
                                            </p:attrNameLst>
                                          </p:cBhvr>
                                          <p:tavLst>
                                            <p:tav tm="0">
                                              <p:val>
                                                <p:strVal val="#ppt_y-#ppt_h*1.125000"/>
                                              </p:val>
                                            </p:tav>
                                            <p:tav tm="100000">
                                              <p:val>
                                                <p:strVal val="#ppt_y"/>
                                              </p:val>
                                            </p:tav>
                                          </p:tavLst>
                                        </p:anim>
                                        <p:animEffect transition="in" filter="wipe(down)">
                                          <p:cBhvr>
                                            <p:cTn id="55" dur="500"/>
                                            <p:tgtEl>
                                              <p:spTgt spid="54"/>
                                            </p:tgtEl>
                                          </p:cBhvr>
                                        </p:animEffect>
                                      </p:childTnLst>
                                    </p:cTn>
                                  </p:par>
                                  <p:par>
                                    <p:cTn id="56" presetID="12" presetClass="entr" presetSubtype="1" fill="hold" grpId="0" nodeType="withEffect">
                                      <p:stCondLst>
                                        <p:cond delay="160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80"/>
                                            </p:tgtEl>
                                            <p:attrNameLst>
                                              <p:attrName>style.visibility</p:attrName>
                                            </p:attrNameLst>
                                          </p:cBhvr>
                                          <p:to>
                                            <p:strVal val="visible"/>
                                          </p:to>
                                        </p:set>
                                        <p:animEffect transition="in" filter="wipe(left)">
                                          <p:cBhvr>
                                            <p:cTn id="63"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1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4"/>
                                            </p:tgtEl>
                                            <p:attrNameLst>
                                              <p:attrName>style.visibility</p:attrName>
                                            </p:attrNameLst>
                                          </p:cBhvr>
                                          <p:to>
                                            <p:strVal val="visible"/>
                                          </p:to>
                                        </p:set>
                                        <p:anim calcmode="lin" valueType="num">
                                          <p:cBhvr additive="base">
                                            <p:cTn id="7" dur="300" fill="hold"/>
                                            <p:tgtEl>
                                              <p:spTgt spid="174"/>
                                            </p:tgtEl>
                                            <p:attrNameLst>
                                              <p:attrName>ppt_x</p:attrName>
                                            </p:attrNameLst>
                                          </p:cBhvr>
                                          <p:tavLst>
                                            <p:tav tm="0">
                                              <p:val>
                                                <p:strVal val="#ppt_x"/>
                                              </p:val>
                                            </p:tav>
                                            <p:tav tm="100000">
                                              <p:val>
                                                <p:strVal val="#ppt_x"/>
                                              </p:val>
                                            </p:tav>
                                          </p:tavLst>
                                        </p:anim>
                                        <p:anim calcmode="lin" valueType="num">
                                          <p:cBhvr additive="base">
                                            <p:cTn id="8" dur="300" fill="hold"/>
                                            <p:tgtEl>
                                              <p:spTgt spid="1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185"/>
                                            </p:tgtEl>
                                            <p:attrNameLst>
                                              <p:attrName>style.visibility</p:attrName>
                                            </p:attrNameLst>
                                          </p:cBhvr>
                                          <p:to>
                                            <p:strVal val="visible"/>
                                          </p:to>
                                        </p:set>
                                        <p:anim calcmode="lin" valueType="num">
                                          <p:cBhvr additive="base">
                                            <p:cTn id="11" dur="300" fill="hold"/>
                                            <p:tgtEl>
                                              <p:spTgt spid="185"/>
                                            </p:tgtEl>
                                            <p:attrNameLst>
                                              <p:attrName>ppt_x</p:attrName>
                                            </p:attrNameLst>
                                          </p:cBhvr>
                                          <p:tavLst>
                                            <p:tav tm="0">
                                              <p:val>
                                                <p:strVal val="#ppt_x"/>
                                              </p:val>
                                            </p:tav>
                                            <p:tav tm="100000">
                                              <p:val>
                                                <p:strVal val="#ppt_x"/>
                                              </p:val>
                                            </p:tav>
                                          </p:tavLst>
                                        </p:anim>
                                        <p:anim calcmode="lin" valueType="num">
                                          <p:cBhvr additive="base">
                                            <p:cTn id="12" dur="300" fill="hold"/>
                                            <p:tgtEl>
                                              <p:spTgt spid="18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201"/>
                                            </p:tgtEl>
                                            <p:attrNameLst>
                                              <p:attrName>style.visibility</p:attrName>
                                            </p:attrNameLst>
                                          </p:cBhvr>
                                          <p:to>
                                            <p:strVal val="visible"/>
                                          </p:to>
                                        </p:set>
                                        <p:anim calcmode="lin" valueType="num">
                                          <p:cBhvr additive="base">
                                            <p:cTn id="15" dur="300" fill="hold"/>
                                            <p:tgtEl>
                                              <p:spTgt spid="201"/>
                                            </p:tgtEl>
                                            <p:attrNameLst>
                                              <p:attrName>ppt_x</p:attrName>
                                            </p:attrNameLst>
                                          </p:cBhvr>
                                          <p:tavLst>
                                            <p:tav tm="0">
                                              <p:val>
                                                <p:strVal val="#ppt_x"/>
                                              </p:val>
                                            </p:tav>
                                            <p:tav tm="100000">
                                              <p:val>
                                                <p:strVal val="#ppt_x"/>
                                              </p:val>
                                            </p:tav>
                                          </p:tavLst>
                                        </p:anim>
                                        <p:anim calcmode="lin" valueType="num">
                                          <p:cBhvr additive="base">
                                            <p:cTn id="16" dur="300" fill="hold"/>
                                            <p:tgtEl>
                                              <p:spTgt spid="20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192"/>
                                            </p:tgtEl>
                                            <p:attrNameLst>
                                              <p:attrName>style.visibility</p:attrName>
                                            </p:attrNameLst>
                                          </p:cBhvr>
                                          <p:to>
                                            <p:strVal val="visible"/>
                                          </p:to>
                                        </p:set>
                                        <p:anim calcmode="lin" valueType="num">
                                          <p:cBhvr additive="base">
                                            <p:cTn id="19" dur="300" fill="hold"/>
                                            <p:tgtEl>
                                              <p:spTgt spid="192"/>
                                            </p:tgtEl>
                                            <p:attrNameLst>
                                              <p:attrName>ppt_x</p:attrName>
                                            </p:attrNameLst>
                                          </p:cBhvr>
                                          <p:tavLst>
                                            <p:tav tm="0">
                                              <p:val>
                                                <p:strVal val="#ppt_x"/>
                                              </p:val>
                                            </p:tav>
                                            <p:tav tm="100000">
                                              <p:val>
                                                <p:strVal val="#ppt_x"/>
                                              </p:val>
                                            </p:tav>
                                          </p:tavLst>
                                        </p:anim>
                                        <p:anim calcmode="lin" valueType="num">
                                          <p:cBhvr additive="base">
                                            <p:cTn id="20" dur="300" fill="hold"/>
                                            <p:tgtEl>
                                              <p:spTgt spid="19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300" fill="hold"/>
                                            <p:tgtEl>
                                              <p:spTgt spid="3"/>
                                            </p:tgtEl>
                                            <p:attrNameLst>
                                              <p:attrName>ppt_x</p:attrName>
                                            </p:attrNameLst>
                                          </p:cBhvr>
                                          <p:tavLst>
                                            <p:tav tm="0">
                                              <p:val>
                                                <p:strVal val="#ppt_x"/>
                                              </p:val>
                                            </p:tav>
                                            <p:tav tm="100000">
                                              <p:val>
                                                <p:strVal val="#ppt_x"/>
                                              </p:val>
                                            </p:tav>
                                          </p:tavLst>
                                        </p:anim>
                                        <p:anim calcmode="lin" valueType="num">
                                          <p:cBhvr additive="base">
                                            <p:cTn id="24" dur="300" fill="hold"/>
                                            <p:tgtEl>
                                              <p:spTgt spid="3"/>
                                            </p:tgtEl>
                                            <p:attrNameLst>
                                              <p:attrName>ppt_y</p:attrName>
                                            </p:attrNameLst>
                                          </p:cBhvr>
                                          <p:tavLst>
                                            <p:tav tm="0">
                                              <p:val>
                                                <p:strVal val="1+#ppt_h/2"/>
                                              </p:val>
                                            </p:tav>
                                            <p:tav tm="100000">
                                              <p:val>
                                                <p:strVal val="#ppt_y"/>
                                              </p:val>
                                            </p:tav>
                                          </p:tavLst>
                                        </p:anim>
                                      </p:childTnLst>
                                    </p:cTn>
                                  </p:par>
                                  <p:par>
                                    <p:cTn id="25" presetID="22" presetClass="entr" presetSubtype="4" fill="hold" nodeType="withEffect">
                                      <p:stCondLst>
                                        <p:cond delay="300"/>
                                      </p:stCondLst>
                                      <p:childTnLst>
                                        <p:set>
                                          <p:cBhvr>
                                            <p:cTn id="26" dur="1" fill="hold">
                                              <p:stCondLst>
                                                <p:cond delay="0"/>
                                              </p:stCondLst>
                                            </p:cTn>
                                            <p:tgtEl>
                                              <p:spTgt spid="34"/>
                                            </p:tgtEl>
                                            <p:attrNameLst>
                                              <p:attrName>style.visibility</p:attrName>
                                            </p:attrNameLst>
                                          </p:cBhvr>
                                          <p:to>
                                            <p:strVal val="visible"/>
                                          </p:to>
                                        </p:set>
                                        <p:animEffect transition="in" filter="wipe(down)">
                                          <p:cBhvr>
                                            <p:cTn id="27" dur="500"/>
                                            <p:tgtEl>
                                              <p:spTgt spid="34"/>
                                            </p:tgtEl>
                                          </p:cBhvr>
                                        </p:animEffect>
                                      </p:childTnLst>
                                    </p:cTn>
                                  </p:par>
                                  <p:par>
                                    <p:cTn id="28" presetID="22" presetClass="entr" presetSubtype="4" fill="hold" nodeType="withEffect">
                                      <p:stCondLst>
                                        <p:cond delay="500"/>
                                      </p:stCondLst>
                                      <p:childTnLst>
                                        <p:set>
                                          <p:cBhvr>
                                            <p:cTn id="29" dur="1" fill="hold">
                                              <p:stCondLst>
                                                <p:cond delay="0"/>
                                              </p:stCondLst>
                                            </p:cTn>
                                            <p:tgtEl>
                                              <p:spTgt spid="55"/>
                                            </p:tgtEl>
                                            <p:attrNameLst>
                                              <p:attrName>style.visibility</p:attrName>
                                            </p:attrNameLst>
                                          </p:cBhvr>
                                          <p:to>
                                            <p:strVal val="visible"/>
                                          </p:to>
                                        </p:set>
                                        <p:animEffect transition="in" filter="wipe(down)">
                                          <p:cBhvr>
                                            <p:cTn id="30" dur="500"/>
                                            <p:tgtEl>
                                              <p:spTgt spid="55"/>
                                            </p:tgtEl>
                                          </p:cBhvr>
                                        </p:animEffect>
                                      </p:childTnLst>
                                    </p:cTn>
                                  </p:par>
                                  <p:par>
                                    <p:cTn id="31" presetID="22" presetClass="entr" presetSubtype="4" fill="hold" nodeType="withEffect">
                                      <p:stCondLst>
                                        <p:cond delay="700"/>
                                      </p:stCondLst>
                                      <p:childTnLst>
                                        <p:set>
                                          <p:cBhvr>
                                            <p:cTn id="32" dur="1" fill="hold">
                                              <p:stCondLst>
                                                <p:cond delay="0"/>
                                              </p:stCondLst>
                                            </p:cTn>
                                            <p:tgtEl>
                                              <p:spTgt spid="42"/>
                                            </p:tgtEl>
                                            <p:attrNameLst>
                                              <p:attrName>style.visibility</p:attrName>
                                            </p:attrNameLst>
                                          </p:cBhvr>
                                          <p:to>
                                            <p:strVal val="visible"/>
                                          </p:to>
                                        </p:set>
                                        <p:animEffect transition="in" filter="wipe(down)">
                                          <p:cBhvr>
                                            <p:cTn id="33" dur="500"/>
                                            <p:tgtEl>
                                              <p:spTgt spid="42"/>
                                            </p:tgtEl>
                                          </p:cBhvr>
                                        </p:animEffect>
                                      </p:childTnLst>
                                    </p:cTn>
                                  </p:par>
                                  <p:par>
                                    <p:cTn id="34" presetID="22" presetClass="entr" presetSubtype="4" fill="hold" nodeType="withEffect">
                                      <p:stCondLst>
                                        <p:cond delay="900"/>
                                      </p:stCondLst>
                                      <p:childTnLst>
                                        <p:set>
                                          <p:cBhvr>
                                            <p:cTn id="35" dur="1" fill="hold">
                                              <p:stCondLst>
                                                <p:cond delay="0"/>
                                              </p:stCondLst>
                                            </p:cTn>
                                            <p:tgtEl>
                                              <p:spTgt spid="58"/>
                                            </p:tgtEl>
                                            <p:attrNameLst>
                                              <p:attrName>style.visibility</p:attrName>
                                            </p:attrNameLst>
                                          </p:cBhvr>
                                          <p:to>
                                            <p:strVal val="visible"/>
                                          </p:to>
                                        </p:set>
                                        <p:animEffect transition="in" filter="wipe(down)">
                                          <p:cBhvr>
                                            <p:cTn id="36" dur="500"/>
                                            <p:tgtEl>
                                              <p:spTgt spid="58"/>
                                            </p:tgtEl>
                                          </p:cBhvr>
                                        </p:animEffect>
                                      </p:childTnLst>
                                    </p:cTn>
                                  </p:par>
                                  <p:par>
                                    <p:cTn id="37" presetID="22" presetClass="entr" presetSubtype="4" fill="hold" nodeType="withEffect">
                                      <p:stCondLst>
                                        <p:cond delay="1100"/>
                                      </p:stCondLst>
                                      <p:childTnLst>
                                        <p:set>
                                          <p:cBhvr>
                                            <p:cTn id="38" dur="1" fill="hold">
                                              <p:stCondLst>
                                                <p:cond delay="0"/>
                                              </p:stCondLst>
                                            </p:cTn>
                                            <p:tgtEl>
                                              <p:spTgt spid="46"/>
                                            </p:tgtEl>
                                            <p:attrNameLst>
                                              <p:attrName>style.visibility</p:attrName>
                                            </p:attrNameLst>
                                          </p:cBhvr>
                                          <p:to>
                                            <p:strVal val="visible"/>
                                          </p:to>
                                        </p:set>
                                        <p:animEffect transition="in" filter="wipe(down)">
                                          <p:cBhvr>
                                            <p:cTn id="39" dur="500"/>
                                            <p:tgtEl>
                                              <p:spTgt spid="46"/>
                                            </p:tgtEl>
                                          </p:cBhvr>
                                        </p:animEffect>
                                      </p:childTnLst>
                                    </p:cTn>
                                  </p:par>
                                  <p:par>
                                    <p:cTn id="40" presetID="12" presetClass="entr" presetSubtype="1" fill="hold" grpId="0" nodeType="withEffect">
                                      <p:stCondLst>
                                        <p:cond delay="800"/>
                                      </p:stCondLst>
                                      <p:childTnLst>
                                        <p:set>
                                          <p:cBhvr>
                                            <p:cTn id="41" dur="1" fill="hold">
                                              <p:stCondLst>
                                                <p:cond delay="0"/>
                                              </p:stCondLst>
                                            </p:cTn>
                                            <p:tgtEl>
                                              <p:spTgt spid="51"/>
                                            </p:tgtEl>
                                            <p:attrNameLst>
                                              <p:attrName>style.visibility</p:attrName>
                                            </p:attrNameLst>
                                          </p:cBhvr>
                                          <p:to>
                                            <p:strVal val="visible"/>
                                          </p:to>
                                        </p:set>
                                        <p:anim calcmode="lin" valueType="num">
                                          <p:cBhvr additive="base">
                                            <p:cTn id="42" dur="500"/>
                                            <p:tgtEl>
                                              <p:spTgt spid="51"/>
                                            </p:tgtEl>
                                            <p:attrNameLst>
                                              <p:attrName>ppt_y</p:attrName>
                                            </p:attrNameLst>
                                          </p:cBhvr>
                                          <p:tavLst>
                                            <p:tav tm="0">
                                              <p:val>
                                                <p:strVal val="#ppt_y-#ppt_h*1.125000"/>
                                              </p:val>
                                            </p:tav>
                                            <p:tav tm="100000">
                                              <p:val>
                                                <p:strVal val="#ppt_y"/>
                                              </p:val>
                                            </p:tav>
                                          </p:tavLst>
                                        </p:anim>
                                        <p:animEffect transition="in" filter="wipe(down)">
                                          <p:cBhvr>
                                            <p:cTn id="43" dur="500"/>
                                            <p:tgtEl>
                                              <p:spTgt spid="51"/>
                                            </p:tgtEl>
                                          </p:cBhvr>
                                        </p:animEffect>
                                      </p:childTnLst>
                                    </p:cTn>
                                  </p:par>
                                  <p:par>
                                    <p:cTn id="44" presetID="12" presetClass="entr" presetSubtype="1" fill="hold" grpId="0" nodeType="withEffect">
                                      <p:stCondLst>
                                        <p:cond delay="10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p:tgtEl>
                                              <p:spTgt spid="53"/>
                                            </p:tgtEl>
                                            <p:attrNameLst>
                                              <p:attrName>ppt_y</p:attrName>
                                            </p:attrNameLst>
                                          </p:cBhvr>
                                          <p:tavLst>
                                            <p:tav tm="0">
                                              <p:val>
                                                <p:strVal val="#ppt_y-#ppt_h*1.125000"/>
                                              </p:val>
                                            </p:tav>
                                            <p:tav tm="100000">
                                              <p:val>
                                                <p:strVal val="#ppt_y"/>
                                              </p:val>
                                            </p:tav>
                                          </p:tavLst>
                                        </p:anim>
                                        <p:animEffect transition="in" filter="wipe(down)">
                                          <p:cBhvr>
                                            <p:cTn id="47" dur="500"/>
                                            <p:tgtEl>
                                              <p:spTgt spid="53"/>
                                            </p:tgtEl>
                                          </p:cBhvr>
                                        </p:animEffect>
                                      </p:childTnLst>
                                    </p:cTn>
                                  </p:par>
                                  <p:par>
                                    <p:cTn id="48" presetID="12" presetClass="entr" presetSubtype="1" fill="hold" grpId="0" nodeType="withEffect">
                                      <p:stCondLst>
                                        <p:cond delay="120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500"/>
                                            <p:tgtEl>
                                              <p:spTgt spid="50"/>
                                            </p:tgtEl>
                                            <p:attrNameLst>
                                              <p:attrName>ppt_y</p:attrName>
                                            </p:attrNameLst>
                                          </p:cBhvr>
                                          <p:tavLst>
                                            <p:tav tm="0">
                                              <p:val>
                                                <p:strVal val="#ppt_y-#ppt_h*1.125000"/>
                                              </p:val>
                                            </p:tav>
                                            <p:tav tm="100000">
                                              <p:val>
                                                <p:strVal val="#ppt_y"/>
                                              </p:val>
                                            </p:tav>
                                          </p:tavLst>
                                        </p:anim>
                                        <p:animEffect transition="in" filter="wipe(down)">
                                          <p:cBhvr>
                                            <p:cTn id="51" dur="500"/>
                                            <p:tgtEl>
                                              <p:spTgt spid="50"/>
                                            </p:tgtEl>
                                          </p:cBhvr>
                                        </p:animEffect>
                                      </p:childTnLst>
                                    </p:cTn>
                                  </p:par>
                                  <p:par>
                                    <p:cTn id="52" presetID="12" presetClass="entr" presetSubtype="1" fill="hold" grpId="0" nodeType="withEffect">
                                      <p:stCondLst>
                                        <p:cond delay="140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p:tgtEl>
                                              <p:spTgt spid="54"/>
                                            </p:tgtEl>
                                            <p:attrNameLst>
                                              <p:attrName>ppt_y</p:attrName>
                                            </p:attrNameLst>
                                          </p:cBhvr>
                                          <p:tavLst>
                                            <p:tav tm="0">
                                              <p:val>
                                                <p:strVal val="#ppt_y-#ppt_h*1.125000"/>
                                              </p:val>
                                            </p:tav>
                                            <p:tav tm="100000">
                                              <p:val>
                                                <p:strVal val="#ppt_y"/>
                                              </p:val>
                                            </p:tav>
                                          </p:tavLst>
                                        </p:anim>
                                        <p:animEffect transition="in" filter="wipe(down)">
                                          <p:cBhvr>
                                            <p:cTn id="55" dur="500"/>
                                            <p:tgtEl>
                                              <p:spTgt spid="54"/>
                                            </p:tgtEl>
                                          </p:cBhvr>
                                        </p:animEffect>
                                      </p:childTnLst>
                                    </p:cTn>
                                  </p:par>
                                  <p:par>
                                    <p:cTn id="56" presetID="12" presetClass="entr" presetSubtype="1" fill="hold" grpId="0" nodeType="withEffect">
                                      <p:stCondLst>
                                        <p:cond delay="160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80"/>
                                            </p:tgtEl>
                                            <p:attrNameLst>
                                              <p:attrName>style.visibility</p:attrName>
                                            </p:attrNameLst>
                                          </p:cBhvr>
                                          <p:to>
                                            <p:strVal val="visible"/>
                                          </p:to>
                                        </p:set>
                                        <p:animEffect transition="in" filter="wipe(left)">
                                          <p:cBhvr>
                                            <p:cTn id="63"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18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002386" y="1062410"/>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flipH="1">
              <a:off x="5242647" y="2508526"/>
              <a:ext cx="1757212" cy="1862048"/>
            </a:xfrm>
            <a:prstGeom prst="rect">
              <a:avLst/>
            </a:prstGeom>
            <a:noFill/>
          </p:spPr>
          <p:txBody>
            <a:bodyPr wrap="none" rtlCol="0">
              <a:spAutoFit/>
            </a:bodyPr>
            <a:lstStyle/>
            <a:p>
              <a:r>
                <a:rPr lang="en-US" altLang="zh-CN" sz="11500" dirty="0" smtClean="0">
                  <a:solidFill>
                    <a:schemeClr val="bg1"/>
                  </a:solidFill>
                  <a:latin typeface="Impact" panose="020B0806030902050204" pitchFamily="34" charset="0"/>
                </a:rPr>
                <a:t>03</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4174298" y="3753272"/>
            <a:ext cx="387798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存在问题不足</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4027719" y="4670157"/>
            <a:ext cx="1289223"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a:t>
            </a:r>
            <a:r>
              <a:rPr lang="zh-CN" altLang="en-US" dirty="0" smtClean="0">
                <a:solidFill>
                  <a:schemeClr val="bg1"/>
                </a:solidFill>
                <a:latin typeface="微软雅黑" panose="020B0503020204020204" pitchFamily="34" charset="-122"/>
                <a:ea typeface="微软雅黑" panose="020B0503020204020204" pitchFamily="34" charset="-122"/>
              </a:rPr>
              <a:t>副标题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5569753" y="4667006"/>
            <a:ext cx="1331236"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9" name="TextBox 26"/>
          <p:cNvSpPr txBox="1"/>
          <p:nvPr/>
        </p:nvSpPr>
        <p:spPr>
          <a:xfrm>
            <a:off x="7108629" y="4670156"/>
            <a:ext cx="1457613"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0" name="TextBox 27"/>
          <p:cNvSpPr txBox="1"/>
          <p:nvPr/>
        </p:nvSpPr>
        <p:spPr>
          <a:xfrm>
            <a:off x="4027719" y="5113563"/>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1" name="TextBox 28"/>
          <p:cNvSpPr txBox="1"/>
          <p:nvPr/>
        </p:nvSpPr>
        <p:spPr>
          <a:xfrm>
            <a:off x="5569753" y="5128581"/>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2" name="TextBox 29"/>
          <p:cNvSpPr txBox="1"/>
          <p:nvPr/>
        </p:nvSpPr>
        <p:spPr>
          <a:xfrm>
            <a:off x="7129151" y="5113563"/>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4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60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80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10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3" descr="C:\Users\Administrator\Desktop\78763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96397" y="1168848"/>
            <a:ext cx="3875497" cy="545701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3" name="组合 62"/>
          <p:cNvGrpSpPr/>
          <p:nvPr/>
        </p:nvGrpSpPr>
        <p:grpSpPr>
          <a:xfrm>
            <a:off x="5324437" y="5461118"/>
            <a:ext cx="1019415" cy="1019645"/>
            <a:chOff x="3832873" y="2297208"/>
            <a:chExt cx="1516550" cy="1516550"/>
          </a:xfrm>
        </p:grpSpPr>
        <p:grpSp>
          <p:nvGrpSpPr>
            <p:cNvPr id="64" name="组合 6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67" name="椭圆 6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65" name="椭圆 64"/>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4314819" y="4373420"/>
            <a:ext cx="1019415" cy="1019645"/>
            <a:chOff x="3832873" y="2297208"/>
            <a:chExt cx="1516550" cy="1516550"/>
          </a:xfrm>
        </p:grpSpPr>
        <p:grpSp>
          <p:nvGrpSpPr>
            <p:cNvPr id="69" name="组合 6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72" name="椭圆 7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70" name="椭圆 69"/>
            <p:cNvSpPr/>
            <p:nvPr/>
          </p:nvSpPr>
          <p:spPr>
            <a:xfrm>
              <a:off x="3983164" y="2466913"/>
              <a:ext cx="1185736" cy="1185736"/>
            </a:xfrm>
            <a:prstGeom prst="ellipse">
              <a:avLst/>
            </a:prstGeom>
            <a:solidFill>
              <a:schemeClr val="accent5"/>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6349926" y="3708652"/>
            <a:ext cx="1019415" cy="1019645"/>
            <a:chOff x="3832873" y="2297208"/>
            <a:chExt cx="1516550" cy="1516550"/>
          </a:xfrm>
        </p:grpSpPr>
        <p:grpSp>
          <p:nvGrpSpPr>
            <p:cNvPr id="74" name="组合 7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77" name="椭圆 7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75" name="椭圆 74"/>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4314819" y="3078120"/>
            <a:ext cx="1019415" cy="1019645"/>
            <a:chOff x="3832873" y="2297208"/>
            <a:chExt cx="1516550" cy="1516550"/>
          </a:xfrm>
        </p:grpSpPr>
        <p:grpSp>
          <p:nvGrpSpPr>
            <p:cNvPr id="91" name="组合 9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97" name="椭圆 9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95" name="椭圆 94"/>
            <p:cNvSpPr/>
            <p:nvPr/>
          </p:nvSpPr>
          <p:spPr>
            <a:xfrm>
              <a:off x="3983164" y="2466913"/>
              <a:ext cx="1185736" cy="1185736"/>
            </a:xfrm>
            <a:prstGeom prst="ellipse">
              <a:avLst/>
            </a:prstGeom>
            <a:solidFill>
              <a:schemeClr val="accent6"/>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6349926" y="2398114"/>
            <a:ext cx="1019415" cy="1019645"/>
            <a:chOff x="3832873" y="2297208"/>
            <a:chExt cx="1516550" cy="1516550"/>
          </a:xfrm>
        </p:grpSpPr>
        <p:grpSp>
          <p:nvGrpSpPr>
            <p:cNvPr id="99" name="组合 9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102" name="椭圆 10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100" name="椭圆 99"/>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5324437" y="1270440"/>
            <a:ext cx="1019415" cy="1019645"/>
            <a:chOff x="3832873" y="2297208"/>
            <a:chExt cx="1516550" cy="1516550"/>
          </a:xfrm>
        </p:grpSpPr>
        <p:grpSp>
          <p:nvGrpSpPr>
            <p:cNvPr id="104" name="组合 10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107" name="椭圆 10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105" name="椭圆 104"/>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108" name="Group 34"/>
          <p:cNvGrpSpPr/>
          <p:nvPr/>
        </p:nvGrpSpPr>
        <p:grpSpPr>
          <a:xfrm>
            <a:off x="5646013" y="1554087"/>
            <a:ext cx="399204" cy="324916"/>
            <a:chOff x="1550139" y="1314466"/>
            <a:chExt cx="509139" cy="414300"/>
          </a:xfrm>
          <a:solidFill>
            <a:schemeClr val="bg1"/>
          </a:solidFill>
        </p:grpSpPr>
        <p:sp>
          <p:nvSpPr>
            <p:cNvPr id="10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10"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1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grpSp>
      <p:sp>
        <p:nvSpPr>
          <p:cNvPr id="112" name="矩形 3"/>
          <p:cNvSpPr>
            <a:spLocks noChangeArrowheads="1"/>
          </p:cNvSpPr>
          <p:nvPr/>
        </p:nvSpPr>
        <p:spPr bwMode="auto">
          <a:xfrm>
            <a:off x="6536010" y="1581501"/>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13" name="文本框 13"/>
          <p:cNvSpPr txBox="1"/>
          <p:nvPr/>
        </p:nvSpPr>
        <p:spPr>
          <a:xfrm>
            <a:off x="7670325" y="1384542"/>
            <a:ext cx="3250212" cy="753396"/>
          </a:xfrm>
          <a:prstGeom prst="rect">
            <a:avLst/>
          </a:prstGeom>
          <a:noFill/>
        </p:spPr>
        <p:txBody>
          <a:bodyPr wrap="square" lIns="87743" tIns="43871" rIns="87743" bIns="43871" rtlCol="0">
            <a:spAutoFit/>
          </a:bodyPr>
          <a:lstStyle/>
          <a:p>
            <a:pPr algn="l">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a:t>
            </a:r>
          </a:p>
        </p:txBody>
      </p:sp>
      <p:sp>
        <p:nvSpPr>
          <p:cNvPr id="114" name="矩形 3"/>
          <p:cNvSpPr>
            <a:spLocks noChangeArrowheads="1"/>
          </p:cNvSpPr>
          <p:nvPr/>
        </p:nvSpPr>
        <p:spPr bwMode="auto">
          <a:xfrm>
            <a:off x="7678928" y="2387953"/>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4"/>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15" name="文本框 13"/>
          <p:cNvSpPr txBox="1"/>
          <p:nvPr/>
        </p:nvSpPr>
        <p:spPr>
          <a:xfrm>
            <a:off x="7670325" y="2794325"/>
            <a:ext cx="3250212" cy="753396"/>
          </a:xfrm>
          <a:prstGeom prst="rect">
            <a:avLst/>
          </a:prstGeom>
          <a:noFill/>
        </p:spPr>
        <p:txBody>
          <a:bodyPr wrap="square" lIns="87743" tIns="43871" rIns="87743" bIns="43871" rtlCol="0">
            <a:spAutoFit/>
          </a:bodyPr>
          <a:lstStyle/>
          <a:p>
            <a:pPr algn="l">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a:t>
            </a:r>
          </a:p>
        </p:txBody>
      </p:sp>
      <p:sp>
        <p:nvSpPr>
          <p:cNvPr id="116" name="Freeform 20"/>
          <p:cNvSpPr>
            <a:spLocks noEditPoints="1"/>
          </p:cNvSpPr>
          <p:nvPr/>
        </p:nvSpPr>
        <p:spPr bwMode="auto">
          <a:xfrm>
            <a:off x="6650600" y="2760745"/>
            <a:ext cx="397739" cy="270339"/>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91" tIns="60945" rIns="121891" bIns="60945"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17" name="矩形 3"/>
          <p:cNvSpPr>
            <a:spLocks noChangeArrowheads="1"/>
          </p:cNvSpPr>
          <p:nvPr/>
        </p:nvSpPr>
        <p:spPr bwMode="auto">
          <a:xfrm>
            <a:off x="2795006" y="2895915"/>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6"/>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18" name="文本框 13"/>
          <p:cNvSpPr txBox="1"/>
          <p:nvPr/>
        </p:nvSpPr>
        <p:spPr>
          <a:xfrm>
            <a:off x="966759" y="3287802"/>
            <a:ext cx="3110599" cy="753396"/>
          </a:xfrm>
          <a:prstGeom prst="rect">
            <a:avLst/>
          </a:prstGeom>
          <a:noFill/>
        </p:spPr>
        <p:txBody>
          <a:bodyPr wrap="square" lIns="87743" tIns="43871" rIns="87743" bIns="43871" rtlCol="0">
            <a:spAutoFit/>
          </a:bodyPr>
          <a:lstStyle/>
          <a:p>
            <a:pPr algn="r">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a:t>
            </a:r>
          </a:p>
        </p:txBody>
      </p:sp>
      <p:grpSp>
        <p:nvGrpSpPr>
          <p:cNvPr id="119" name="Group 20"/>
          <p:cNvGrpSpPr/>
          <p:nvPr/>
        </p:nvGrpSpPr>
        <p:grpSpPr>
          <a:xfrm>
            <a:off x="4608153" y="3423538"/>
            <a:ext cx="412425" cy="285727"/>
            <a:chOff x="7416800" y="1122363"/>
            <a:chExt cx="366713" cy="254000"/>
          </a:xfrm>
          <a:solidFill>
            <a:schemeClr val="bg1"/>
          </a:solidFill>
        </p:grpSpPr>
        <p:sp>
          <p:nvSpPr>
            <p:cNvPr id="120"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21"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grpSp>
      <p:sp>
        <p:nvSpPr>
          <p:cNvPr id="122" name="矩形 3"/>
          <p:cNvSpPr>
            <a:spLocks noChangeArrowheads="1"/>
          </p:cNvSpPr>
          <p:nvPr/>
        </p:nvSpPr>
        <p:spPr bwMode="auto">
          <a:xfrm>
            <a:off x="7670324" y="3708651"/>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3"/>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23" name="文本框 13"/>
          <p:cNvSpPr txBox="1"/>
          <p:nvPr/>
        </p:nvSpPr>
        <p:spPr>
          <a:xfrm>
            <a:off x="7670325" y="4098090"/>
            <a:ext cx="3250212" cy="753396"/>
          </a:xfrm>
          <a:prstGeom prst="rect">
            <a:avLst/>
          </a:prstGeom>
          <a:noFill/>
        </p:spPr>
        <p:txBody>
          <a:bodyPr wrap="square" lIns="87743" tIns="43871" rIns="87743" bIns="43871" rtlCol="0">
            <a:spAutoFit/>
          </a:bodyPr>
          <a:lstStyle/>
          <a:p>
            <a:pPr algn="l">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a:t>
            </a:r>
          </a:p>
        </p:txBody>
      </p:sp>
      <p:grpSp>
        <p:nvGrpSpPr>
          <p:cNvPr id="124" name="组合 123"/>
          <p:cNvGrpSpPr/>
          <p:nvPr/>
        </p:nvGrpSpPr>
        <p:grpSpPr>
          <a:xfrm>
            <a:off x="6652575" y="3973461"/>
            <a:ext cx="422163" cy="403641"/>
            <a:chOff x="3294063" y="754063"/>
            <a:chExt cx="5600701" cy="5353051"/>
          </a:xfrm>
          <a:solidFill>
            <a:schemeClr val="bg1"/>
          </a:solidFill>
        </p:grpSpPr>
        <p:sp>
          <p:nvSpPr>
            <p:cNvPr id="125"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26"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27"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28"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29"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0"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1"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2"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3"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4"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5"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grpSp>
      <p:sp>
        <p:nvSpPr>
          <p:cNvPr id="136" name="矩形 3"/>
          <p:cNvSpPr>
            <a:spLocks noChangeArrowheads="1"/>
          </p:cNvSpPr>
          <p:nvPr/>
        </p:nvSpPr>
        <p:spPr bwMode="auto">
          <a:xfrm>
            <a:off x="2795008" y="4445195"/>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5"/>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37" name="文本框 13"/>
          <p:cNvSpPr txBox="1"/>
          <p:nvPr/>
        </p:nvSpPr>
        <p:spPr>
          <a:xfrm>
            <a:off x="966759" y="4798986"/>
            <a:ext cx="3110599" cy="753396"/>
          </a:xfrm>
          <a:prstGeom prst="rect">
            <a:avLst/>
          </a:prstGeom>
          <a:noFill/>
        </p:spPr>
        <p:txBody>
          <a:bodyPr wrap="square" lIns="87743" tIns="43871" rIns="87743" bIns="43871" rtlCol="0">
            <a:spAutoFit/>
          </a:bodyPr>
          <a:lstStyle/>
          <a:p>
            <a:pPr algn="r">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a:t>
            </a:r>
          </a:p>
        </p:txBody>
      </p:sp>
      <p:grpSp>
        <p:nvGrpSpPr>
          <p:cNvPr id="138" name="Group 23"/>
          <p:cNvGrpSpPr/>
          <p:nvPr/>
        </p:nvGrpSpPr>
        <p:grpSpPr>
          <a:xfrm>
            <a:off x="4687038" y="4724575"/>
            <a:ext cx="342489" cy="298648"/>
            <a:chOff x="7540014" y="4306907"/>
            <a:chExt cx="389342" cy="339426"/>
          </a:xfrm>
          <a:solidFill>
            <a:schemeClr val="bg1"/>
          </a:solidFill>
        </p:grpSpPr>
        <p:sp>
          <p:nvSpPr>
            <p:cNvPr id="139"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0"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1"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2"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3"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4"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5"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6"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7"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8"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9"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grpSp>
      <p:sp>
        <p:nvSpPr>
          <p:cNvPr id="150" name="矩形 3"/>
          <p:cNvSpPr>
            <a:spLocks noChangeArrowheads="1"/>
          </p:cNvSpPr>
          <p:nvPr/>
        </p:nvSpPr>
        <p:spPr bwMode="auto">
          <a:xfrm>
            <a:off x="6536010" y="5736763"/>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51" name="文本框 13"/>
          <p:cNvSpPr txBox="1"/>
          <p:nvPr/>
        </p:nvSpPr>
        <p:spPr>
          <a:xfrm>
            <a:off x="7670325" y="5539805"/>
            <a:ext cx="3250212" cy="753396"/>
          </a:xfrm>
          <a:prstGeom prst="rect">
            <a:avLst/>
          </a:prstGeom>
          <a:noFill/>
        </p:spPr>
        <p:txBody>
          <a:bodyPr wrap="square" lIns="87743" tIns="43871" rIns="87743" bIns="43871" rtlCol="0">
            <a:spAutoFit/>
          </a:bodyPr>
          <a:lstStyle/>
          <a:p>
            <a:pPr algn="l">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a:t>
            </a:r>
          </a:p>
        </p:txBody>
      </p:sp>
      <p:grpSp>
        <p:nvGrpSpPr>
          <p:cNvPr id="152" name="Group 9"/>
          <p:cNvGrpSpPr/>
          <p:nvPr/>
        </p:nvGrpSpPr>
        <p:grpSpPr>
          <a:xfrm>
            <a:off x="5641797" y="5851523"/>
            <a:ext cx="384695" cy="285325"/>
            <a:chOff x="4572000" y="3414713"/>
            <a:chExt cx="374651" cy="277813"/>
          </a:xfrm>
          <a:solidFill>
            <a:schemeClr val="bg1"/>
          </a:solidFill>
        </p:grpSpPr>
        <p:sp>
          <p:nvSpPr>
            <p:cNvPr id="153"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54"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gr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down)">
                                      <p:cBhvr>
                                        <p:cTn id="7" dur="500"/>
                                        <p:tgtEl>
                                          <p:spTgt spid="61"/>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p:cTn id="11" dur="500" fill="hold"/>
                                        <p:tgtEl>
                                          <p:spTgt spid="63"/>
                                        </p:tgtEl>
                                        <p:attrNameLst>
                                          <p:attrName>ppt_w</p:attrName>
                                        </p:attrNameLst>
                                      </p:cBhvr>
                                      <p:tavLst>
                                        <p:tav tm="0">
                                          <p:val>
                                            <p:strVal val="(6*min(max(#ppt_w*#ppt_h,.3),1)-7.4)/-.7*#ppt_w"/>
                                          </p:val>
                                        </p:tav>
                                        <p:tav tm="100000">
                                          <p:val>
                                            <p:strVal val="#ppt_w"/>
                                          </p:val>
                                        </p:tav>
                                      </p:tavLst>
                                    </p:anim>
                                    <p:anim calcmode="lin" valueType="num">
                                      <p:cBhvr>
                                        <p:cTn id="12" dur="500" fill="hold"/>
                                        <p:tgtEl>
                                          <p:spTgt spid="63"/>
                                        </p:tgtEl>
                                        <p:attrNameLst>
                                          <p:attrName>ppt_h</p:attrName>
                                        </p:attrNameLst>
                                      </p:cBhvr>
                                      <p:tavLst>
                                        <p:tav tm="0">
                                          <p:val>
                                            <p:strVal val="(6*min(max(#ppt_w*#ppt_h,.3),1)-7.4)/-.7*#ppt_h"/>
                                          </p:val>
                                        </p:tav>
                                        <p:tav tm="100000">
                                          <p:val>
                                            <p:strVal val="#ppt_h"/>
                                          </p:val>
                                        </p:tav>
                                      </p:tavLst>
                                    </p:anim>
                                    <p:anim calcmode="lin" valueType="num">
                                      <p:cBhvr>
                                        <p:cTn id="13" dur="500" fill="hold"/>
                                        <p:tgtEl>
                                          <p:spTgt spid="63"/>
                                        </p:tgtEl>
                                        <p:attrNameLst>
                                          <p:attrName>ppt_x</p:attrName>
                                        </p:attrNameLst>
                                      </p:cBhvr>
                                      <p:tavLst>
                                        <p:tav tm="0">
                                          <p:val>
                                            <p:fltVal val="0.5"/>
                                          </p:val>
                                        </p:tav>
                                        <p:tav tm="100000">
                                          <p:val>
                                            <p:strVal val="#ppt_x"/>
                                          </p:val>
                                        </p:tav>
                                      </p:tavLst>
                                    </p:anim>
                                    <p:anim calcmode="lin" valueType="num">
                                      <p:cBhvr>
                                        <p:cTn id="14" dur="500" fill="hold"/>
                                        <p:tgtEl>
                                          <p:spTgt spid="63"/>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00"/>
                                  </p:stCondLst>
                                  <p:childTnLst>
                                    <p:set>
                                      <p:cBhvr>
                                        <p:cTn id="16" dur="1" fill="hold">
                                          <p:stCondLst>
                                            <p:cond delay="0"/>
                                          </p:stCondLst>
                                        </p:cTn>
                                        <p:tgtEl>
                                          <p:spTgt spid="68"/>
                                        </p:tgtEl>
                                        <p:attrNameLst>
                                          <p:attrName>style.visibility</p:attrName>
                                        </p:attrNameLst>
                                      </p:cBhvr>
                                      <p:to>
                                        <p:strVal val="visible"/>
                                      </p:to>
                                    </p:set>
                                    <p:anim calcmode="lin" valueType="num">
                                      <p:cBhvr>
                                        <p:cTn id="17" dur="500" fill="hold"/>
                                        <p:tgtEl>
                                          <p:spTgt spid="68"/>
                                        </p:tgtEl>
                                        <p:attrNameLst>
                                          <p:attrName>ppt_w</p:attrName>
                                        </p:attrNameLst>
                                      </p:cBhvr>
                                      <p:tavLst>
                                        <p:tav tm="0">
                                          <p:val>
                                            <p:strVal val="(6*min(max(#ppt_w*#ppt_h,.3),1)-7.4)/-.7*#ppt_w"/>
                                          </p:val>
                                        </p:tav>
                                        <p:tav tm="100000">
                                          <p:val>
                                            <p:strVal val="#ppt_w"/>
                                          </p:val>
                                        </p:tav>
                                      </p:tavLst>
                                    </p:anim>
                                    <p:anim calcmode="lin" valueType="num">
                                      <p:cBhvr>
                                        <p:cTn id="18" dur="500" fill="hold"/>
                                        <p:tgtEl>
                                          <p:spTgt spid="68"/>
                                        </p:tgtEl>
                                        <p:attrNameLst>
                                          <p:attrName>ppt_h</p:attrName>
                                        </p:attrNameLst>
                                      </p:cBhvr>
                                      <p:tavLst>
                                        <p:tav tm="0">
                                          <p:val>
                                            <p:strVal val="(6*min(max(#ppt_w*#ppt_h,.3),1)-7.4)/-.7*#ppt_h"/>
                                          </p:val>
                                        </p:tav>
                                        <p:tav tm="100000">
                                          <p:val>
                                            <p:strVal val="#ppt_h"/>
                                          </p:val>
                                        </p:tav>
                                      </p:tavLst>
                                    </p:anim>
                                    <p:anim calcmode="lin" valueType="num">
                                      <p:cBhvr>
                                        <p:cTn id="19" dur="500" fill="hold"/>
                                        <p:tgtEl>
                                          <p:spTgt spid="68"/>
                                        </p:tgtEl>
                                        <p:attrNameLst>
                                          <p:attrName>ppt_x</p:attrName>
                                        </p:attrNameLst>
                                      </p:cBhvr>
                                      <p:tavLst>
                                        <p:tav tm="0">
                                          <p:val>
                                            <p:fltVal val="0.5"/>
                                          </p:val>
                                        </p:tav>
                                        <p:tav tm="100000">
                                          <p:val>
                                            <p:strVal val="#ppt_x"/>
                                          </p:val>
                                        </p:tav>
                                      </p:tavLst>
                                    </p:anim>
                                    <p:anim calcmode="lin" valueType="num">
                                      <p:cBhvr>
                                        <p:cTn id="20" dur="500" fill="hold"/>
                                        <p:tgtEl>
                                          <p:spTgt spid="68"/>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200"/>
                                  </p:stCondLst>
                                  <p:childTnLst>
                                    <p:set>
                                      <p:cBhvr>
                                        <p:cTn id="22" dur="1" fill="hold">
                                          <p:stCondLst>
                                            <p:cond delay="0"/>
                                          </p:stCondLst>
                                        </p:cTn>
                                        <p:tgtEl>
                                          <p:spTgt spid="73"/>
                                        </p:tgtEl>
                                        <p:attrNameLst>
                                          <p:attrName>style.visibility</p:attrName>
                                        </p:attrNameLst>
                                      </p:cBhvr>
                                      <p:to>
                                        <p:strVal val="visible"/>
                                      </p:to>
                                    </p:set>
                                    <p:anim calcmode="lin" valueType="num">
                                      <p:cBhvr>
                                        <p:cTn id="23" dur="500" fill="hold"/>
                                        <p:tgtEl>
                                          <p:spTgt spid="73"/>
                                        </p:tgtEl>
                                        <p:attrNameLst>
                                          <p:attrName>ppt_w</p:attrName>
                                        </p:attrNameLst>
                                      </p:cBhvr>
                                      <p:tavLst>
                                        <p:tav tm="0">
                                          <p:val>
                                            <p:strVal val="(6*min(max(#ppt_w*#ppt_h,.3),1)-7.4)/-.7*#ppt_w"/>
                                          </p:val>
                                        </p:tav>
                                        <p:tav tm="100000">
                                          <p:val>
                                            <p:strVal val="#ppt_w"/>
                                          </p:val>
                                        </p:tav>
                                      </p:tavLst>
                                    </p:anim>
                                    <p:anim calcmode="lin" valueType="num">
                                      <p:cBhvr>
                                        <p:cTn id="24" dur="500" fill="hold"/>
                                        <p:tgtEl>
                                          <p:spTgt spid="73"/>
                                        </p:tgtEl>
                                        <p:attrNameLst>
                                          <p:attrName>ppt_h</p:attrName>
                                        </p:attrNameLst>
                                      </p:cBhvr>
                                      <p:tavLst>
                                        <p:tav tm="0">
                                          <p:val>
                                            <p:strVal val="(6*min(max(#ppt_w*#ppt_h,.3),1)-7.4)/-.7*#ppt_h"/>
                                          </p:val>
                                        </p:tav>
                                        <p:tav tm="100000">
                                          <p:val>
                                            <p:strVal val="#ppt_h"/>
                                          </p:val>
                                        </p:tav>
                                      </p:tavLst>
                                    </p:anim>
                                    <p:anim calcmode="lin" valueType="num">
                                      <p:cBhvr>
                                        <p:cTn id="25" dur="500" fill="hold"/>
                                        <p:tgtEl>
                                          <p:spTgt spid="73"/>
                                        </p:tgtEl>
                                        <p:attrNameLst>
                                          <p:attrName>ppt_x</p:attrName>
                                        </p:attrNameLst>
                                      </p:cBhvr>
                                      <p:tavLst>
                                        <p:tav tm="0">
                                          <p:val>
                                            <p:fltVal val="0.5"/>
                                          </p:val>
                                        </p:tav>
                                        <p:tav tm="100000">
                                          <p:val>
                                            <p:strVal val="#ppt_x"/>
                                          </p:val>
                                        </p:tav>
                                      </p:tavLst>
                                    </p:anim>
                                    <p:anim calcmode="lin" valueType="num">
                                      <p:cBhvr>
                                        <p:cTn id="26" dur="500" fill="hold"/>
                                        <p:tgtEl>
                                          <p:spTgt spid="73"/>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400"/>
                                  </p:stCondLst>
                                  <p:childTnLst>
                                    <p:set>
                                      <p:cBhvr>
                                        <p:cTn id="28" dur="1" fill="hold">
                                          <p:stCondLst>
                                            <p:cond delay="0"/>
                                          </p:stCondLst>
                                        </p:cTn>
                                        <p:tgtEl>
                                          <p:spTgt spid="78"/>
                                        </p:tgtEl>
                                        <p:attrNameLst>
                                          <p:attrName>style.visibility</p:attrName>
                                        </p:attrNameLst>
                                      </p:cBhvr>
                                      <p:to>
                                        <p:strVal val="visible"/>
                                      </p:to>
                                    </p:set>
                                    <p:anim calcmode="lin" valueType="num">
                                      <p:cBhvr>
                                        <p:cTn id="29" dur="500" fill="hold"/>
                                        <p:tgtEl>
                                          <p:spTgt spid="78"/>
                                        </p:tgtEl>
                                        <p:attrNameLst>
                                          <p:attrName>ppt_w</p:attrName>
                                        </p:attrNameLst>
                                      </p:cBhvr>
                                      <p:tavLst>
                                        <p:tav tm="0">
                                          <p:val>
                                            <p:strVal val="(6*min(max(#ppt_w*#ppt_h,.3),1)-7.4)/-.7*#ppt_w"/>
                                          </p:val>
                                        </p:tav>
                                        <p:tav tm="100000">
                                          <p:val>
                                            <p:strVal val="#ppt_w"/>
                                          </p:val>
                                        </p:tav>
                                      </p:tavLst>
                                    </p:anim>
                                    <p:anim calcmode="lin" valueType="num">
                                      <p:cBhvr>
                                        <p:cTn id="30" dur="500" fill="hold"/>
                                        <p:tgtEl>
                                          <p:spTgt spid="78"/>
                                        </p:tgtEl>
                                        <p:attrNameLst>
                                          <p:attrName>ppt_h</p:attrName>
                                        </p:attrNameLst>
                                      </p:cBhvr>
                                      <p:tavLst>
                                        <p:tav tm="0">
                                          <p:val>
                                            <p:strVal val="(6*min(max(#ppt_w*#ppt_h,.3),1)-7.4)/-.7*#ppt_h"/>
                                          </p:val>
                                        </p:tav>
                                        <p:tav tm="100000">
                                          <p:val>
                                            <p:strVal val="#ppt_h"/>
                                          </p:val>
                                        </p:tav>
                                      </p:tavLst>
                                    </p:anim>
                                    <p:anim calcmode="lin" valueType="num">
                                      <p:cBhvr>
                                        <p:cTn id="31" dur="500" fill="hold"/>
                                        <p:tgtEl>
                                          <p:spTgt spid="78"/>
                                        </p:tgtEl>
                                        <p:attrNameLst>
                                          <p:attrName>ppt_x</p:attrName>
                                        </p:attrNameLst>
                                      </p:cBhvr>
                                      <p:tavLst>
                                        <p:tav tm="0">
                                          <p:val>
                                            <p:fltVal val="0.5"/>
                                          </p:val>
                                        </p:tav>
                                        <p:tav tm="100000">
                                          <p:val>
                                            <p:strVal val="#ppt_x"/>
                                          </p:val>
                                        </p:tav>
                                      </p:tavLst>
                                    </p:anim>
                                    <p:anim calcmode="lin" valueType="num">
                                      <p:cBhvr>
                                        <p:cTn id="32" dur="500" fill="hold"/>
                                        <p:tgtEl>
                                          <p:spTgt spid="78"/>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nodeType="withEffect">
                                  <p:stCondLst>
                                    <p:cond delay="600"/>
                                  </p:stCondLst>
                                  <p:childTnLst>
                                    <p:set>
                                      <p:cBhvr>
                                        <p:cTn id="34" dur="1" fill="hold">
                                          <p:stCondLst>
                                            <p:cond delay="0"/>
                                          </p:stCondLst>
                                        </p:cTn>
                                        <p:tgtEl>
                                          <p:spTgt spid="98"/>
                                        </p:tgtEl>
                                        <p:attrNameLst>
                                          <p:attrName>style.visibility</p:attrName>
                                        </p:attrNameLst>
                                      </p:cBhvr>
                                      <p:to>
                                        <p:strVal val="visible"/>
                                      </p:to>
                                    </p:set>
                                    <p:anim calcmode="lin" valueType="num">
                                      <p:cBhvr>
                                        <p:cTn id="35" dur="500" fill="hold"/>
                                        <p:tgtEl>
                                          <p:spTgt spid="98"/>
                                        </p:tgtEl>
                                        <p:attrNameLst>
                                          <p:attrName>ppt_w</p:attrName>
                                        </p:attrNameLst>
                                      </p:cBhvr>
                                      <p:tavLst>
                                        <p:tav tm="0">
                                          <p:val>
                                            <p:strVal val="(6*min(max(#ppt_w*#ppt_h,.3),1)-7.4)/-.7*#ppt_w"/>
                                          </p:val>
                                        </p:tav>
                                        <p:tav tm="100000">
                                          <p:val>
                                            <p:strVal val="#ppt_w"/>
                                          </p:val>
                                        </p:tav>
                                      </p:tavLst>
                                    </p:anim>
                                    <p:anim calcmode="lin" valueType="num">
                                      <p:cBhvr>
                                        <p:cTn id="36" dur="500" fill="hold"/>
                                        <p:tgtEl>
                                          <p:spTgt spid="98"/>
                                        </p:tgtEl>
                                        <p:attrNameLst>
                                          <p:attrName>ppt_h</p:attrName>
                                        </p:attrNameLst>
                                      </p:cBhvr>
                                      <p:tavLst>
                                        <p:tav tm="0">
                                          <p:val>
                                            <p:strVal val="(6*min(max(#ppt_w*#ppt_h,.3),1)-7.4)/-.7*#ppt_h"/>
                                          </p:val>
                                        </p:tav>
                                        <p:tav tm="100000">
                                          <p:val>
                                            <p:strVal val="#ppt_h"/>
                                          </p:val>
                                        </p:tav>
                                      </p:tavLst>
                                    </p:anim>
                                    <p:anim calcmode="lin" valueType="num">
                                      <p:cBhvr>
                                        <p:cTn id="37" dur="500" fill="hold"/>
                                        <p:tgtEl>
                                          <p:spTgt spid="98"/>
                                        </p:tgtEl>
                                        <p:attrNameLst>
                                          <p:attrName>ppt_x</p:attrName>
                                        </p:attrNameLst>
                                      </p:cBhvr>
                                      <p:tavLst>
                                        <p:tav tm="0">
                                          <p:val>
                                            <p:fltVal val="0.5"/>
                                          </p:val>
                                        </p:tav>
                                        <p:tav tm="100000">
                                          <p:val>
                                            <p:strVal val="#ppt_x"/>
                                          </p:val>
                                        </p:tav>
                                      </p:tavLst>
                                    </p:anim>
                                    <p:anim calcmode="lin" valueType="num">
                                      <p:cBhvr>
                                        <p:cTn id="38" dur="500" fill="hold"/>
                                        <p:tgtEl>
                                          <p:spTgt spid="98"/>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900"/>
                                  </p:stCondLst>
                                  <p:childTnLst>
                                    <p:set>
                                      <p:cBhvr>
                                        <p:cTn id="40" dur="1" fill="hold">
                                          <p:stCondLst>
                                            <p:cond delay="0"/>
                                          </p:stCondLst>
                                        </p:cTn>
                                        <p:tgtEl>
                                          <p:spTgt spid="103"/>
                                        </p:tgtEl>
                                        <p:attrNameLst>
                                          <p:attrName>style.visibility</p:attrName>
                                        </p:attrNameLst>
                                      </p:cBhvr>
                                      <p:to>
                                        <p:strVal val="visible"/>
                                      </p:to>
                                    </p:set>
                                    <p:anim calcmode="lin" valueType="num">
                                      <p:cBhvr>
                                        <p:cTn id="41" dur="500" fill="hold"/>
                                        <p:tgtEl>
                                          <p:spTgt spid="103"/>
                                        </p:tgtEl>
                                        <p:attrNameLst>
                                          <p:attrName>ppt_w</p:attrName>
                                        </p:attrNameLst>
                                      </p:cBhvr>
                                      <p:tavLst>
                                        <p:tav tm="0">
                                          <p:val>
                                            <p:strVal val="(6*min(max(#ppt_w*#ppt_h,.3),1)-7.4)/-.7*#ppt_w"/>
                                          </p:val>
                                        </p:tav>
                                        <p:tav tm="100000">
                                          <p:val>
                                            <p:strVal val="#ppt_w"/>
                                          </p:val>
                                        </p:tav>
                                      </p:tavLst>
                                    </p:anim>
                                    <p:anim calcmode="lin" valueType="num">
                                      <p:cBhvr>
                                        <p:cTn id="42" dur="500" fill="hold"/>
                                        <p:tgtEl>
                                          <p:spTgt spid="103"/>
                                        </p:tgtEl>
                                        <p:attrNameLst>
                                          <p:attrName>ppt_h</p:attrName>
                                        </p:attrNameLst>
                                      </p:cBhvr>
                                      <p:tavLst>
                                        <p:tav tm="0">
                                          <p:val>
                                            <p:strVal val="(6*min(max(#ppt_w*#ppt_h,.3),1)-7.4)/-.7*#ppt_h"/>
                                          </p:val>
                                        </p:tav>
                                        <p:tav tm="100000">
                                          <p:val>
                                            <p:strVal val="#ppt_h"/>
                                          </p:val>
                                        </p:tav>
                                      </p:tavLst>
                                    </p:anim>
                                    <p:anim calcmode="lin" valueType="num">
                                      <p:cBhvr>
                                        <p:cTn id="43" dur="500" fill="hold"/>
                                        <p:tgtEl>
                                          <p:spTgt spid="103"/>
                                        </p:tgtEl>
                                        <p:attrNameLst>
                                          <p:attrName>ppt_x</p:attrName>
                                        </p:attrNameLst>
                                      </p:cBhvr>
                                      <p:tavLst>
                                        <p:tav tm="0">
                                          <p:val>
                                            <p:fltVal val="0.5"/>
                                          </p:val>
                                        </p:tav>
                                        <p:tav tm="100000">
                                          <p:val>
                                            <p:strVal val="#ppt_x"/>
                                          </p:val>
                                        </p:tav>
                                      </p:tavLst>
                                    </p:anim>
                                    <p:anim calcmode="lin" valueType="num">
                                      <p:cBhvr>
                                        <p:cTn id="44" dur="500" fill="hold"/>
                                        <p:tgtEl>
                                          <p:spTgt spid="103"/>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31" presetClass="entr" presetSubtype="0" fill="hold" nodeType="afterEffect">
                                  <p:stCondLst>
                                    <p:cond delay="0"/>
                                  </p:stCondLst>
                                  <p:childTnLst>
                                    <p:set>
                                      <p:cBhvr>
                                        <p:cTn id="47" dur="1" fill="hold">
                                          <p:stCondLst>
                                            <p:cond delay="0"/>
                                          </p:stCondLst>
                                        </p:cTn>
                                        <p:tgtEl>
                                          <p:spTgt spid="108"/>
                                        </p:tgtEl>
                                        <p:attrNameLst>
                                          <p:attrName>style.visibility</p:attrName>
                                        </p:attrNameLst>
                                      </p:cBhvr>
                                      <p:to>
                                        <p:strVal val="visible"/>
                                      </p:to>
                                    </p:set>
                                    <p:anim calcmode="lin" valueType="num">
                                      <p:cBhvr>
                                        <p:cTn id="48" dur="500" fill="hold"/>
                                        <p:tgtEl>
                                          <p:spTgt spid="108"/>
                                        </p:tgtEl>
                                        <p:attrNameLst>
                                          <p:attrName>ppt_w</p:attrName>
                                        </p:attrNameLst>
                                      </p:cBhvr>
                                      <p:tavLst>
                                        <p:tav tm="0">
                                          <p:val>
                                            <p:fltVal val="0"/>
                                          </p:val>
                                        </p:tav>
                                        <p:tav tm="100000">
                                          <p:val>
                                            <p:strVal val="#ppt_w"/>
                                          </p:val>
                                        </p:tav>
                                      </p:tavLst>
                                    </p:anim>
                                    <p:anim calcmode="lin" valueType="num">
                                      <p:cBhvr>
                                        <p:cTn id="49" dur="500" fill="hold"/>
                                        <p:tgtEl>
                                          <p:spTgt spid="108"/>
                                        </p:tgtEl>
                                        <p:attrNameLst>
                                          <p:attrName>ppt_h</p:attrName>
                                        </p:attrNameLst>
                                      </p:cBhvr>
                                      <p:tavLst>
                                        <p:tav tm="0">
                                          <p:val>
                                            <p:fltVal val="0"/>
                                          </p:val>
                                        </p:tav>
                                        <p:tav tm="100000">
                                          <p:val>
                                            <p:strVal val="#ppt_h"/>
                                          </p:val>
                                        </p:tav>
                                      </p:tavLst>
                                    </p:anim>
                                    <p:anim calcmode="lin" valueType="num">
                                      <p:cBhvr>
                                        <p:cTn id="50" dur="500" fill="hold"/>
                                        <p:tgtEl>
                                          <p:spTgt spid="108"/>
                                        </p:tgtEl>
                                        <p:attrNameLst>
                                          <p:attrName>style.rotation</p:attrName>
                                        </p:attrNameLst>
                                      </p:cBhvr>
                                      <p:tavLst>
                                        <p:tav tm="0">
                                          <p:val>
                                            <p:fltVal val="90"/>
                                          </p:val>
                                        </p:tav>
                                        <p:tav tm="100000">
                                          <p:val>
                                            <p:fltVal val="0"/>
                                          </p:val>
                                        </p:tav>
                                      </p:tavLst>
                                    </p:anim>
                                    <p:animEffect transition="in" filter="fade">
                                      <p:cBhvr>
                                        <p:cTn id="51" dur="500"/>
                                        <p:tgtEl>
                                          <p:spTgt spid="108"/>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wipe(left)">
                                      <p:cBhvr>
                                        <p:cTn id="55" dur="500"/>
                                        <p:tgtEl>
                                          <p:spTgt spid="112"/>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13"/>
                                        </p:tgtEl>
                                        <p:attrNameLst>
                                          <p:attrName>style.visibility</p:attrName>
                                        </p:attrNameLst>
                                      </p:cBhvr>
                                      <p:to>
                                        <p:strVal val="visible"/>
                                      </p:to>
                                    </p:set>
                                    <p:animEffect transition="in" filter="wipe(right)">
                                      <p:cBhvr>
                                        <p:cTn id="58" dur="750"/>
                                        <p:tgtEl>
                                          <p:spTgt spid="113"/>
                                        </p:tgtEl>
                                      </p:cBhvr>
                                    </p:animEffect>
                                  </p:childTnLst>
                                </p:cTn>
                              </p:par>
                            </p:childTnLst>
                          </p:cTn>
                        </p:par>
                        <p:par>
                          <p:cTn id="59" fill="hold">
                            <p:stCondLst>
                              <p:cond delay="2000"/>
                            </p:stCondLst>
                            <p:childTnLst>
                              <p:par>
                                <p:cTn id="60" presetID="31" presetClass="entr" presetSubtype="0" fill="hold" grpId="0" nodeType="afterEffect">
                                  <p:stCondLst>
                                    <p:cond delay="0"/>
                                  </p:stCondLst>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 calcmode="lin" valueType="num">
                                      <p:cBhvr>
                                        <p:cTn id="64" dur="500" fill="hold"/>
                                        <p:tgtEl>
                                          <p:spTgt spid="116"/>
                                        </p:tgtEl>
                                        <p:attrNameLst>
                                          <p:attrName>style.rotation</p:attrName>
                                        </p:attrNameLst>
                                      </p:cBhvr>
                                      <p:tavLst>
                                        <p:tav tm="0">
                                          <p:val>
                                            <p:fltVal val="90"/>
                                          </p:val>
                                        </p:tav>
                                        <p:tav tm="100000">
                                          <p:val>
                                            <p:fltVal val="0"/>
                                          </p:val>
                                        </p:tav>
                                      </p:tavLst>
                                    </p:anim>
                                    <p:animEffect transition="in" filter="fade">
                                      <p:cBhvr>
                                        <p:cTn id="65" dur="500"/>
                                        <p:tgtEl>
                                          <p:spTgt spid="116"/>
                                        </p:tgtEl>
                                      </p:cBhvr>
                                    </p:animEffect>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114"/>
                                        </p:tgtEl>
                                        <p:attrNameLst>
                                          <p:attrName>style.visibility</p:attrName>
                                        </p:attrNameLst>
                                      </p:cBhvr>
                                      <p:to>
                                        <p:strVal val="visible"/>
                                      </p:to>
                                    </p:set>
                                    <p:animEffect transition="in" filter="wipe(left)">
                                      <p:cBhvr>
                                        <p:cTn id="69" dur="500"/>
                                        <p:tgtEl>
                                          <p:spTgt spid="114"/>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15"/>
                                        </p:tgtEl>
                                        <p:attrNameLst>
                                          <p:attrName>style.visibility</p:attrName>
                                        </p:attrNameLst>
                                      </p:cBhvr>
                                      <p:to>
                                        <p:strVal val="visible"/>
                                      </p:to>
                                    </p:set>
                                    <p:animEffect transition="in" filter="wipe(right)">
                                      <p:cBhvr>
                                        <p:cTn id="72" dur="750"/>
                                        <p:tgtEl>
                                          <p:spTgt spid="115"/>
                                        </p:tgtEl>
                                      </p:cBhvr>
                                    </p:animEffect>
                                  </p:childTnLst>
                                </p:cTn>
                              </p:par>
                            </p:childTnLst>
                          </p:cTn>
                        </p:par>
                        <p:par>
                          <p:cTn id="73" fill="hold">
                            <p:stCondLst>
                              <p:cond delay="3000"/>
                            </p:stCondLst>
                            <p:childTnLst>
                              <p:par>
                                <p:cTn id="74" presetID="31" presetClass="entr" presetSubtype="0" fill="hold" nodeType="afterEffect">
                                  <p:stCondLst>
                                    <p:cond delay="0"/>
                                  </p:stCondLst>
                                  <p:childTnLst>
                                    <p:set>
                                      <p:cBhvr>
                                        <p:cTn id="75" dur="1" fill="hold">
                                          <p:stCondLst>
                                            <p:cond delay="0"/>
                                          </p:stCondLst>
                                        </p:cTn>
                                        <p:tgtEl>
                                          <p:spTgt spid="119"/>
                                        </p:tgtEl>
                                        <p:attrNameLst>
                                          <p:attrName>style.visibility</p:attrName>
                                        </p:attrNameLst>
                                      </p:cBhvr>
                                      <p:to>
                                        <p:strVal val="visible"/>
                                      </p:to>
                                    </p:set>
                                    <p:anim calcmode="lin" valueType="num">
                                      <p:cBhvr>
                                        <p:cTn id="76" dur="500" fill="hold"/>
                                        <p:tgtEl>
                                          <p:spTgt spid="119"/>
                                        </p:tgtEl>
                                        <p:attrNameLst>
                                          <p:attrName>ppt_w</p:attrName>
                                        </p:attrNameLst>
                                      </p:cBhvr>
                                      <p:tavLst>
                                        <p:tav tm="0">
                                          <p:val>
                                            <p:fltVal val="0"/>
                                          </p:val>
                                        </p:tav>
                                        <p:tav tm="100000">
                                          <p:val>
                                            <p:strVal val="#ppt_w"/>
                                          </p:val>
                                        </p:tav>
                                      </p:tavLst>
                                    </p:anim>
                                    <p:anim calcmode="lin" valueType="num">
                                      <p:cBhvr>
                                        <p:cTn id="77" dur="500" fill="hold"/>
                                        <p:tgtEl>
                                          <p:spTgt spid="119"/>
                                        </p:tgtEl>
                                        <p:attrNameLst>
                                          <p:attrName>ppt_h</p:attrName>
                                        </p:attrNameLst>
                                      </p:cBhvr>
                                      <p:tavLst>
                                        <p:tav tm="0">
                                          <p:val>
                                            <p:fltVal val="0"/>
                                          </p:val>
                                        </p:tav>
                                        <p:tav tm="100000">
                                          <p:val>
                                            <p:strVal val="#ppt_h"/>
                                          </p:val>
                                        </p:tav>
                                      </p:tavLst>
                                    </p:anim>
                                    <p:anim calcmode="lin" valueType="num">
                                      <p:cBhvr>
                                        <p:cTn id="78" dur="500" fill="hold"/>
                                        <p:tgtEl>
                                          <p:spTgt spid="119"/>
                                        </p:tgtEl>
                                        <p:attrNameLst>
                                          <p:attrName>style.rotation</p:attrName>
                                        </p:attrNameLst>
                                      </p:cBhvr>
                                      <p:tavLst>
                                        <p:tav tm="0">
                                          <p:val>
                                            <p:fltVal val="90"/>
                                          </p:val>
                                        </p:tav>
                                        <p:tav tm="100000">
                                          <p:val>
                                            <p:fltVal val="0"/>
                                          </p:val>
                                        </p:tav>
                                      </p:tavLst>
                                    </p:anim>
                                    <p:animEffect transition="in" filter="fade">
                                      <p:cBhvr>
                                        <p:cTn id="79" dur="500"/>
                                        <p:tgtEl>
                                          <p:spTgt spid="119"/>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117"/>
                                        </p:tgtEl>
                                        <p:attrNameLst>
                                          <p:attrName>style.visibility</p:attrName>
                                        </p:attrNameLst>
                                      </p:cBhvr>
                                      <p:to>
                                        <p:strVal val="visible"/>
                                      </p:to>
                                    </p:set>
                                    <p:animEffect transition="in" filter="wipe(left)">
                                      <p:cBhvr>
                                        <p:cTn id="83" dur="500"/>
                                        <p:tgtEl>
                                          <p:spTgt spid="117"/>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wipe(right)">
                                      <p:cBhvr>
                                        <p:cTn id="86" dur="750"/>
                                        <p:tgtEl>
                                          <p:spTgt spid="118"/>
                                        </p:tgtEl>
                                      </p:cBhvr>
                                    </p:animEffect>
                                  </p:childTnLst>
                                </p:cTn>
                              </p:par>
                            </p:childTnLst>
                          </p:cTn>
                        </p:par>
                        <p:par>
                          <p:cTn id="87" fill="hold">
                            <p:stCondLst>
                              <p:cond delay="4000"/>
                            </p:stCondLst>
                            <p:childTnLst>
                              <p:par>
                                <p:cTn id="88" presetID="31" presetClass="entr" presetSubtype="0" fill="hold" nodeType="afterEffect">
                                  <p:stCondLst>
                                    <p:cond delay="0"/>
                                  </p:stCondLst>
                                  <p:childTnLst>
                                    <p:set>
                                      <p:cBhvr>
                                        <p:cTn id="89" dur="1" fill="hold">
                                          <p:stCondLst>
                                            <p:cond delay="0"/>
                                          </p:stCondLst>
                                        </p:cTn>
                                        <p:tgtEl>
                                          <p:spTgt spid="124"/>
                                        </p:tgtEl>
                                        <p:attrNameLst>
                                          <p:attrName>style.visibility</p:attrName>
                                        </p:attrNameLst>
                                      </p:cBhvr>
                                      <p:to>
                                        <p:strVal val="visible"/>
                                      </p:to>
                                    </p:set>
                                    <p:anim calcmode="lin" valueType="num">
                                      <p:cBhvr>
                                        <p:cTn id="90" dur="500" fill="hold"/>
                                        <p:tgtEl>
                                          <p:spTgt spid="124"/>
                                        </p:tgtEl>
                                        <p:attrNameLst>
                                          <p:attrName>ppt_w</p:attrName>
                                        </p:attrNameLst>
                                      </p:cBhvr>
                                      <p:tavLst>
                                        <p:tav tm="0">
                                          <p:val>
                                            <p:fltVal val="0"/>
                                          </p:val>
                                        </p:tav>
                                        <p:tav tm="100000">
                                          <p:val>
                                            <p:strVal val="#ppt_w"/>
                                          </p:val>
                                        </p:tav>
                                      </p:tavLst>
                                    </p:anim>
                                    <p:anim calcmode="lin" valueType="num">
                                      <p:cBhvr>
                                        <p:cTn id="91" dur="500" fill="hold"/>
                                        <p:tgtEl>
                                          <p:spTgt spid="124"/>
                                        </p:tgtEl>
                                        <p:attrNameLst>
                                          <p:attrName>ppt_h</p:attrName>
                                        </p:attrNameLst>
                                      </p:cBhvr>
                                      <p:tavLst>
                                        <p:tav tm="0">
                                          <p:val>
                                            <p:fltVal val="0"/>
                                          </p:val>
                                        </p:tav>
                                        <p:tav tm="100000">
                                          <p:val>
                                            <p:strVal val="#ppt_h"/>
                                          </p:val>
                                        </p:tav>
                                      </p:tavLst>
                                    </p:anim>
                                    <p:anim calcmode="lin" valueType="num">
                                      <p:cBhvr>
                                        <p:cTn id="92" dur="500" fill="hold"/>
                                        <p:tgtEl>
                                          <p:spTgt spid="124"/>
                                        </p:tgtEl>
                                        <p:attrNameLst>
                                          <p:attrName>style.rotation</p:attrName>
                                        </p:attrNameLst>
                                      </p:cBhvr>
                                      <p:tavLst>
                                        <p:tav tm="0">
                                          <p:val>
                                            <p:fltVal val="90"/>
                                          </p:val>
                                        </p:tav>
                                        <p:tav tm="100000">
                                          <p:val>
                                            <p:fltVal val="0"/>
                                          </p:val>
                                        </p:tav>
                                      </p:tavLst>
                                    </p:anim>
                                    <p:animEffect transition="in" filter="fade">
                                      <p:cBhvr>
                                        <p:cTn id="93" dur="500"/>
                                        <p:tgtEl>
                                          <p:spTgt spid="124"/>
                                        </p:tgtEl>
                                      </p:cBhvr>
                                    </p:animEffect>
                                  </p:childTnLst>
                                </p:cTn>
                              </p:par>
                            </p:childTnLst>
                          </p:cTn>
                        </p:par>
                        <p:par>
                          <p:cTn id="94" fill="hold">
                            <p:stCondLst>
                              <p:cond delay="4500"/>
                            </p:stCondLst>
                            <p:childTnLst>
                              <p:par>
                                <p:cTn id="95" presetID="22" presetClass="entr" presetSubtype="8" fill="hold" grpId="0" nodeType="afterEffect">
                                  <p:stCondLst>
                                    <p:cond delay="0"/>
                                  </p:stCondLst>
                                  <p:childTnLst>
                                    <p:set>
                                      <p:cBhvr>
                                        <p:cTn id="96" dur="1" fill="hold">
                                          <p:stCondLst>
                                            <p:cond delay="0"/>
                                          </p:stCondLst>
                                        </p:cTn>
                                        <p:tgtEl>
                                          <p:spTgt spid="122"/>
                                        </p:tgtEl>
                                        <p:attrNameLst>
                                          <p:attrName>style.visibility</p:attrName>
                                        </p:attrNameLst>
                                      </p:cBhvr>
                                      <p:to>
                                        <p:strVal val="visible"/>
                                      </p:to>
                                    </p:set>
                                    <p:animEffect transition="in" filter="wipe(left)">
                                      <p:cBhvr>
                                        <p:cTn id="97" dur="500"/>
                                        <p:tgtEl>
                                          <p:spTgt spid="122"/>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123"/>
                                        </p:tgtEl>
                                        <p:attrNameLst>
                                          <p:attrName>style.visibility</p:attrName>
                                        </p:attrNameLst>
                                      </p:cBhvr>
                                      <p:to>
                                        <p:strVal val="visible"/>
                                      </p:to>
                                    </p:set>
                                    <p:animEffect transition="in" filter="wipe(right)">
                                      <p:cBhvr>
                                        <p:cTn id="100" dur="750"/>
                                        <p:tgtEl>
                                          <p:spTgt spid="123"/>
                                        </p:tgtEl>
                                      </p:cBhvr>
                                    </p:animEffect>
                                  </p:childTnLst>
                                </p:cTn>
                              </p:par>
                            </p:childTnLst>
                          </p:cTn>
                        </p:par>
                        <p:par>
                          <p:cTn id="101" fill="hold">
                            <p:stCondLst>
                              <p:cond delay="5000"/>
                            </p:stCondLst>
                            <p:childTnLst>
                              <p:par>
                                <p:cTn id="102" presetID="31" presetClass="entr" presetSubtype="0" fill="hold" nodeType="afterEffect">
                                  <p:stCondLst>
                                    <p:cond delay="0"/>
                                  </p:stCondLst>
                                  <p:childTnLst>
                                    <p:set>
                                      <p:cBhvr>
                                        <p:cTn id="103" dur="1" fill="hold">
                                          <p:stCondLst>
                                            <p:cond delay="0"/>
                                          </p:stCondLst>
                                        </p:cTn>
                                        <p:tgtEl>
                                          <p:spTgt spid="138"/>
                                        </p:tgtEl>
                                        <p:attrNameLst>
                                          <p:attrName>style.visibility</p:attrName>
                                        </p:attrNameLst>
                                      </p:cBhvr>
                                      <p:to>
                                        <p:strVal val="visible"/>
                                      </p:to>
                                    </p:set>
                                    <p:anim calcmode="lin" valueType="num">
                                      <p:cBhvr>
                                        <p:cTn id="104" dur="500" fill="hold"/>
                                        <p:tgtEl>
                                          <p:spTgt spid="138"/>
                                        </p:tgtEl>
                                        <p:attrNameLst>
                                          <p:attrName>ppt_w</p:attrName>
                                        </p:attrNameLst>
                                      </p:cBhvr>
                                      <p:tavLst>
                                        <p:tav tm="0">
                                          <p:val>
                                            <p:fltVal val="0"/>
                                          </p:val>
                                        </p:tav>
                                        <p:tav tm="100000">
                                          <p:val>
                                            <p:strVal val="#ppt_w"/>
                                          </p:val>
                                        </p:tav>
                                      </p:tavLst>
                                    </p:anim>
                                    <p:anim calcmode="lin" valueType="num">
                                      <p:cBhvr>
                                        <p:cTn id="105" dur="500" fill="hold"/>
                                        <p:tgtEl>
                                          <p:spTgt spid="138"/>
                                        </p:tgtEl>
                                        <p:attrNameLst>
                                          <p:attrName>ppt_h</p:attrName>
                                        </p:attrNameLst>
                                      </p:cBhvr>
                                      <p:tavLst>
                                        <p:tav tm="0">
                                          <p:val>
                                            <p:fltVal val="0"/>
                                          </p:val>
                                        </p:tav>
                                        <p:tav tm="100000">
                                          <p:val>
                                            <p:strVal val="#ppt_h"/>
                                          </p:val>
                                        </p:tav>
                                      </p:tavLst>
                                    </p:anim>
                                    <p:anim calcmode="lin" valueType="num">
                                      <p:cBhvr>
                                        <p:cTn id="106" dur="500" fill="hold"/>
                                        <p:tgtEl>
                                          <p:spTgt spid="138"/>
                                        </p:tgtEl>
                                        <p:attrNameLst>
                                          <p:attrName>style.rotation</p:attrName>
                                        </p:attrNameLst>
                                      </p:cBhvr>
                                      <p:tavLst>
                                        <p:tav tm="0">
                                          <p:val>
                                            <p:fltVal val="90"/>
                                          </p:val>
                                        </p:tav>
                                        <p:tav tm="100000">
                                          <p:val>
                                            <p:fltVal val="0"/>
                                          </p:val>
                                        </p:tav>
                                      </p:tavLst>
                                    </p:anim>
                                    <p:animEffect transition="in" filter="fade">
                                      <p:cBhvr>
                                        <p:cTn id="107" dur="500"/>
                                        <p:tgtEl>
                                          <p:spTgt spid="138"/>
                                        </p:tgtEl>
                                      </p:cBhvr>
                                    </p:animEffect>
                                  </p:childTnLst>
                                </p:cTn>
                              </p:par>
                            </p:childTnLst>
                          </p:cTn>
                        </p:par>
                        <p:par>
                          <p:cTn id="108" fill="hold">
                            <p:stCondLst>
                              <p:cond delay="5500"/>
                            </p:stCondLst>
                            <p:childTnLst>
                              <p:par>
                                <p:cTn id="109" presetID="22" presetClass="entr" presetSubtype="8" fill="hold" grpId="0" nodeType="afterEffect">
                                  <p:stCondLst>
                                    <p:cond delay="0"/>
                                  </p:stCondLst>
                                  <p:childTnLst>
                                    <p:set>
                                      <p:cBhvr>
                                        <p:cTn id="110" dur="1" fill="hold">
                                          <p:stCondLst>
                                            <p:cond delay="0"/>
                                          </p:stCondLst>
                                        </p:cTn>
                                        <p:tgtEl>
                                          <p:spTgt spid="136"/>
                                        </p:tgtEl>
                                        <p:attrNameLst>
                                          <p:attrName>style.visibility</p:attrName>
                                        </p:attrNameLst>
                                      </p:cBhvr>
                                      <p:to>
                                        <p:strVal val="visible"/>
                                      </p:to>
                                    </p:set>
                                    <p:animEffect transition="in" filter="wipe(left)">
                                      <p:cBhvr>
                                        <p:cTn id="111" dur="500"/>
                                        <p:tgtEl>
                                          <p:spTgt spid="136"/>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137"/>
                                        </p:tgtEl>
                                        <p:attrNameLst>
                                          <p:attrName>style.visibility</p:attrName>
                                        </p:attrNameLst>
                                      </p:cBhvr>
                                      <p:to>
                                        <p:strVal val="visible"/>
                                      </p:to>
                                    </p:set>
                                    <p:animEffect transition="in" filter="wipe(right)">
                                      <p:cBhvr>
                                        <p:cTn id="114" dur="750"/>
                                        <p:tgtEl>
                                          <p:spTgt spid="137"/>
                                        </p:tgtEl>
                                      </p:cBhvr>
                                    </p:animEffect>
                                  </p:childTnLst>
                                </p:cTn>
                              </p:par>
                            </p:childTnLst>
                          </p:cTn>
                        </p:par>
                        <p:par>
                          <p:cTn id="115" fill="hold">
                            <p:stCondLst>
                              <p:cond delay="6000"/>
                            </p:stCondLst>
                            <p:childTnLst>
                              <p:par>
                                <p:cTn id="116" presetID="31" presetClass="entr" presetSubtype="0" fill="hold" nodeType="afterEffect">
                                  <p:stCondLst>
                                    <p:cond delay="0"/>
                                  </p:stCondLst>
                                  <p:childTnLst>
                                    <p:set>
                                      <p:cBhvr>
                                        <p:cTn id="117" dur="1" fill="hold">
                                          <p:stCondLst>
                                            <p:cond delay="0"/>
                                          </p:stCondLst>
                                        </p:cTn>
                                        <p:tgtEl>
                                          <p:spTgt spid="152"/>
                                        </p:tgtEl>
                                        <p:attrNameLst>
                                          <p:attrName>style.visibility</p:attrName>
                                        </p:attrNameLst>
                                      </p:cBhvr>
                                      <p:to>
                                        <p:strVal val="visible"/>
                                      </p:to>
                                    </p:set>
                                    <p:anim calcmode="lin" valueType="num">
                                      <p:cBhvr>
                                        <p:cTn id="118" dur="500" fill="hold"/>
                                        <p:tgtEl>
                                          <p:spTgt spid="152"/>
                                        </p:tgtEl>
                                        <p:attrNameLst>
                                          <p:attrName>ppt_w</p:attrName>
                                        </p:attrNameLst>
                                      </p:cBhvr>
                                      <p:tavLst>
                                        <p:tav tm="0">
                                          <p:val>
                                            <p:fltVal val="0"/>
                                          </p:val>
                                        </p:tav>
                                        <p:tav tm="100000">
                                          <p:val>
                                            <p:strVal val="#ppt_w"/>
                                          </p:val>
                                        </p:tav>
                                      </p:tavLst>
                                    </p:anim>
                                    <p:anim calcmode="lin" valueType="num">
                                      <p:cBhvr>
                                        <p:cTn id="119" dur="500" fill="hold"/>
                                        <p:tgtEl>
                                          <p:spTgt spid="152"/>
                                        </p:tgtEl>
                                        <p:attrNameLst>
                                          <p:attrName>ppt_h</p:attrName>
                                        </p:attrNameLst>
                                      </p:cBhvr>
                                      <p:tavLst>
                                        <p:tav tm="0">
                                          <p:val>
                                            <p:fltVal val="0"/>
                                          </p:val>
                                        </p:tav>
                                        <p:tav tm="100000">
                                          <p:val>
                                            <p:strVal val="#ppt_h"/>
                                          </p:val>
                                        </p:tav>
                                      </p:tavLst>
                                    </p:anim>
                                    <p:anim calcmode="lin" valueType="num">
                                      <p:cBhvr>
                                        <p:cTn id="120" dur="500" fill="hold"/>
                                        <p:tgtEl>
                                          <p:spTgt spid="152"/>
                                        </p:tgtEl>
                                        <p:attrNameLst>
                                          <p:attrName>style.rotation</p:attrName>
                                        </p:attrNameLst>
                                      </p:cBhvr>
                                      <p:tavLst>
                                        <p:tav tm="0">
                                          <p:val>
                                            <p:fltVal val="90"/>
                                          </p:val>
                                        </p:tav>
                                        <p:tav tm="100000">
                                          <p:val>
                                            <p:fltVal val="0"/>
                                          </p:val>
                                        </p:tav>
                                      </p:tavLst>
                                    </p:anim>
                                    <p:animEffect transition="in" filter="fade">
                                      <p:cBhvr>
                                        <p:cTn id="121" dur="500"/>
                                        <p:tgtEl>
                                          <p:spTgt spid="152"/>
                                        </p:tgtEl>
                                      </p:cBhvr>
                                    </p:animEffect>
                                  </p:childTnLst>
                                </p:cTn>
                              </p:par>
                            </p:childTnLst>
                          </p:cTn>
                        </p:par>
                        <p:par>
                          <p:cTn id="122" fill="hold">
                            <p:stCondLst>
                              <p:cond delay="6500"/>
                            </p:stCondLst>
                            <p:childTnLst>
                              <p:par>
                                <p:cTn id="123" presetID="22" presetClass="entr" presetSubtype="8" fill="hold" grpId="0" nodeType="afterEffect">
                                  <p:stCondLst>
                                    <p:cond delay="0"/>
                                  </p:stCondLst>
                                  <p:childTnLst>
                                    <p:set>
                                      <p:cBhvr>
                                        <p:cTn id="124" dur="1" fill="hold">
                                          <p:stCondLst>
                                            <p:cond delay="0"/>
                                          </p:stCondLst>
                                        </p:cTn>
                                        <p:tgtEl>
                                          <p:spTgt spid="150"/>
                                        </p:tgtEl>
                                        <p:attrNameLst>
                                          <p:attrName>style.visibility</p:attrName>
                                        </p:attrNameLst>
                                      </p:cBhvr>
                                      <p:to>
                                        <p:strVal val="visible"/>
                                      </p:to>
                                    </p:set>
                                    <p:animEffect transition="in" filter="wipe(left)">
                                      <p:cBhvr>
                                        <p:cTn id="125" dur="500"/>
                                        <p:tgtEl>
                                          <p:spTgt spid="150"/>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51"/>
                                        </p:tgtEl>
                                        <p:attrNameLst>
                                          <p:attrName>style.visibility</p:attrName>
                                        </p:attrNameLst>
                                      </p:cBhvr>
                                      <p:to>
                                        <p:strVal val="visible"/>
                                      </p:to>
                                    </p:set>
                                    <p:animEffect transition="in" filter="wipe(right)">
                                      <p:cBhvr>
                                        <p:cTn id="128" dur="75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5" grpId="0"/>
      <p:bldP spid="116" grpId="0" animBg="1"/>
      <p:bldP spid="117" grpId="0"/>
      <p:bldP spid="118" grpId="0"/>
      <p:bldP spid="122" grpId="0"/>
      <p:bldP spid="123" grpId="0"/>
      <p:bldP spid="136" grpId="0"/>
      <p:bldP spid="137" grpId="0"/>
      <p:bldP spid="150" grpId="0"/>
      <p:bldP spid="1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3862973" y="1791606"/>
            <a:ext cx="2557424" cy="907751"/>
            <a:chOff x="3666731" y="1984470"/>
            <a:chExt cx="2636520" cy="1447800"/>
          </a:xfrm>
        </p:grpSpPr>
        <p:sp>
          <p:nvSpPr>
            <p:cNvPr id="41" name="任意多边形 40"/>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7"/>
            <p:cNvSpPr txBox="1"/>
            <p:nvPr/>
          </p:nvSpPr>
          <p:spPr>
            <a:xfrm>
              <a:off x="3971726" y="2389299"/>
              <a:ext cx="2230360" cy="638148"/>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3" name="组合 42"/>
          <p:cNvGrpSpPr/>
          <p:nvPr/>
        </p:nvGrpSpPr>
        <p:grpSpPr>
          <a:xfrm>
            <a:off x="1725452" y="1791606"/>
            <a:ext cx="2557424" cy="907751"/>
            <a:chOff x="1436370" y="1984470"/>
            <a:chExt cx="2636520" cy="1447800"/>
          </a:xfrm>
        </p:grpSpPr>
        <p:sp>
          <p:nvSpPr>
            <p:cNvPr id="44" name="任意多边形 43"/>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文本框 50"/>
            <p:cNvSpPr txBox="1"/>
            <p:nvPr/>
          </p:nvSpPr>
          <p:spPr>
            <a:xfrm>
              <a:off x="1709209" y="2340210"/>
              <a:ext cx="2293960" cy="736324"/>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6" name="组合 45"/>
          <p:cNvGrpSpPr/>
          <p:nvPr/>
        </p:nvGrpSpPr>
        <p:grpSpPr>
          <a:xfrm>
            <a:off x="8138015" y="1791606"/>
            <a:ext cx="2557424" cy="907751"/>
            <a:chOff x="8127453" y="1984470"/>
            <a:chExt cx="2636520" cy="1447800"/>
          </a:xfrm>
        </p:grpSpPr>
        <p:sp>
          <p:nvSpPr>
            <p:cNvPr id="47" name="任意多边形 46"/>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8" name="文本框 53"/>
            <p:cNvSpPr txBox="1"/>
            <p:nvPr/>
          </p:nvSpPr>
          <p:spPr>
            <a:xfrm>
              <a:off x="8439016" y="2389299"/>
              <a:ext cx="2230360" cy="638148"/>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9" name="组合 48"/>
          <p:cNvGrpSpPr/>
          <p:nvPr/>
        </p:nvGrpSpPr>
        <p:grpSpPr>
          <a:xfrm>
            <a:off x="6000493" y="1791606"/>
            <a:ext cx="2557424" cy="907751"/>
            <a:chOff x="5897092" y="1984470"/>
            <a:chExt cx="2636520" cy="1447800"/>
          </a:xfrm>
        </p:grpSpPr>
        <p:sp>
          <p:nvSpPr>
            <p:cNvPr id="50" name="任意多边形 49"/>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文本框 56"/>
            <p:cNvSpPr txBox="1"/>
            <p:nvPr/>
          </p:nvSpPr>
          <p:spPr>
            <a:xfrm>
              <a:off x="6227711" y="2340215"/>
              <a:ext cx="2205655" cy="736324"/>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2" name="矩形 47"/>
          <p:cNvSpPr>
            <a:spLocks noChangeArrowheads="1"/>
          </p:cNvSpPr>
          <p:nvPr/>
        </p:nvSpPr>
        <p:spPr bwMode="auto">
          <a:xfrm>
            <a:off x="1445936" y="5116434"/>
            <a:ext cx="9385451" cy="90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53" name="矩形 52"/>
          <p:cNvSpPr/>
          <p:nvPr/>
        </p:nvSpPr>
        <p:spPr>
          <a:xfrm>
            <a:off x="2431816" y="2977358"/>
            <a:ext cx="1006988" cy="420556"/>
          </a:xfrm>
          <a:prstGeom prst="rect">
            <a:avLst/>
          </a:prstGeom>
        </p:spPr>
        <p:txBody>
          <a:bodyPr wrap="none" lIns="91431" tIns="45716" rIns="91431" bIns="45716">
            <a:spAutoFit/>
          </a:bodyPr>
          <a:lstStyle/>
          <a:p>
            <a:pPr algn="ctr"/>
            <a:r>
              <a:rPr lang="zh-CN" altLang="en-US" sz="2135" b="1" dirty="0">
                <a:solidFill>
                  <a:schemeClr val="accent1">
                    <a:lumMod val="75000"/>
                  </a:schemeClr>
                </a:solidFill>
                <a:latin typeface="微软雅黑" panose="020B0503020204020204" pitchFamily="34" charset="-122"/>
                <a:ea typeface="微软雅黑" panose="020B0503020204020204" pitchFamily="34" charset="-122"/>
              </a:rPr>
              <a:t>思路一</a:t>
            </a:r>
            <a:endParaRPr lang="en-US" altLang="zh-CN" sz="2135"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1984342" y="3456478"/>
            <a:ext cx="1907885"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55" name="矩形 54"/>
          <p:cNvSpPr/>
          <p:nvPr/>
        </p:nvSpPr>
        <p:spPr>
          <a:xfrm>
            <a:off x="4599122" y="2977358"/>
            <a:ext cx="1006988" cy="420556"/>
          </a:xfrm>
          <a:prstGeom prst="rect">
            <a:avLst/>
          </a:prstGeom>
        </p:spPr>
        <p:txBody>
          <a:bodyPr wrap="none" lIns="91431" tIns="45716" rIns="91431" bIns="45716">
            <a:spAutoFit/>
          </a:bodyPr>
          <a:lstStyle/>
          <a:p>
            <a:pPr algn="ctr"/>
            <a:r>
              <a:rPr lang="zh-CN" altLang="en-US" sz="2135" b="1" dirty="0">
                <a:solidFill>
                  <a:schemeClr val="accent3">
                    <a:lumMod val="75000"/>
                  </a:schemeClr>
                </a:solidFill>
                <a:latin typeface="微软雅黑" panose="020B0503020204020204" pitchFamily="34" charset="-122"/>
                <a:ea typeface="微软雅黑" panose="020B0503020204020204" pitchFamily="34" charset="-122"/>
              </a:rPr>
              <a:t>思路二</a:t>
            </a:r>
            <a:endParaRPr lang="en-US" altLang="zh-CN" sz="2135" b="1"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4194318" y="3456478"/>
            <a:ext cx="1875361"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57" name="矩形 56"/>
          <p:cNvSpPr/>
          <p:nvPr/>
        </p:nvSpPr>
        <p:spPr>
          <a:xfrm>
            <a:off x="6766427" y="2977358"/>
            <a:ext cx="1006988" cy="420556"/>
          </a:xfrm>
          <a:prstGeom prst="rect">
            <a:avLst/>
          </a:prstGeom>
        </p:spPr>
        <p:txBody>
          <a:bodyPr wrap="none" lIns="91431" tIns="45716" rIns="91431" bIns="45716">
            <a:spAutoFit/>
          </a:bodyPr>
          <a:lstStyle/>
          <a:p>
            <a:pPr algn="ctr"/>
            <a:r>
              <a:rPr lang="zh-CN" altLang="en-US" sz="2135" b="1" dirty="0">
                <a:solidFill>
                  <a:schemeClr val="accent2">
                    <a:lumMod val="75000"/>
                  </a:schemeClr>
                </a:solidFill>
                <a:latin typeface="微软雅黑" panose="020B0503020204020204" pitchFamily="34" charset="-122"/>
                <a:ea typeface="微软雅黑" panose="020B0503020204020204" pitchFamily="34" charset="-122"/>
              </a:rPr>
              <a:t>思路三</a:t>
            </a:r>
            <a:endParaRPr lang="en-US" altLang="zh-CN" sz="2135"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6371770" y="3456478"/>
            <a:ext cx="1892607"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59" name="矩形 58"/>
          <p:cNvSpPr/>
          <p:nvPr/>
        </p:nvSpPr>
        <p:spPr>
          <a:xfrm>
            <a:off x="8933731" y="2977358"/>
            <a:ext cx="1006988" cy="420556"/>
          </a:xfrm>
          <a:prstGeom prst="rect">
            <a:avLst/>
          </a:prstGeom>
        </p:spPr>
        <p:txBody>
          <a:bodyPr wrap="none" lIns="91431" tIns="45716" rIns="91431" bIns="45716">
            <a:spAutoFit/>
          </a:bodyPr>
          <a:lstStyle/>
          <a:p>
            <a:pPr algn="ctr"/>
            <a:r>
              <a:rPr lang="zh-CN" altLang="en-US" sz="2135" b="1" dirty="0">
                <a:solidFill>
                  <a:schemeClr val="accent5">
                    <a:lumMod val="75000"/>
                  </a:schemeClr>
                </a:solidFill>
                <a:latin typeface="微软雅黑" panose="020B0503020204020204" pitchFamily="34" charset="-122"/>
                <a:ea typeface="微软雅黑" panose="020B0503020204020204" pitchFamily="34" charset="-122"/>
              </a:rPr>
              <a:t>思路四</a:t>
            </a:r>
            <a:endParaRPr lang="en-US" altLang="zh-CN" sz="2135"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8566469" y="3456478"/>
            <a:ext cx="1874993"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cxnSp>
        <p:nvCxnSpPr>
          <p:cNvPr id="61" name="直接连接符 8"/>
          <p:cNvCxnSpPr/>
          <p:nvPr/>
        </p:nvCxnSpPr>
        <p:spPr>
          <a:xfrm>
            <a:off x="1458711" y="4994089"/>
            <a:ext cx="9359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400" fill="hold"/>
                                        <p:tgtEl>
                                          <p:spTgt spid="43"/>
                                        </p:tgtEl>
                                        <p:attrNameLst>
                                          <p:attrName>ppt_x</p:attrName>
                                        </p:attrNameLst>
                                      </p:cBhvr>
                                      <p:tavLst>
                                        <p:tav tm="0">
                                          <p:val>
                                            <p:strVal val="0-#ppt_w/2"/>
                                          </p:val>
                                        </p:tav>
                                        <p:tav tm="100000">
                                          <p:val>
                                            <p:strVal val="#ppt_x"/>
                                          </p:val>
                                        </p:tav>
                                      </p:tavLst>
                                    </p:anim>
                                    <p:anim calcmode="lin" valueType="num">
                                      <p:cBhvr additive="base">
                                        <p:cTn id="8" dur="400" fill="hold"/>
                                        <p:tgtEl>
                                          <p:spTgt spid="43"/>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400"/>
                                        <p:tgtEl>
                                          <p:spTgt spid="53"/>
                                        </p:tgtEl>
                                        <p:attrNameLst>
                                          <p:attrName>ppt_y</p:attrName>
                                        </p:attrNameLst>
                                      </p:cBhvr>
                                      <p:tavLst>
                                        <p:tav tm="0">
                                          <p:val>
                                            <p:strVal val="#ppt_y-#ppt_h*1.125000"/>
                                          </p:val>
                                        </p:tav>
                                        <p:tav tm="100000">
                                          <p:val>
                                            <p:strVal val="#ppt_y"/>
                                          </p:val>
                                        </p:tav>
                                      </p:tavLst>
                                    </p:anim>
                                    <p:animEffect transition="in" filter="wipe(down)">
                                      <p:cBhvr>
                                        <p:cTn id="12" dur="400"/>
                                        <p:tgtEl>
                                          <p:spTgt spid="53"/>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400"/>
                                        <p:tgtEl>
                                          <p:spTgt spid="54"/>
                                        </p:tgtEl>
                                        <p:attrNameLst>
                                          <p:attrName>ppt_y</p:attrName>
                                        </p:attrNameLst>
                                      </p:cBhvr>
                                      <p:tavLst>
                                        <p:tav tm="0">
                                          <p:val>
                                            <p:strVal val="#ppt_y-#ppt_h*1.125000"/>
                                          </p:val>
                                        </p:tav>
                                        <p:tav tm="100000">
                                          <p:val>
                                            <p:strVal val="#ppt_y"/>
                                          </p:val>
                                        </p:tav>
                                      </p:tavLst>
                                    </p:anim>
                                    <p:animEffect transition="in" filter="wipe(down)">
                                      <p:cBhvr>
                                        <p:cTn id="16" dur="400"/>
                                        <p:tgtEl>
                                          <p:spTgt spid="54"/>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400"/>
                                        <p:tgtEl>
                                          <p:spTgt spid="40"/>
                                        </p:tgtEl>
                                        <p:attrNameLst>
                                          <p:attrName>ppt_x</p:attrName>
                                        </p:attrNameLst>
                                      </p:cBhvr>
                                      <p:tavLst>
                                        <p:tav tm="0">
                                          <p:val>
                                            <p:strVal val="#ppt_x-#ppt_w*1.125000"/>
                                          </p:val>
                                        </p:tav>
                                        <p:tav tm="100000">
                                          <p:val>
                                            <p:strVal val="#ppt_x"/>
                                          </p:val>
                                        </p:tav>
                                      </p:tavLst>
                                    </p:anim>
                                    <p:animEffect transition="in" filter="wipe(right)">
                                      <p:cBhvr>
                                        <p:cTn id="21" dur="400"/>
                                        <p:tgtEl>
                                          <p:spTgt spid="40"/>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55"/>
                                        </p:tgtEl>
                                        <p:attrNameLst>
                                          <p:attrName>style.visibility</p:attrName>
                                        </p:attrNameLst>
                                      </p:cBhvr>
                                      <p:to>
                                        <p:strVal val="visible"/>
                                      </p:to>
                                    </p:set>
                                    <p:anim calcmode="lin" valueType="num">
                                      <p:cBhvr additive="base">
                                        <p:cTn id="24" dur="400"/>
                                        <p:tgtEl>
                                          <p:spTgt spid="55"/>
                                        </p:tgtEl>
                                        <p:attrNameLst>
                                          <p:attrName>ppt_y</p:attrName>
                                        </p:attrNameLst>
                                      </p:cBhvr>
                                      <p:tavLst>
                                        <p:tav tm="0">
                                          <p:val>
                                            <p:strVal val="#ppt_y-#ppt_h*1.125000"/>
                                          </p:val>
                                        </p:tav>
                                        <p:tav tm="100000">
                                          <p:val>
                                            <p:strVal val="#ppt_y"/>
                                          </p:val>
                                        </p:tav>
                                      </p:tavLst>
                                    </p:anim>
                                    <p:animEffect transition="in" filter="wipe(down)">
                                      <p:cBhvr>
                                        <p:cTn id="25" dur="400"/>
                                        <p:tgtEl>
                                          <p:spTgt spid="55"/>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400"/>
                                        <p:tgtEl>
                                          <p:spTgt spid="56"/>
                                        </p:tgtEl>
                                        <p:attrNameLst>
                                          <p:attrName>ppt_y</p:attrName>
                                        </p:attrNameLst>
                                      </p:cBhvr>
                                      <p:tavLst>
                                        <p:tav tm="0">
                                          <p:val>
                                            <p:strVal val="#ppt_y-#ppt_h*1.125000"/>
                                          </p:val>
                                        </p:tav>
                                        <p:tav tm="100000">
                                          <p:val>
                                            <p:strVal val="#ppt_y"/>
                                          </p:val>
                                        </p:tav>
                                      </p:tavLst>
                                    </p:anim>
                                    <p:animEffect transition="in" filter="wipe(down)">
                                      <p:cBhvr>
                                        <p:cTn id="29" dur="400"/>
                                        <p:tgtEl>
                                          <p:spTgt spid="56"/>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400"/>
                                        <p:tgtEl>
                                          <p:spTgt spid="49"/>
                                        </p:tgtEl>
                                        <p:attrNameLst>
                                          <p:attrName>ppt_x</p:attrName>
                                        </p:attrNameLst>
                                      </p:cBhvr>
                                      <p:tavLst>
                                        <p:tav tm="0">
                                          <p:val>
                                            <p:strVal val="#ppt_x-#ppt_w*1.125000"/>
                                          </p:val>
                                        </p:tav>
                                        <p:tav tm="100000">
                                          <p:val>
                                            <p:strVal val="#ppt_x"/>
                                          </p:val>
                                        </p:tav>
                                      </p:tavLst>
                                    </p:anim>
                                    <p:animEffect transition="in" filter="wipe(right)">
                                      <p:cBhvr>
                                        <p:cTn id="34" dur="400"/>
                                        <p:tgtEl>
                                          <p:spTgt spid="49"/>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400"/>
                                        <p:tgtEl>
                                          <p:spTgt spid="57"/>
                                        </p:tgtEl>
                                        <p:attrNameLst>
                                          <p:attrName>ppt_y</p:attrName>
                                        </p:attrNameLst>
                                      </p:cBhvr>
                                      <p:tavLst>
                                        <p:tav tm="0">
                                          <p:val>
                                            <p:strVal val="#ppt_y-#ppt_h*1.125000"/>
                                          </p:val>
                                        </p:tav>
                                        <p:tav tm="100000">
                                          <p:val>
                                            <p:strVal val="#ppt_y"/>
                                          </p:val>
                                        </p:tav>
                                      </p:tavLst>
                                    </p:anim>
                                    <p:animEffect transition="in" filter="wipe(down)">
                                      <p:cBhvr>
                                        <p:cTn id="38" dur="400"/>
                                        <p:tgtEl>
                                          <p:spTgt spid="57"/>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58"/>
                                        </p:tgtEl>
                                        <p:attrNameLst>
                                          <p:attrName>style.visibility</p:attrName>
                                        </p:attrNameLst>
                                      </p:cBhvr>
                                      <p:to>
                                        <p:strVal val="visible"/>
                                      </p:to>
                                    </p:set>
                                    <p:anim calcmode="lin" valueType="num">
                                      <p:cBhvr additive="base">
                                        <p:cTn id="41" dur="400"/>
                                        <p:tgtEl>
                                          <p:spTgt spid="58"/>
                                        </p:tgtEl>
                                        <p:attrNameLst>
                                          <p:attrName>ppt_y</p:attrName>
                                        </p:attrNameLst>
                                      </p:cBhvr>
                                      <p:tavLst>
                                        <p:tav tm="0">
                                          <p:val>
                                            <p:strVal val="#ppt_y-#ppt_h*1.125000"/>
                                          </p:val>
                                        </p:tav>
                                        <p:tav tm="100000">
                                          <p:val>
                                            <p:strVal val="#ppt_y"/>
                                          </p:val>
                                        </p:tav>
                                      </p:tavLst>
                                    </p:anim>
                                    <p:animEffect transition="in" filter="wipe(down)">
                                      <p:cBhvr>
                                        <p:cTn id="42" dur="400"/>
                                        <p:tgtEl>
                                          <p:spTgt spid="58"/>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400"/>
                                        <p:tgtEl>
                                          <p:spTgt spid="46"/>
                                        </p:tgtEl>
                                        <p:attrNameLst>
                                          <p:attrName>ppt_x</p:attrName>
                                        </p:attrNameLst>
                                      </p:cBhvr>
                                      <p:tavLst>
                                        <p:tav tm="0">
                                          <p:val>
                                            <p:strVal val="#ppt_x-#ppt_w*1.125000"/>
                                          </p:val>
                                        </p:tav>
                                        <p:tav tm="100000">
                                          <p:val>
                                            <p:strVal val="#ppt_x"/>
                                          </p:val>
                                        </p:tav>
                                      </p:tavLst>
                                    </p:anim>
                                    <p:animEffect transition="in" filter="wipe(right)">
                                      <p:cBhvr>
                                        <p:cTn id="47" dur="400"/>
                                        <p:tgtEl>
                                          <p:spTgt spid="46"/>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59"/>
                                        </p:tgtEl>
                                        <p:attrNameLst>
                                          <p:attrName>style.visibility</p:attrName>
                                        </p:attrNameLst>
                                      </p:cBhvr>
                                      <p:to>
                                        <p:strVal val="visible"/>
                                      </p:to>
                                    </p:set>
                                    <p:anim calcmode="lin" valueType="num">
                                      <p:cBhvr additive="base">
                                        <p:cTn id="50" dur="400"/>
                                        <p:tgtEl>
                                          <p:spTgt spid="59"/>
                                        </p:tgtEl>
                                        <p:attrNameLst>
                                          <p:attrName>ppt_y</p:attrName>
                                        </p:attrNameLst>
                                      </p:cBhvr>
                                      <p:tavLst>
                                        <p:tav tm="0">
                                          <p:val>
                                            <p:strVal val="#ppt_y-#ppt_h*1.125000"/>
                                          </p:val>
                                        </p:tav>
                                        <p:tav tm="100000">
                                          <p:val>
                                            <p:strVal val="#ppt_y"/>
                                          </p:val>
                                        </p:tav>
                                      </p:tavLst>
                                    </p:anim>
                                    <p:animEffect transition="in" filter="wipe(down)">
                                      <p:cBhvr>
                                        <p:cTn id="51" dur="400"/>
                                        <p:tgtEl>
                                          <p:spTgt spid="5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60"/>
                                        </p:tgtEl>
                                        <p:attrNameLst>
                                          <p:attrName>style.visibility</p:attrName>
                                        </p:attrNameLst>
                                      </p:cBhvr>
                                      <p:to>
                                        <p:strVal val="visible"/>
                                      </p:to>
                                    </p:set>
                                    <p:anim calcmode="lin" valueType="num">
                                      <p:cBhvr additive="base">
                                        <p:cTn id="54" dur="400"/>
                                        <p:tgtEl>
                                          <p:spTgt spid="60"/>
                                        </p:tgtEl>
                                        <p:attrNameLst>
                                          <p:attrName>ppt_y</p:attrName>
                                        </p:attrNameLst>
                                      </p:cBhvr>
                                      <p:tavLst>
                                        <p:tav tm="0">
                                          <p:val>
                                            <p:strVal val="#ppt_y-#ppt_h*1.125000"/>
                                          </p:val>
                                        </p:tav>
                                        <p:tav tm="100000">
                                          <p:val>
                                            <p:strVal val="#ppt_y"/>
                                          </p:val>
                                        </p:tav>
                                      </p:tavLst>
                                    </p:anim>
                                    <p:animEffect transition="in" filter="wipe(down)">
                                      <p:cBhvr>
                                        <p:cTn id="55" dur="400"/>
                                        <p:tgtEl>
                                          <p:spTgt spid="60"/>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barn(outVertical)">
                                      <p:cBhvr>
                                        <p:cTn id="59" dur="750"/>
                                        <p:tgtEl>
                                          <p:spTgt spid="61"/>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 name="组合 292"/>
          <p:cNvGrpSpPr/>
          <p:nvPr/>
        </p:nvGrpSpPr>
        <p:grpSpPr>
          <a:xfrm>
            <a:off x="4731368" y="2587751"/>
            <a:ext cx="2045283" cy="857176"/>
            <a:chOff x="3326751" y="2376208"/>
            <a:chExt cx="1661787" cy="696453"/>
          </a:xfrm>
        </p:grpSpPr>
        <p:grpSp>
          <p:nvGrpSpPr>
            <p:cNvPr id="294" name="组合 293"/>
            <p:cNvGrpSpPr/>
            <p:nvPr/>
          </p:nvGrpSpPr>
          <p:grpSpPr>
            <a:xfrm>
              <a:off x="3326751" y="2376208"/>
              <a:ext cx="1661787" cy="696453"/>
              <a:chOff x="3326751" y="2376208"/>
              <a:chExt cx="1661787" cy="696453"/>
            </a:xfrm>
          </p:grpSpPr>
          <p:grpSp>
            <p:nvGrpSpPr>
              <p:cNvPr id="296" name="组合 295"/>
              <p:cNvGrpSpPr/>
              <p:nvPr/>
            </p:nvGrpSpPr>
            <p:grpSpPr>
              <a:xfrm>
                <a:off x="3328062" y="2376208"/>
                <a:ext cx="1660476" cy="696453"/>
                <a:chOff x="2402655" y="2641427"/>
                <a:chExt cx="2044380" cy="857473"/>
              </a:xfrm>
              <a:effectLst>
                <a:outerShdw blurRad="292100" dist="419100" dir="6540000" algn="tl" rotWithShape="0">
                  <a:prstClr val="black">
                    <a:alpha val="40000"/>
                  </a:prstClr>
                </a:outerShdw>
              </a:effectLst>
            </p:grpSpPr>
            <p:sp>
              <p:nvSpPr>
                <p:cNvPr id="298" name="矩形 2"/>
                <p:cNvSpPr/>
                <p:nvPr/>
              </p:nvSpPr>
              <p:spPr>
                <a:xfrm>
                  <a:off x="2403013" y="2921205"/>
                  <a:ext cx="1412226" cy="575985"/>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7766 h 580315"/>
                    <a:gd name="connsiteX1-243" fmla="*/ 1473795 w 1473795"/>
                    <a:gd name="connsiteY1-244" fmla="*/ 486873 h 580315"/>
                    <a:gd name="connsiteX2-245" fmla="*/ 1459508 w 1473795"/>
                    <a:gd name="connsiteY2-246" fmla="*/ 580315 h 580315"/>
                    <a:gd name="connsiteX3-247" fmla="*/ 19050 w 1473795"/>
                    <a:gd name="connsiteY3-248" fmla="*/ 115971 h 580315"/>
                    <a:gd name="connsiteX4-249" fmla="*/ 0 w 1473795"/>
                    <a:gd name="connsiteY4-250" fmla="*/ 17766 h 580315"/>
                    <a:gd name="connsiteX0-251" fmla="*/ 0 w 1473795"/>
                    <a:gd name="connsiteY0-252" fmla="*/ 19413 h 581962"/>
                    <a:gd name="connsiteX1-253" fmla="*/ 1473795 w 1473795"/>
                    <a:gd name="connsiteY1-254" fmla="*/ 488520 h 581962"/>
                    <a:gd name="connsiteX2-255" fmla="*/ 1459508 w 1473795"/>
                    <a:gd name="connsiteY2-256" fmla="*/ 581962 h 581962"/>
                    <a:gd name="connsiteX3-257" fmla="*/ 19050 w 1473795"/>
                    <a:gd name="connsiteY3-258" fmla="*/ 117618 h 581962"/>
                    <a:gd name="connsiteX4-259" fmla="*/ 0 w 1473795"/>
                    <a:gd name="connsiteY4-260" fmla="*/ 19413 h 581962"/>
                    <a:gd name="connsiteX0-261" fmla="*/ 0 w 1473795"/>
                    <a:gd name="connsiteY0-262" fmla="*/ 19413 h 581962"/>
                    <a:gd name="connsiteX1-263" fmla="*/ 1473795 w 1473795"/>
                    <a:gd name="connsiteY1-264" fmla="*/ 488520 h 581962"/>
                    <a:gd name="connsiteX2-265" fmla="*/ 1459508 w 1473795"/>
                    <a:gd name="connsiteY2-266" fmla="*/ 581962 h 581962"/>
                    <a:gd name="connsiteX3-267" fmla="*/ 19050 w 1473795"/>
                    <a:gd name="connsiteY3-268" fmla="*/ 117618 h 581962"/>
                    <a:gd name="connsiteX4-269" fmla="*/ 0 w 1473795"/>
                    <a:gd name="connsiteY4-270" fmla="*/ 19413 h 581962"/>
                    <a:gd name="connsiteX0-271" fmla="*/ 0 w 1473795"/>
                    <a:gd name="connsiteY0-272" fmla="*/ 19413 h 581962"/>
                    <a:gd name="connsiteX1-273" fmla="*/ 1473795 w 1473795"/>
                    <a:gd name="connsiteY1-274" fmla="*/ 488520 h 581962"/>
                    <a:gd name="connsiteX2-275" fmla="*/ 1459508 w 1473795"/>
                    <a:gd name="connsiteY2-276" fmla="*/ 581962 h 581962"/>
                    <a:gd name="connsiteX3-277" fmla="*/ 19050 w 1473795"/>
                    <a:gd name="connsiteY3-278" fmla="*/ 117618 h 581962"/>
                    <a:gd name="connsiteX4-279" fmla="*/ 0 w 1473795"/>
                    <a:gd name="connsiteY4-280" fmla="*/ 19413 h 581962"/>
                    <a:gd name="connsiteX0-281" fmla="*/ 0 w 1473795"/>
                    <a:gd name="connsiteY0-282" fmla="*/ 20094 h 582643"/>
                    <a:gd name="connsiteX1-283" fmla="*/ 1473795 w 1473795"/>
                    <a:gd name="connsiteY1-284" fmla="*/ 489201 h 582643"/>
                    <a:gd name="connsiteX2-285" fmla="*/ 1459508 w 1473795"/>
                    <a:gd name="connsiteY2-286" fmla="*/ 582643 h 582643"/>
                    <a:gd name="connsiteX3-287" fmla="*/ 19050 w 1473795"/>
                    <a:gd name="connsiteY3-288" fmla="*/ 118299 h 582643"/>
                    <a:gd name="connsiteX4-289" fmla="*/ 0 w 1473795"/>
                    <a:gd name="connsiteY4-290" fmla="*/ 20094 h 582643"/>
                    <a:gd name="connsiteX0-291" fmla="*/ 45450 w 1454745"/>
                    <a:gd name="connsiteY0-292" fmla="*/ 20348 h 579965"/>
                    <a:gd name="connsiteX1-293" fmla="*/ 1454745 w 1454745"/>
                    <a:gd name="connsiteY1-294" fmla="*/ 486523 h 579965"/>
                    <a:gd name="connsiteX2-295" fmla="*/ 1440458 w 1454745"/>
                    <a:gd name="connsiteY2-296" fmla="*/ 579965 h 579965"/>
                    <a:gd name="connsiteX3-297" fmla="*/ 0 w 1454745"/>
                    <a:gd name="connsiteY3-298" fmla="*/ 115621 h 579965"/>
                    <a:gd name="connsiteX4-299" fmla="*/ 45450 w 1454745"/>
                    <a:gd name="connsiteY4-300" fmla="*/ 20348 h 579965"/>
                    <a:gd name="connsiteX0-301" fmla="*/ 0 w 1409295"/>
                    <a:gd name="connsiteY0-302" fmla="*/ 20348 h 579965"/>
                    <a:gd name="connsiteX1-303" fmla="*/ 1409295 w 1409295"/>
                    <a:gd name="connsiteY1-304" fmla="*/ 486523 h 579965"/>
                    <a:gd name="connsiteX2-305" fmla="*/ 1395008 w 1409295"/>
                    <a:gd name="connsiteY2-306" fmla="*/ 579965 h 579965"/>
                    <a:gd name="connsiteX3-307" fmla="*/ 24913 w 1409295"/>
                    <a:gd name="connsiteY3-308" fmla="*/ 115621 h 579965"/>
                    <a:gd name="connsiteX4-309" fmla="*/ 0 w 1409295"/>
                    <a:gd name="connsiteY4-310" fmla="*/ 20348 h 579965"/>
                    <a:gd name="connsiteX0-311" fmla="*/ 0 w 1409295"/>
                    <a:gd name="connsiteY0-312" fmla="*/ 11135 h 570752"/>
                    <a:gd name="connsiteX1-313" fmla="*/ 1409295 w 1409295"/>
                    <a:gd name="connsiteY1-314" fmla="*/ 477310 h 570752"/>
                    <a:gd name="connsiteX2-315" fmla="*/ 1395008 w 1409295"/>
                    <a:gd name="connsiteY2-316" fmla="*/ 570752 h 570752"/>
                    <a:gd name="connsiteX3-317" fmla="*/ 24913 w 1409295"/>
                    <a:gd name="connsiteY3-318" fmla="*/ 106408 h 570752"/>
                    <a:gd name="connsiteX4-319" fmla="*/ 0 w 1409295"/>
                    <a:gd name="connsiteY4-320" fmla="*/ 11135 h 570752"/>
                    <a:gd name="connsiteX0-321" fmla="*/ 0 w 1409295"/>
                    <a:gd name="connsiteY0-322" fmla="*/ 11135 h 570752"/>
                    <a:gd name="connsiteX1-323" fmla="*/ 1409295 w 1409295"/>
                    <a:gd name="connsiteY1-324" fmla="*/ 477310 h 570752"/>
                    <a:gd name="connsiteX2-325" fmla="*/ 1395008 w 1409295"/>
                    <a:gd name="connsiteY2-326" fmla="*/ 570752 h 570752"/>
                    <a:gd name="connsiteX3-327" fmla="*/ 24913 w 1409295"/>
                    <a:gd name="connsiteY3-328" fmla="*/ 106408 h 570752"/>
                    <a:gd name="connsiteX4-329" fmla="*/ 0 w 1409295"/>
                    <a:gd name="connsiteY4-330" fmla="*/ 11135 h 570752"/>
                    <a:gd name="connsiteX0-331" fmla="*/ 0 w 1409295"/>
                    <a:gd name="connsiteY0-332" fmla="*/ 16139 h 575756"/>
                    <a:gd name="connsiteX1-333" fmla="*/ 1409295 w 1409295"/>
                    <a:gd name="connsiteY1-334" fmla="*/ 482314 h 575756"/>
                    <a:gd name="connsiteX2-335" fmla="*/ 1395008 w 1409295"/>
                    <a:gd name="connsiteY2-336" fmla="*/ 575756 h 575756"/>
                    <a:gd name="connsiteX3-337" fmla="*/ 24913 w 1409295"/>
                    <a:gd name="connsiteY3-338" fmla="*/ 111412 h 575756"/>
                    <a:gd name="connsiteX4-339" fmla="*/ 0 w 1409295"/>
                    <a:gd name="connsiteY4-340" fmla="*/ 16139 h 575756"/>
                    <a:gd name="connsiteX0-341" fmla="*/ 0 w 1412226"/>
                    <a:gd name="connsiteY0-342" fmla="*/ 16368 h 575985"/>
                    <a:gd name="connsiteX1-343" fmla="*/ 1412226 w 1412226"/>
                    <a:gd name="connsiteY1-344" fmla="*/ 479612 h 575985"/>
                    <a:gd name="connsiteX2-345" fmla="*/ 1395008 w 1412226"/>
                    <a:gd name="connsiteY2-346" fmla="*/ 575985 h 575985"/>
                    <a:gd name="connsiteX3-347" fmla="*/ 24913 w 1412226"/>
                    <a:gd name="connsiteY3-348" fmla="*/ 111641 h 575985"/>
                    <a:gd name="connsiteX4-349" fmla="*/ 0 w 1412226"/>
                    <a:gd name="connsiteY4-350" fmla="*/ 16368 h 5759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12226" h="575985">
                      <a:moveTo>
                        <a:pt x="0" y="16368"/>
                      </a:moveTo>
                      <a:cubicBezTo>
                        <a:pt x="629905" y="-45300"/>
                        <a:pt x="977447" y="58424"/>
                        <a:pt x="1412226" y="479612"/>
                      </a:cubicBezTo>
                      <a:lnTo>
                        <a:pt x="1395008" y="575985"/>
                      </a:lnTo>
                      <a:cubicBezTo>
                        <a:pt x="885858" y="110898"/>
                        <a:pt x="559017" y="54492"/>
                        <a:pt x="24913" y="111641"/>
                      </a:cubicBezTo>
                      <a:lnTo>
                        <a:pt x="0" y="16368"/>
                      </a:lnTo>
                      <a:close/>
                    </a:path>
                  </a:pathLst>
                </a:custGeom>
                <a:gradFill>
                  <a:gsLst>
                    <a:gs pos="24000">
                      <a:schemeClr val="accent4"/>
                    </a:gs>
                    <a:gs pos="100000">
                      <a:schemeClr val="accent3">
                        <a:lumMod val="62000"/>
                      </a:schemeClr>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99"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19050" y="373856"/>
                      </a:moveTo>
                      <a:lnTo>
                        <a:pt x="648642" y="0"/>
                      </a:lnTo>
                      <a:lnTo>
                        <a:pt x="620068" y="83915"/>
                      </a:lnTo>
                      <a:lnTo>
                        <a:pt x="0" y="472060"/>
                      </a:lnTo>
                      <a:lnTo>
                        <a:pt x="19050" y="373856"/>
                      </a:lnTo>
                      <a:close/>
                    </a:path>
                  </a:pathLst>
                </a:custGeom>
                <a:gradFill>
                  <a:gsLst>
                    <a:gs pos="0">
                      <a:schemeClr val="accent4"/>
                    </a:gs>
                    <a:gs pos="31000">
                      <a:schemeClr val="accent3">
                        <a:lumMod val="69000"/>
                        <a:lumOff val="31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0" name="矩形 1"/>
                <p:cNvSpPr/>
                <p:nvPr/>
              </p:nvSpPr>
              <p:spPr>
                <a:xfrm>
                  <a:off x="2402655" y="2641427"/>
                  <a:ext cx="2044380" cy="774800"/>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 name="connsiteX0-141" fmla="*/ 969169 w 2117675"/>
                    <a:gd name="connsiteY0-142" fmla="*/ 5624 h 779904"/>
                    <a:gd name="connsiteX1-143" fmla="*/ 2117675 w 2117675"/>
                    <a:gd name="connsiteY1-144" fmla="*/ 391388 h 779904"/>
                    <a:gd name="connsiteX2-145" fmla="*/ 1477119 w 2117675"/>
                    <a:gd name="connsiteY2-146" fmla="*/ 779904 h 779904"/>
                    <a:gd name="connsiteX3-147" fmla="*/ 0 w 2117675"/>
                    <a:gd name="connsiteY3-148" fmla="*/ 298890 h 779904"/>
                    <a:gd name="connsiteX4-149" fmla="*/ 969169 w 2117675"/>
                    <a:gd name="connsiteY4-150" fmla="*/ 5624 h 779904"/>
                    <a:gd name="connsiteX0-151" fmla="*/ 969169 w 2117675"/>
                    <a:gd name="connsiteY0-152" fmla="*/ 5624 h 779904"/>
                    <a:gd name="connsiteX1-153" fmla="*/ 2117675 w 2117675"/>
                    <a:gd name="connsiteY1-154" fmla="*/ 391388 h 779904"/>
                    <a:gd name="connsiteX2-155" fmla="*/ 1477119 w 2117675"/>
                    <a:gd name="connsiteY2-156" fmla="*/ 779904 h 779904"/>
                    <a:gd name="connsiteX3-157" fmla="*/ 0 w 2117675"/>
                    <a:gd name="connsiteY3-158" fmla="*/ 298890 h 779904"/>
                    <a:gd name="connsiteX4-159" fmla="*/ 969169 w 2117675"/>
                    <a:gd name="connsiteY4-160" fmla="*/ 5624 h 779904"/>
                    <a:gd name="connsiteX0-161" fmla="*/ 913466 w 2061972"/>
                    <a:gd name="connsiteY0-162" fmla="*/ 5624 h 779904"/>
                    <a:gd name="connsiteX1-163" fmla="*/ 2061972 w 2061972"/>
                    <a:gd name="connsiteY1-164" fmla="*/ 391388 h 779904"/>
                    <a:gd name="connsiteX2-165" fmla="*/ 1421416 w 2061972"/>
                    <a:gd name="connsiteY2-166" fmla="*/ 779904 h 779904"/>
                    <a:gd name="connsiteX3-167" fmla="*/ 0 w 2061972"/>
                    <a:gd name="connsiteY3-168" fmla="*/ 310617 h 779904"/>
                    <a:gd name="connsiteX4-169" fmla="*/ 913466 w 2061972"/>
                    <a:gd name="connsiteY4-170" fmla="*/ 5624 h 779904"/>
                    <a:gd name="connsiteX0-171" fmla="*/ 954511 w 2061972"/>
                    <a:gd name="connsiteY0-172" fmla="*/ 5737 h 777085"/>
                    <a:gd name="connsiteX1-173" fmla="*/ 2061972 w 2061972"/>
                    <a:gd name="connsiteY1-174" fmla="*/ 388569 h 777085"/>
                    <a:gd name="connsiteX2-175" fmla="*/ 1421416 w 2061972"/>
                    <a:gd name="connsiteY2-176" fmla="*/ 777085 h 777085"/>
                    <a:gd name="connsiteX3-177" fmla="*/ 0 w 2061972"/>
                    <a:gd name="connsiteY3-178" fmla="*/ 307798 h 777085"/>
                    <a:gd name="connsiteX4-179" fmla="*/ 954511 w 2061972"/>
                    <a:gd name="connsiteY4-180" fmla="*/ 5737 h 777085"/>
                    <a:gd name="connsiteX0-181" fmla="*/ 954511 w 2061972"/>
                    <a:gd name="connsiteY0-182" fmla="*/ 3453 h 774801"/>
                    <a:gd name="connsiteX1-183" fmla="*/ 2061972 w 2061972"/>
                    <a:gd name="connsiteY1-184" fmla="*/ 386285 h 774801"/>
                    <a:gd name="connsiteX2-185" fmla="*/ 1421416 w 2061972"/>
                    <a:gd name="connsiteY2-186" fmla="*/ 774801 h 774801"/>
                    <a:gd name="connsiteX3-187" fmla="*/ 0 w 2061972"/>
                    <a:gd name="connsiteY3-188" fmla="*/ 305514 h 774801"/>
                    <a:gd name="connsiteX4-189" fmla="*/ 954511 w 2061972"/>
                    <a:gd name="connsiteY4-190" fmla="*/ 3453 h 774801"/>
                    <a:gd name="connsiteX0-191" fmla="*/ 933988 w 2041449"/>
                    <a:gd name="connsiteY0-192" fmla="*/ 3453 h 774801"/>
                    <a:gd name="connsiteX1-193" fmla="*/ 2041449 w 2041449"/>
                    <a:gd name="connsiteY1-194" fmla="*/ 386285 h 774801"/>
                    <a:gd name="connsiteX2-195" fmla="*/ 1400893 w 2041449"/>
                    <a:gd name="connsiteY2-196" fmla="*/ 774801 h 774801"/>
                    <a:gd name="connsiteX3-197" fmla="*/ 0 w 2041449"/>
                    <a:gd name="connsiteY3-198" fmla="*/ 305514 h 774801"/>
                    <a:gd name="connsiteX4-199" fmla="*/ 933988 w 2041449"/>
                    <a:gd name="connsiteY4-200" fmla="*/ 3453 h 774801"/>
                    <a:gd name="connsiteX0-201" fmla="*/ 925192 w 2032653"/>
                    <a:gd name="connsiteY0-202" fmla="*/ 3453 h 774801"/>
                    <a:gd name="connsiteX1-203" fmla="*/ 2032653 w 2032653"/>
                    <a:gd name="connsiteY1-204" fmla="*/ 386285 h 774801"/>
                    <a:gd name="connsiteX2-205" fmla="*/ 1392097 w 2032653"/>
                    <a:gd name="connsiteY2-206" fmla="*/ 774801 h 774801"/>
                    <a:gd name="connsiteX3-207" fmla="*/ 0 w 2032653"/>
                    <a:gd name="connsiteY3-208" fmla="*/ 299650 h 774801"/>
                    <a:gd name="connsiteX4-209" fmla="*/ 925192 w 2032653"/>
                    <a:gd name="connsiteY4-210" fmla="*/ 3453 h 774801"/>
                    <a:gd name="connsiteX0-211" fmla="*/ 936919 w 2044380"/>
                    <a:gd name="connsiteY0-212" fmla="*/ 3453 h 774801"/>
                    <a:gd name="connsiteX1-213" fmla="*/ 2044380 w 2044380"/>
                    <a:gd name="connsiteY1-214" fmla="*/ 386285 h 774801"/>
                    <a:gd name="connsiteX2-215" fmla="*/ 1403824 w 2044380"/>
                    <a:gd name="connsiteY2-216" fmla="*/ 774801 h 774801"/>
                    <a:gd name="connsiteX3-217" fmla="*/ 0 w 2044380"/>
                    <a:gd name="connsiteY3-218" fmla="*/ 296718 h 774801"/>
                    <a:gd name="connsiteX4-219" fmla="*/ 936919 w 2044380"/>
                    <a:gd name="connsiteY4-220" fmla="*/ 3453 h 7748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44380" h="774801">
                      <a:moveTo>
                        <a:pt x="936919" y="3453"/>
                      </a:moveTo>
                      <a:cubicBezTo>
                        <a:pt x="1415284" y="-19500"/>
                        <a:pt x="1671864" y="67992"/>
                        <a:pt x="2044380" y="386285"/>
                      </a:cubicBezTo>
                      <a:lnTo>
                        <a:pt x="1403824" y="774801"/>
                      </a:lnTo>
                      <a:cubicBezTo>
                        <a:pt x="1016840" y="359414"/>
                        <a:pt x="580609" y="231810"/>
                        <a:pt x="0" y="296718"/>
                      </a:cubicBezTo>
                      <a:lnTo>
                        <a:pt x="936919" y="3453"/>
                      </a:lnTo>
                      <a:close/>
                    </a:path>
                  </a:pathLst>
                </a:custGeom>
                <a:gradFill>
                  <a:gsLst>
                    <a:gs pos="67000">
                      <a:schemeClr val="accent4"/>
                    </a:gs>
                    <a:gs pos="100000">
                      <a:schemeClr val="accent3"/>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grpSp>
          <p:sp>
            <p:nvSpPr>
              <p:cNvPr id="297" name="矩形 1"/>
              <p:cNvSpPr/>
              <p:nvPr/>
            </p:nvSpPr>
            <p:spPr>
              <a:xfrm>
                <a:off x="3326751" y="2378015"/>
                <a:ext cx="759006" cy="313966"/>
              </a:xfrm>
              <a:custGeom>
                <a:avLst/>
                <a:gdLst/>
                <a:ahLst/>
                <a:cxnLst/>
                <a:rect l="l" t="t" r="r" b="b"/>
                <a:pathLst>
                  <a:path w="759006" h="313966">
                    <a:moveTo>
                      <a:pt x="759006" y="0"/>
                    </a:moveTo>
                    <a:cubicBezTo>
                      <a:pt x="720023" y="99571"/>
                      <a:pt x="699689" y="205036"/>
                      <a:pt x="699379" y="313966"/>
                    </a:cubicBezTo>
                    <a:cubicBezTo>
                      <a:pt x="494976" y="227877"/>
                      <a:pt x="266166" y="207821"/>
                      <a:pt x="0" y="237577"/>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95" name="TextBox 294"/>
            <p:cNvSpPr txBox="1"/>
            <p:nvPr/>
          </p:nvSpPr>
          <p:spPr>
            <a:xfrm>
              <a:off x="4322812" y="2551422"/>
              <a:ext cx="301123" cy="375101"/>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S</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01" name="组合 300"/>
          <p:cNvGrpSpPr/>
          <p:nvPr/>
        </p:nvGrpSpPr>
        <p:grpSpPr>
          <a:xfrm>
            <a:off x="3496485" y="2907896"/>
            <a:ext cx="2613698" cy="1061635"/>
            <a:chOff x="2323410" y="2636324"/>
            <a:chExt cx="2123624" cy="862576"/>
          </a:xfrm>
        </p:grpSpPr>
        <p:grpSp>
          <p:nvGrpSpPr>
            <p:cNvPr id="302" name="组合 301"/>
            <p:cNvGrpSpPr/>
            <p:nvPr/>
          </p:nvGrpSpPr>
          <p:grpSpPr>
            <a:xfrm>
              <a:off x="2323410" y="2636324"/>
              <a:ext cx="2123624" cy="862576"/>
              <a:chOff x="2323410" y="2636324"/>
              <a:chExt cx="2123624" cy="862576"/>
            </a:xfrm>
          </p:grpSpPr>
          <p:grpSp>
            <p:nvGrpSpPr>
              <p:cNvPr id="304" name="组合 303"/>
              <p:cNvGrpSpPr/>
              <p:nvPr/>
            </p:nvGrpSpPr>
            <p:grpSpPr>
              <a:xfrm>
                <a:off x="2329359" y="2636324"/>
                <a:ext cx="2117675" cy="862576"/>
                <a:chOff x="2329359" y="2636324"/>
                <a:chExt cx="2117675" cy="862576"/>
              </a:xfrm>
              <a:effectLst>
                <a:outerShdw blurRad="292100" dist="419100" dir="6540000" algn="tl" rotWithShape="0">
                  <a:prstClr val="black">
                    <a:alpha val="40000"/>
                  </a:prstClr>
                </a:outerShdw>
              </a:effectLst>
            </p:grpSpPr>
            <p:sp>
              <p:nvSpPr>
                <p:cNvPr id="306" name="矩形 2"/>
                <p:cNvSpPr/>
                <p:nvPr/>
              </p:nvSpPr>
              <p:spPr>
                <a:xfrm>
                  <a:off x="2338512" y="2921548"/>
                  <a:ext cx="1473795" cy="575642"/>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3093 h 575642"/>
                    <a:gd name="connsiteX1-243" fmla="*/ 1473795 w 1473795"/>
                    <a:gd name="connsiteY1-244" fmla="*/ 479298 h 575642"/>
                    <a:gd name="connsiteX2-245" fmla="*/ 1459508 w 1473795"/>
                    <a:gd name="connsiteY2-246" fmla="*/ 575642 h 575642"/>
                    <a:gd name="connsiteX3-247" fmla="*/ 19050 w 1473795"/>
                    <a:gd name="connsiteY3-248" fmla="*/ 111298 h 575642"/>
                    <a:gd name="connsiteX4-249" fmla="*/ 0 w 1473795"/>
                    <a:gd name="connsiteY4-250" fmla="*/ 13093 h 5756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3795" h="575642">
                      <a:moveTo>
                        <a:pt x="0" y="13093"/>
                      </a:moveTo>
                      <a:cubicBezTo>
                        <a:pt x="521429" y="-45644"/>
                        <a:pt x="1021424" y="90360"/>
                        <a:pt x="1473795" y="479298"/>
                      </a:cubicBezTo>
                      <a:lnTo>
                        <a:pt x="1459508" y="575642"/>
                      </a:lnTo>
                      <a:cubicBezTo>
                        <a:pt x="935699" y="139872"/>
                        <a:pt x="447609" y="54149"/>
                        <a:pt x="19050" y="111298"/>
                      </a:cubicBezTo>
                      <a:lnTo>
                        <a:pt x="0" y="13093"/>
                      </a:lnTo>
                      <a:close/>
                    </a:path>
                  </a:pathLst>
                </a:custGeom>
                <a:gradFill>
                  <a:gsLst>
                    <a:gs pos="24000">
                      <a:schemeClr val="bg2">
                        <a:lumMod val="83000"/>
                      </a:schemeClr>
                    </a:gs>
                    <a:gs pos="100000">
                      <a:schemeClr val="tx2"/>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7"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 name="connsiteX0-91" fmla="*/ 1633 w 648642"/>
                    <a:gd name="connsiteY0-92" fmla="*/ 388370 h 472060"/>
                    <a:gd name="connsiteX1-93" fmla="*/ 648642 w 648642"/>
                    <a:gd name="connsiteY1-94" fmla="*/ 0 h 472060"/>
                    <a:gd name="connsiteX2-95" fmla="*/ 620068 w 648642"/>
                    <a:gd name="connsiteY2-96" fmla="*/ 83915 h 472060"/>
                    <a:gd name="connsiteX3-97" fmla="*/ 0 w 648642"/>
                    <a:gd name="connsiteY3-98" fmla="*/ 472060 h 472060"/>
                    <a:gd name="connsiteX4-99" fmla="*/ 1633 w 648642"/>
                    <a:gd name="connsiteY4-100" fmla="*/ 388370 h 472060"/>
                    <a:gd name="connsiteX0-101" fmla="*/ 7439 w 648642"/>
                    <a:gd name="connsiteY0-102" fmla="*/ 385467 h 472060"/>
                    <a:gd name="connsiteX1-103" fmla="*/ 648642 w 648642"/>
                    <a:gd name="connsiteY1-104" fmla="*/ 0 h 472060"/>
                    <a:gd name="connsiteX2-105" fmla="*/ 620068 w 648642"/>
                    <a:gd name="connsiteY2-106" fmla="*/ 83915 h 472060"/>
                    <a:gd name="connsiteX3-107" fmla="*/ 0 w 648642"/>
                    <a:gd name="connsiteY3-108" fmla="*/ 472060 h 472060"/>
                    <a:gd name="connsiteX4-109" fmla="*/ 7439 w 648642"/>
                    <a:gd name="connsiteY4-110" fmla="*/ 385467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7439" y="385467"/>
                      </a:moveTo>
                      <a:lnTo>
                        <a:pt x="648642" y="0"/>
                      </a:lnTo>
                      <a:lnTo>
                        <a:pt x="620068" y="83915"/>
                      </a:lnTo>
                      <a:lnTo>
                        <a:pt x="0" y="472060"/>
                      </a:lnTo>
                      <a:cubicBezTo>
                        <a:pt x="544" y="444163"/>
                        <a:pt x="6895" y="413364"/>
                        <a:pt x="7439" y="385467"/>
                      </a:cubicBezTo>
                      <a:close/>
                    </a:path>
                  </a:pathLst>
                </a:custGeom>
                <a:gradFill>
                  <a:gsLst>
                    <a:gs pos="0">
                      <a:schemeClr val="bg2">
                        <a:lumMod val="88000"/>
                        <a:lumOff val="12000"/>
                      </a:schemeClr>
                    </a:gs>
                    <a:gs pos="31000">
                      <a:schemeClr val="tx2">
                        <a:lumMod val="69000"/>
                        <a:lumOff val="31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8" name="矩形 1"/>
                <p:cNvSpPr/>
                <p:nvPr/>
              </p:nvSpPr>
              <p:spPr>
                <a:xfrm>
                  <a:off x="2329359" y="2636324"/>
                  <a:ext cx="2117675" cy="779904"/>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17675" h="779904">
                      <a:moveTo>
                        <a:pt x="969169" y="5624"/>
                      </a:moveTo>
                      <a:cubicBezTo>
                        <a:pt x="1517897" y="-26125"/>
                        <a:pt x="1745159" y="73095"/>
                        <a:pt x="2117675" y="391388"/>
                      </a:cubicBezTo>
                      <a:lnTo>
                        <a:pt x="1477119" y="779904"/>
                      </a:lnTo>
                      <a:cubicBezTo>
                        <a:pt x="1078408" y="399698"/>
                        <a:pt x="563017" y="245709"/>
                        <a:pt x="0" y="298890"/>
                      </a:cubicBezTo>
                      <a:lnTo>
                        <a:pt x="969169" y="5624"/>
                      </a:lnTo>
                      <a:close/>
                    </a:path>
                  </a:pathLst>
                </a:custGeom>
                <a:gradFill>
                  <a:gsLst>
                    <a:gs pos="0">
                      <a:schemeClr val="tx2">
                        <a:lumMod val="60000"/>
                        <a:lumOff val="40000"/>
                      </a:schemeClr>
                    </a:gs>
                    <a:gs pos="100000">
                      <a:schemeClr val="tx2">
                        <a:lumMod val="7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05" name="矩形 1"/>
              <p:cNvSpPr/>
              <p:nvPr/>
            </p:nvSpPr>
            <p:spPr>
              <a:xfrm>
                <a:off x="2323410" y="2636325"/>
                <a:ext cx="1847864" cy="779905"/>
              </a:xfrm>
              <a:custGeom>
                <a:avLst/>
                <a:gdLst/>
                <a:ahLst/>
                <a:cxnLst/>
                <a:rect l="l" t="t" r="r" b="b"/>
                <a:pathLst>
                  <a:path w="1847864" h="779904">
                    <a:moveTo>
                      <a:pt x="1160785" y="29"/>
                    </a:moveTo>
                    <a:cubicBezTo>
                      <a:pt x="1384664" y="1145"/>
                      <a:pt x="1550251" y="33714"/>
                      <a:pt x="1705539" y="108358"/>
                    </a:cubicBezTo>
                    <a:cubicBezTo>
                      <a:pt x="1711932" y="267614"/>
                      <a:pt x="1762280" y="418728"/>
                      <a:pt x="1847864" y="555036"/>
                    </a:cubicBezTo>
                    <a:lnTo>
                      <a:pt x="1477119" y="779904"/>
                    </a:lnTo>
                    <a:cubicBezTo>
                      <a:pt x="1078408" y="399698"/>
                      <a:pt x="563017" y="245709"/>
                      <a:pt x="0" y="298890"/>
                    </a:cubicBezTo>
                    <a:lnTo>
                      <a:pt x="969169" y="5624"/>
                    </a:lnTo>
                    <a:cubicBezTo>
                      <a:pt x="1037760" y="1656"/>
                      <a:pt x="1101328" y="-267"/>
                      <a:pt x="1160785" y="29"/>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03" name="TextBox 302"/>
            <p:cNvSpPr txBox="1"/>
            <p:nvPr/>
          </p:nvSpPr>
          <p:spPr>
            <a:xfrm>
              <a:off x="3883578" y="2807214"/>
              <a:ext cx="354524" cy="375102"/>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O</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09" name="组合 308"/>
          <p:cNvGrpSpPr/>
          <p:nvPr/>
        </p:nvGrpSpPr>
        <p:grpSpPr>
          <a:xfrm>
            <a:off x="6226305" y="3005670"/>
            <a:ext cx="1782681" cy="935868"/>
            <a:chOff x="4541381" y="2715766"/>
            <a:chExt cx="1448424" cy="760390"/>
          </a:xfrm>
        </p:grpSpPr>
        <p:grpSp>
          <p:nvGrpSpPr>
            <p:cNvPr id="310" name="组合 309"/>
            <p:cNvGrpSpPr/>
            <p:nvPr/>
          </p:nvGrpSpPr>
          <p:grpSpPr>
            <a:xfrm>
              <a:off x="4541381" y="2715766"/>
              <a:ext cx="1448424" cy="760390"/>
              <a:chOff x="3885010" y="3089595"/>
              <a:chExt cx="1802592" cy="946320"/>
            </a:xfrm>
            <a:effectLst>
              <a:outerShdw blurRad="292100" dist="419100" dir="6540000" algn="tl" rotWithShape="0">
                <a:prstClr val="black">
                  <a:alpha val="40000"/>
                </a:prstClr>
              </a:outerShdw>
            </a:effectLst>
          </p:grpSpPr>
          <p:sp>
            <p:nvSpPr>
              <p:cNvPr id="312"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73000">
                    <a:schemeClr val="accent6"/>
                  </a:gs>
                  <a:gs pos="45390">
                    <a:srgbClr val="E4BE33">
                      <a:lumMod val="60000"/>
                      <a:lumOff val="40000"/>
                    </a:srgbClr>
                  </a:gs>
                  <a:gs pos="18000">
                    <a:schemeClr val="accent5"/>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3"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adFill>
                <a:gsLst>
                  <a:gs pos="0">
                    <a:schemeClr val="accent6"/>
                  </a:gs>
                  <a:gs pos="76000">
                    <a:schemeClr val="accent5">
                      <a:lumMod val="26000"/>
                      <a:lumOff val="74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4" name="矩形 5"/>
              <p:cNvSpPr/>
              <p:nvPr/>
            </p:nvSpPr>
            <p:spPr>
              <a:xfrm>
                <a:off x="3907589" y="3089595"/>
                <a:ext cx="1758804" cy="798481"/>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 name="connsiteX0-121" fmla="*/ 592182 w 1758804"/>
                  <a:gd name="connsiteY0-122" fmla="*/ 0 h 796073"/>
                  <a:gd name="connsiteX1-123" fmla="*/ 1758804 w 1758804"/>
                  <a:gd name="connsiteY1-124" fmla="*/ 307703 h 796073"/>
                  <a:gd name="connsiteX2-125" fmla="*/ 1439490 w 1758804"/>
                  <a:gd name="connsiteY2-126" fmla="*/ 756605 h 796073"/>
                  <a:gd name="connsiteX3-127" fmla="*/ 0 w 1758804"/>
                  <a:gd name="connsiteY3-128" fmla="*/ 416970 h 796073"/>
                  <a:gd name="connsiteX4-129" fmla="*/ 592182 w 1758804"/>
                  <a:gd name="connsiteY4-130" fmla="*/ 0 h 796073"/>
                  <a:gd name="connsiteX0-131" fmla="*/ 592182 w 1758804"/>
                  <a:gd name="connsiteY0-132" fmla="*/ 0 h 790690"/>
                  <a:gd name="connsiteX1-133" fmla="*/ 1758804 w 1758804"/>
                  <a:gd name="connsiteY1-134" fmla="*/ 307703 h 790690"/>
                  <a:gd name="connsiteX2-135" fmla="*/ 1439490 w 1758804"/>
                  <a:gd name="connsiteY2-136" fmla="*/ 756605 h 790690"/>
                  <a:gd name="connsiteX3-137" fmla="*/ 0 w 1758804"/>
                  <a:gd name="connsiteY3-138" fmla="*/ 416970 h 790690"/>
                  <a:gd name="connsiteX4-139" fmla="*/ 592182 w 1758804"/>
                  <a:gd name="connsiteY4-140" fmla="*/ 0 h 790690"/>
                  <a:gd name="connsiteX0-141" fmla="*/ 592182 w 1758804"/>
                  <a:gd name="connsiteY0-142" fmla="*/ 0 h 798481"/>
                  <a:gd name="connsiteX1-143" fmla="*/ 1758804 w 1758804"/>
                  <a:gd name="connsiteY1-144" fmla="*/ 307703 h 798481"/>
                  <a:gd name="connsiteX2-145" fmla="*/ 1433562 w 1758804"/>
                  <a:gd name="connsiteY2-146" fmla="*/ 765496 h 798481"/>
                  <a:gd name="connsiteX3-147" fmla="*/ 0 w 1758804"/>
                  <a:gd name="connsiteY3-148" fmla="*/ 416970 h 798481"/>
                  <a:gd name="connsiteX4-149" fmla="*/ 592182 w 1758804"/>
                  <a:gd name="connsiteY4-150" fmla="*/ 0 h 798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8481">
                    <a:moveTo>
                      <a:pt x="592182" y="0"/>
                    </a:moveTo>
                    <a:cubicBezTo>
                      <a:pt x="853331" y="212876"/>
                      <a:pt x="1216079" y="379307"/>
                      <a:pt x="1758804" y="307703"/>
                    </a:cubicBezTo>
                    <a:lnTo>
                      <a:pt x="1433562" y="765496"/>
                    </a:lnTo>
                    <a:cubicBezTo>
                      <a:pt x="799881" y="868378"/>
                      <a:pt x="408135" y="724674"/>
                      <a:pt x="0" y="416970"/>
                    </a:cubicBezTo>
                    <a:lnTo>
                      <a:pt x="592182" y="0"/>
                    </a:lnTo>
                    <a:close/>
                  </a:path>
                </a:pathLst>
              </a:custGeom>
              <a:gradFill>
                <a:gsLst>
                  <a:gs pos="0">
                    <a:schemeClr val="accent6">
                      <a:lumMod val="94000"/>
                      <a:lumOff val="6000"/>
                    </a:schemeClr>
                  </a:gs>
                  <a:gs pos="100000">
                    <a:schemeClr val="accent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1" name="TextBox 310"/>
            <p:cNvSpPr txBox="1"/>
            <p:nvPr/>
          </p:nvSpPr>
          <p:spPr>
            <a:xfrm>
              <a:off x="4723808" y="2850490"/>
              <a:ext cx="306333" cy="375101"/>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T</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15" name="组合 314"/>
          <p:cNvGrpSpPr/>
          <p:nvPr/>
        </p:nvGrpSpPr>
        <p:grpSpPr>
          <a:xfrm>
            <a:off x="5418458" y="3465771"/>
            <a:ext cx="2218581" cy="1164705"/>
            <a:chOff x="3885010" y="3089595"/>
            <a:chExt cx="1802592" cy="946320"/>
          </a:xfrm>
        </p:grpSpPr>
        <p:grpSp>
          <p:nvGrpSpPr>
            <p:cNvPr id="316" name="组合 315"/>
            <p:cNvGrpSpPr/>
            <p:nvPr/>
          </p:nvGrpSpPr>
          <p:grpSpPr>
            <a:xfrm>
              <a:off x="3885010" y="3089595"/>
              <a:ext cx="1802592" cy="946320"/>
              <a:chOff x="3885010" y="3089595"/>
              <a:chExt cx="1802592" cy="946320"/>
            </a:xfrm>
          </p:grpSpPr>
          <p:grpSp>
            <p:nvGrpSpPr>
              <p:cNvPr id="318" name="组合 317"/>
              <p:cNvGrpSpPr/>
              <p:nvPr/>
            </p:nvGrpSpPr>
            <p:grpSpPr>
              <a:xfrm>
                <a:off x="3885010" y="3089595"/>
                <a:ext cx="1802592" cy="946320"/>
                <a:chOff x="3885010" y="3089595"/>
                <a:chExt cx="1802592" cy="946320"/>
              </a:xfrm>
              <a:effectLst>
                <a:outerShdw blurRad="292100" dist="419100" dir="6540000" algn="tl" rotWithShape="0">
                  <a:prstClr val="black">
                    <a:alpha val="40000"/>
                  </a:prstClr>
                </a:outerShdw>
              </a:effectLst>
            </p:grpSpPr>
            <p:sp>
              <p:nvSpPr>
                <p:cNvPr id="320"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73000">
                      <a:schemeClr val="accent2">
                        <a:lumMod val="35000"/>
                        <a:lumOff val="65000"/>
                      </a:schemeClr>
                    </a:gs>
                    <a:gs pos="18000">
                      <a:schemeClr val="accent1"/>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1"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adFill>
                  <a:gsLst>
                    <a:gs pos="0">
                      <a:schemeClr val="accent2"/>
                    </a:gs>
                    <a:gs pos="76000">
                      <a:schemeClr val="accent1">
                        <a:lumMod val="56000"/>
                        <a:lumOff val="44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2" name="矩形 5"/>
                <p:cNvSpPr/>
                <p:nvPr/>
              </p:nvSpPr>
              <p:spPr>
                <a:xfrm>
                  <a:off x="3907589" y="3089595"/>
                  <a:ext cx="1758804" cy="796073"/>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6073">
                      <a:moveTo>
                        <a:pt x="592182" y="0"/>
                      </a:moveTo>
                      <a:cubicBezTo>
                        <a:pt x="853331" y="212876"/>
                        <a:pt x="1216079" y="379307"/>
                        <a:pt x="1758804" y="307703"/>
                      </a:cubicBezTo>
                      <a:lnTo>
                        <a:pt x="1439490" y="756605"/>
                      </a:lnTo>
                      <a:cubicBezTo>
                        <a:pt x="805809" y="872719"/>
                        <a:pt x="424676" y="724673"/>
                        <a:pt x="0" y="416970"/>
                      </a:cubicBezTo>
                      <a:lnTo>
                        <a:pt x="592182" y="0"/>
                      </a:lnTo>
                      <a:close/>
                    </a:path>
                  </a:pathLst>
                </a:custGeom>
                <a:gradFill>
                  <a:gsLst>
                    <a:gs pos="0">
                      <a:schemeClr val="accent2"/>
                    </a:gs>
                    <a:gs pos="100000">
                      <a:schemeClr val="accent1"/>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9" name="矩形 5"/>
              <p:cNvSpPr/>
              <p:nvPr/>
            </p:nvSpPr>
            <p:spPr>
              <a:xfrm>
                <a:off x="3907590" y="3279249"/>
                <a:ext cx="1365363" cy="605446"/>
              </a:xfrm>
              <a:custGeom>
                <a:avLst/>
                <a:gdLst/>
                <a:ahLst/>
                <a:cxnLst/>
                <a:rect l="l" t="t" r="r" b="b"/>
                <a:pathLst>
                  <a:path w="1365363" h="605446">
                    <a:moveTo>
                      <a:pt x="323078" y="0"/>
                    </a:moveTo>
                    <a:cubicBezTo>
                      <a:pt x="541057" y="289956"/>
                      <a:pt x="917753" y="504182"/>
                      <a:pt x="1365363" y="577393"/>
                    </a:cubicBezTo>
                    <a:cubicBezTo>
                      <a:pt x="775693" y="671316"/>
                      <a:pt x="407935" y="523060"/>
                      <a:pt x="0" y="227487"/>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7" name="TextBox 316"/>
            <p:cNvSpPr txBox="1"/>
            <p:nvPr/>
          </p:nvSpPr>
          <p:spPr>
            <a:xfrm>
              <a:off x="4230531" y="3138523"/>
              <a:ext cx="419645" cy="375102"/>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W</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323" name="Text Box 11"/>
          <p:cNvSpPr txBox="1">
            <a:spLocks noChangeArrowheads="1"/>
          </p:cNvSpPr>
          <p:nvPr/>
        </p:nvSpPr>
        <p:spPr bwMode="auto">
          <a:xfrm>
            <a:off x="750961" y="1944365"/>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
        <p:nvSpPr>
          <p:cNvPr id="324" name="矩形 323"/>
          <p:cNvSpPr/>
          <p:nvPr/>
        </p:nvSpPr>
        <p:spPr>
          <a:xfrm>
            <a:off x="752349" y="2422056"/>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cxnSp>
        <p:nvCxnSpPr>
          <p:cNvPr id="325" name="直接连接符 324"/>
          <p:cNvCxnSpPr/>
          <p:nvPr/>
        </p:nvCxnSpPr>
        <p:spPr>
          <a:xfrm>
            <a:off x="712172" y="2387607"/>
            <a:ext cx="3709851"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26" name="Text Box 11"/>
          <p:cNvSpPr txBox="1">
            <a:spLocks noChangeArrowheads="1"/>
          </p:cNvSpPr>
          <p:nvPr/>
        </p:nvSpPr>
        <p:spPr bwMode="auto">
          <a:xfrm>
            <a:off x="750961" y="4225828"/>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
        <p:nvSpPr>
          <p:cNvPr id="327" name="矩形 326"/>
          <p:cNvSpPr/>
          <p:nvPr/>
        </p:nvSpPr>
        <p:spPr>
          <a:xfrm>
            <a:off x="752349" y="4636195"/>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cxnSp>
        <p:nvCxnSpPr>
          <p:cNvPr id="328" name="直接连接符 327"/>
          <p:cNvCxnSpPr/>
          <p:nvPr/>
        </p:nvCxnSpPr>
        <p:spPr>
          <a:xfrm>
            <a:off x="712176" y="4617016"/>
            <a:ext cx="3687193"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a:off x="7637042" y="2387607"/>
            <a:ext cx="3738159"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30" name="矩形 329"/>
          <p:cNvSpPr/>
          <p:nvPr/>
        </p:nvSpPr>
        <p:spPr>
          <a:xfrm>
            <a:off x="7675201" y="2422056"/>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31" name="Text Box 11"/>
          <p:cNvSpPr txBox="1">
            <a:spLocks noChangeArrowheads="1"/>
          </p:cNvSpPr>
          <p:nvPr/>
        </p:nvSpPr>
        <p:spPr bwMode="auto">
          <a:xfrm>
            <a:off x="9398762" y="1944365"/>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cxnSp>
        <p:nvCxnSpPr>
          <p:cNvPr id="332" name="直接连接符 331"/>
          <p:cNvCxnSpPr/>
          <p:nvPr/>
        </p:nvCxnSpPr>
        <p:spPr>
          <a:xfrm>
            <a:off x="7667189" y="4636195"/>
            <a:ext cx="3708008"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33" name="矩形 332"/>
          <p:cNvSpPr/>
          <p:nvPr/>
        </p:nvSpPr>
        <p:spPr>
          <a:xfrm>
            <a:off x="7675201" y="4636195"/>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34" name="Text Box 11"/>
          <p:cNvSpPr txBox="1">
            <a:spLocks noChangeArrowheads="1"/>
          </p:cNvSpPr>
          <p:nvPr/>
        </p:nvSpPr>
        <p:spPr bwMode="auto">
          <a:xfrm>
            <a:off x="9398762" y="4225828"/>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62000">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14:bounceEnd="62000">
                                          <p:cBhvr additive="base">
                                            <p:cTn id="7" dur="400" fill="hold"/>
                                            <p:tgtEl>
                                              <p:spTgt spid="293"/>
                                            </p:tgtEl>
                                            <p:attrNameLst>
                                              <p:attrName>ppt_x</p:attrName>
                                            </p:attrNameLst>
                                          </p:cBhvr>
                                          <p:tavLst>
                                            <p:tav tm="0">
                                              <p:val>
                                                <p:strVal val="1+#ppt_w/2"/>
                                              </p:val>
                                            </p:tav>
                                            <p:tav tm="100000">
                                              <p:val>
                                                <p:strVal val="#ppt_x"/>
                                              </p:val>
                                            </p:tav>
                                          </p:tavLst>
                                        </p:anim>
                                        <p:anim calcmode="lin" valueType="num" p14:bounceEnd="62000">
                                          <p:cBhvr additive="base">
                                            <p:cTn id="8" dur="400" fill="hold"/>
                                            <p:tgtEl>
                                              <p:spTgt spid="2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14:presetBounceEnd="62000">
                                      <p:stCondLst>
                                        <p:cond delay="0"/>
                                      </p:stCondLst>
                                      <p:childTnLst>
                                        <p:set>
                                          <p:cBhvr>
                                            <p:cTn id="11" dur="1" fill="hold">
                                              <p:stCondLst>
                                                <p:cond delay="0"/>
                                              </p:stCondLst>
                                            </p:cTn>
                                            <p:tgtEl>
                                              <p:spTgt spid="301"/>
                                            </p:tgtEl>
                                            <p:attrNameLst>
                                              <p:attrName>style.visibility</p:attrName>
                                            </p:attrNameLst>
                                          </p:cBhvr>
                                          <p:to>
                                            <p:strVal val="visible"/>
                                          </p:to>
                                        </p:set>
                                        <p:anim calcmode="lin" valueType="num" p14:bounceEnd="62000">
                                          <p:cBhvr additive="base">
                                            <p:cTn id="12" dur="400" fill="hold"/>
                                            <p:tgtEl>
                                              <p:spTgt spid="301"/>
                                            </p:tgtEl>
                                            <p:attrNameLst>
                                              <p:attrName>ppt_x</p:attrName>
                                            </p:attrNameLst>
                                          </p:cBhvr>
                                          <p:tavLst>
                                            <p:tav tm="0">
                                              <p:val>
                                                <p:strVal val="0-#ppt_w/2"/>
                                              </p:val>
                                            </p:tav>
                                            <p:tav tm="100000">
                                              <p:val>
                                                <p:strVal val="#ppt_x"/>
                                              </p:val>
                                            </p:tav>
                                          </p:tavLst>
                                        </p:anim>
                                        <p:anim calcmode="lin" valueType="num" p14:bounceEnd="62000">
                                          <p:cBhvr additive="base">
                                            <p:cTn id="13" dur="400" fill="hold"/>
                                            <p:tgtEl>
                                              <p:spTgt spid="30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14:presetBounceEnd="62000">
                                      <p:stCondLst>
                                        <p:cond delay="0"/>
                                      </p:stCondLst>
                                      <p:childTnLst>
                                        <p:set>
                                          <p:cBhvr>
                                            <p:cTn id="16" dur="1" fill="hold">
                                              <p:stCondLst>
                                                <p:cond delay="0"/>
                                              </p:stCondLst>
                                            </p:cTn>
                                            <p:tgtEl>
                                              <p:spTgt spid="315"/>
                                            </p:tgtEl>
                                            <p:attrNameLst>
                                              <p:attrName>style.visibility</p:attrName>
                                            </p:attrNameLst>
                                          </p:cBhvr>
                                          <p:to>
                                            <p:strVal val="visible"/>
                                          </p:to>
                                        </p:set>
                                        <p:anim calcmode="lin" valueType="num" p14:bounceEnd="62000">
                                          <p:cBhvr additive="base">
                                            <p:cTn id="17" dur="400" fill="hold"/>
                                            <p:tgtEl>
                                              <p:spTgt spid="315"/>
                                            </p:tgtEl>
                                            <p:attrNameLst>
                                              <p:attrName>ppt_x</p:attrName>
                                            </p:attrNameLst>
                                          </p:cBhvr>
                                          <p:tavLst>
                                            <p:tav tm="0">
                                              <p:val>
                                                <p:strVal val="0-#ppt_w/2"/>
                                              </p:val>
                                            </p:tav>
                                            <p:tav tm="100000">
                                              <p:val>
                                                <p:strVal val="#ppt_x"/>
                                              </p:val>
                                            </p:tav>
                                          </p:tavLst>
                                        </p:anim>
                                        <p:anim calcmode="lin" valueType="num" p14:bounceEnd="62000">
                                          <p:cBhvr additive="base">
                                            <p:cTn id="18" dur="400" fill="hold"/>
                                            <p:tgtEl>
                                              <p:spTgt spid="3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14:presetBounceEnd="62000">
                                      <p:stCondLst>
                                        <p:cond delay="0"/>
                                      </p:stCondLst>
                                      <p:childTnLst>
                                        <p:set>
                                          <p:cBhvr>
                                            <p:cTn id="21" dur="1" fill="hold">
                                              <p:stCondLst>
                                                <p:cond delay="0"/>
                                              </p:stCondLst>
                                            </p:cTn>
                                            <p:tgtEl>
                                              <p:spTgt spid="309"/>
                                            </p:tgtEl>
                                            <p:attrNameLst>
                                              <p:attrName>style.visibility</p:attrName>
                                            </p:attrNameLst>
                                          </p:cBhvr>
                                          <p:to>
                                            <p:strVal val="visible"/>
                                          </p:to>
                                        </p:set>
                                        <p:anim calcmode="lin" valueType="num" p14:bounceEnd="62000">
                                          <p:cBhvr additive="base">
                                            <p:cTn id="22" dur="400" fill="hold"/>
                                            <p:tgtEl>
                                              <p:spTgt spid="309"/>
                                            </p:tgtEl>
                                            <p:attrNameLst>
                                              <p:attrName>ppt_x</p:attrName>
                                            </p:attrNameLst>
                                          </p:cBhvr>
                                          <p:tavLst>
                                            <p:tav tm="0">
                                              <p:val>
                                                <p:strVal val="0-#ppt_w/2"/>
                                              </p:val>
                                            </p:tav>
                                            <p:tav tm="100000">
                                              <p:val>
                                                <p:strVal val="#ppt_x"/>
                                              </p:val>
                                            </p:tav>
                                          </p:tavLst>
                                        </p:anim>
                                        <p:anim calcmode="lin" valueType="num" p14:bounceEnd="62000">
                                          <p:cBhvr additive="base">
                                            <p:cTn id="23" dur="400" fill="hold"/>
                                            <p:tgtEl>
                                              <p:spTgt spid="30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325"/>
                                            </p:tgtEl>
                                            <p:attrNameLst>
                                              <p:attrName>style.visibility</p:attrName>
                                            </p:attrNameLst>
                                          </p:cBhvr>
                                          <p:to>
                                            <p:strVal val="visible"/>
                                          </p:to>
                                        </p:set>
                                        <p:animEffect transition="in" filter="wipe(right)">
                                          <p:cBhvr>
                                            <p:cTn id="27" dur="500"/>
                                            <p:tgtEl>
                                              <p:spTgt spid="32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23"/>
                                            </p:tgtEl>
                                            <p:attrNameLst>
                                              <p:attrName>style.visibility</p:attrName>
                                            </p:attrNameLst>
                                          </p:cBhvr>
                                          <p:to>
                                            <p:strVal val="visible"/>
                                          </p:to>
                                        </p:set>
                                        <p:animEffect transition="in" filter="fade">
                                          <p:cBhvr>
                                            <p:cTn id="31" dur="400"/>
                                            <p:tgtEl>
                                              <p:spTgt spid="323"/>
                                            </p:tgtEl>
                                          </p:cBhvr>
                                        </p:animEffect>
                                        <p:anim calcmode="lin" valueType="num">
                                          <p:cBhvr>
                                            <p:cTn id="32" dur="400" fill="hold"/>
                                            <p:tgtEl>
                                              <p:spTgt spid="323"/>
                                            </p:tgtEl>
                                            <p:attrNameLst>
                                              <p:attrName>ppt_x</p:attrName>
                                            </p:attrNameLst>
                                          </p:cBhvr>
                                          <p:tavLst>
                                            <p:tav tm="0">
                                              <p:val>
                                                <p:strVal val="#ppt_x"/>
                                              </p:val>
                                            </p:tav>
                                            <p:tav tm="100000">
                                              <p:val>
                                                <p:strVal val="#ppt_x"/>
                                              </p:val>
                                            </p:tav>
                                          </p:tavLst>
                                        </p:anim>
                                        <p:anim calcmode="lin" valueType="num">
                                          <p:cBhvr>
                                            <p:cTn id="33" dur="400" fill="hold"/>
                                            <p:tgtEl>
                                              <p:spTgt spid="323"/>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24"/>
                                            </p:tgtEl>
                                            <p:attrNameLst>
                                              <p:attrName>style.visibility</p:attrName>
                                            </p:attrNameLst>
                                          </p:cBhvr>
                                          <p:to>
                                            <p:strVal val="visible"/>
                                          </p:to>
                                        </p:set>
                                        <p:animEffect transition="in" filter="fade">
                                          <p:cBhvr>
                                            <p:cTn id="36" dur="400"/>
                                            <p:tgtEl>
                                              <p:spTgt spid="324"/>
                                            </p:tgtEl>
                                          </p:cBhvr>
                                        </p:animEffect>
                                        <p:anim calcmode="lin" valueType="num">
                                          <p:cBhvr>
                                            <p:cTn id="37" dur="400" fill="hold"/>
                                            <p:tgtEl>
                                              <p:spTgt spid="324"/>
                                            </p:tgtEl>
                                            <p:attrNameLst>
                                              <p:attrName>ppt_x</p:attrName>
                                            </p:attrNameLst>
                                          </p:cBhvr>
                                          <p:tavLst>
                                            <p:tav tm="0">
                                              <p:val>
                                                <p:strVal val="#ppt_x"/>
                                              </p:val>
                                            </p:tav>
                                            <p:tav tm="100000">
                                              <p:val>
                                                <p:strVal val="#ppt_x"/>
                                              </p:val>
                                            </p:tav>
                                          </p:tavLst>
                                        </p:anim>
                                        <p:anim calcmode="lin" valueType="num">
                                          <p:cBhvr>
                                            <p:cTn id="38" dur="400" fill="hold"/>
                                            <p:tgtEl>
                                              <p:spTgt spid="324"/>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2" fill="hold" nodeType="afterEffect">
                                      <p:stCondLst>
                                        <p:cond delay="0"/>
                                      </p:stCondLst>
                                      <p:childTnLst>
                                        <p:set>
                                          <p:cBhvr>
                                            <p:cTn id="41" dur="1" fill="hold">
                                              <p:stCondLst>
                                                <p:cond delay="0"/>
                                              </p:stCondLst>
                                            </p:cTn>
                                            <p:tgtEl>
                                              <p:spTgt spid="328"/>
                                            </p:tgtEl>
                                            <p:attrNameLst>
                                              <p:attrName>style.visibility</p:attrName>
                                            </p:attrNameLst>
                                          </p:cBhvr>
                                          <p:to>
                                            <p:strVal val="visible"/>
                                          </p:to>
                                        </p:set>
                                        <p:animEffect transition="in" filter="wipe(right)">
                                          <p:cBhvr>
                                            <p:cTn id="42" dur="500"/>
                                            <p:tgtEl>
                                              <p:spTgt spid="328"/>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326"/>
                                            </p:tgtEl>
                                            <p:attrNameLst>
                                              <p:attrName>style.visibility</p:attrName>
                                            </p:attrNameLst>
                                          </p:cBhvr>
                                          <p:to>
                                            <p:strVal val="visible"/>
                                          </p:to>
                                        </p:set>
                                        <p:animEffect transition="in" filter="fade">
                                          <p:cBhvr>
                                            <p:cTn id="46" dur="400"/>
                                            <p:tgtEl>
                                              <p:spTgt spid="326"/>
                                            </p:tgtEl>
                                          </p:cBhvr>
                                        </p:animEffect>
                                        <p:anim calcmode="lin" valueType="num">
                                          <p:cBhvr>
                                            <p:cTn id="47" dur="400" fill="hold"/>
                                            <p:tgtEl>
                                              <p:spTgt spid="326"/>
                                            </p:tgtEl>
                                            <p:attrNameLst>
                                              <p:attrName>ppt_x</p:attrName>
                                            </p:attrNameLst>
                                          </p:cBhvr>
                                          <p:tavLst>
                                            <p:tav tm="0">
                                              <p:val>
                                                <p:strVal val="#ppt_x"/>
                                              </p:val>
                                            </p:tav>
                                            <p:tav tm="100000">
                                              <p:val>
                                                <p:strVal val="#ppt_x"/>
                                              </p:val>
                                            </p:tav>
                                          </p:tavLst>
                                        </p:anim>
                                        <p:anim calcmode="lin" valueType="num">
                                          <p:cBhvr>
                                            <p:cTn id="48" dur="400" fill="hold"/>
                                            <p:tgtEl>
                                              <p:spTgt spid="32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7"/>
                                            </p:tgtEl>
                                            <p:attrNameLst>
                                              <p:attrName>style.visibility</p:attrName>
                                            </p:attrNameLst>
                                          </p:cBhvr>
                                          <p:to>
                                            <p:strVal val="visible"/>
                                          </p:to>
                                        </p:set>
                                        <p:animEffect transition="in" filter="fade">
                                          <p:cBhvr>
                                            <p:cTn id="51" dur="400"/>
                                            <p:tgtEl>
                                              <p:spTgt spid="327"/>
                                            </p:tgtEl>
                                          </p:cBhvr>
                                        </p:animEffect>
                                        <p:anim calcmode="lin" valueType="num">
                                          <p:cBhvr>
                                            <p:cTn id="52" dur="400" fill="hold"/>
                                            <p:tgtEl>
                                              <p:spTgt spid="327"/>
                                            </p:tgtEl>
                                            <p:attrNameLst>
                                              <p:attrName>ppt_x</p:attrName>
                                            </p:attrNameLst>
                                          </p:cBhvr>
                                          <p:tavLst>
                                            <p:tav tm="0">
                                              <p:val>
                                                <p:strVal val="#ppt_x"/>
                                              </p:val>
                                            </p:tav>
                                            <p:tav tm="100000">
                                              <p:val>
                                                <p:strVal val="#ppt_x"/>
                                              </p:val>
                                            </p:tav>
                                          </p:tavLst>
                                        </p:anim>
                                        <p:anim calcmode="lin" valueType="num">
                                          <p:cBhvr>
                                            <p:cTn id="53" dur="400" fill="hold"/>
                                            <p:tgtEl>
                                              <p:spTgt spid="327"/>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329"/>
                                            </p:tgtEl>
                                            <p:attrNameLst>
                                              <p:attrName>style.visibility</p:attrName>
                                            </p:attrNameLst>
                                          </p:cBhvr>
                                          <p:to>
                                            <p:strVal val="visible"/>
                                          </p:to>
                                        </p:set>
                                        <p:animEffect transition="in" filter="wipe(left)">
                                          <p:cBhvr>
                                            <p:cTn id="57" dur="500"/>
                                            <p:tgtEl>
                                              <p:spTgt spid="329"/>
                                            </p:tgtEl>
                                          </p:cBhvr>
                                        </p:animEffect>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331"/>
                                            </p:tgtEl>
                                            <p:attrNameLst>
                                              <p:attrName>style.visibility</p:attrName>
                                            </p:attrNameLst>
                                          </p:cBhvr>
                                          <p:to>
                                            <p:strVal val="visible"/>
                                          </p:to>
                                        </p:set>
                                        <p:animEffect transition="in" filter="fade">
                                          <p:cBhvr>
                                            <p:cTn id="61" dur="400"/>
                                            <p:tgtEl>
                                              <p:spTgt spid="331"/>
                                            </p:tgtEl>
                                          </p:cBhvr>
                                        </p:animEffect>
                                        <p:anim calcmode="lin" valueType="num">
                                          <p:cBhvr>
                                            <p:cTn id="62" dur="400" fill="hold"/>
                                            <p:tgtEl>
                                              <p:spTgt spid="331"/>
                                            </p:tgtEl>
                                            <p:attrNameLst>
                                              <p:attrName>ppt_x</p:attrName>
                                            </p:attrNameLst>
                                          </p:cBhvr>
                                          <p:tavLst>
                                            <p:tav tm="0">
                                              <p:val>
                                                <p:strVal val="#ppt_x"/>
                                              </p:val>
                                            </p:tav>
                                            <p:tav tm="100000">
                                              <p:val>
                                                <p:strVal val="#ppt_x"/>
                                              </p:val>
                                            </p:tav>
                                          </p:tavLst>
                                        </p:anim>
                                        <p:anim calcmode="lin" valueType="num">
                                          <p:cBhvr>
                                            <p:cTn id="63" dur="400" fill="hold"/>
                                            <p:tgtEl>
                                              <p:spTgt spid="3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30"/>
                                            </p:tgtEl>
                                            <p:attrNameLst>
                                              <p:attrName>style.visibility</p:attrName>
                                            </p:attrNameLst>
                                          </p:cBhvr>
                                          <p:to>
                                            <p:strVal val="visible"/>
                                          </p:to>
                                        </p:set>
                                        <p:animEffect transition="in" filter="fade">
                                          <p:cBhvr>
                                            <p:cTn id="66" dur="400"/>
                                            <p:tgtEl>
                                              <p:spTgt spid="330"/>
                                            </p:tgtEl>
                                          </p:cBhvr>
                                        </p:animEffect>
                                        <p:anim calcmode="lin" valueType="num">
                                          <p:cBhvr>
                                            <p:cTn id="67" dur="400" fill="hold"/>
                                            <p:tgtEl>
                                              <p:spTgt spid="330"/>
                                            </p:tgtEl>
                                            <p:attrNameLst>
                                              <p:attrName>ppt_x</p:attrName>
                                            </p:attrNameLst>
                                          </p:cBhvr>
                                          <p:tavLst>
                                            <p:tav tm="0">
                                              <p:val>
                                                <p:strVal val="#ppt_x"/>
                                              </p:val>
                                            </p:tav>
                                            <p:tav tm="100000">
                                              <p:val>
                                                <p:strVal val="#ppt_x"/>
                                              </p:val>
                                            </p:tav>
                                          </p:tavLst>
                                        </p:anim>
                                        <p:anim calcmode="lin" valueType="num">
                                          <p:cBhvr>
                                            <p:cTn id="68" dur="400" fill="hold"/>
                                            <p:tgtEl>
                                              <p:spTgt spid="330"/>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332"/>
                                            </p:tgtEl>
                                            <p:attrNameLst>
                                              <p:attrName>style.visibility</p:attrName>
                                            </p:attrNameLst>
                                          </p:cBhvr>
                                          <p:to>
                                            <p:strVal val="visible"/>
                                          </p:to>
                                        </p:set>
                                        <p:animEffect transition="in" filter="wipe(left)">
                                          <p:cBhvr>
                                            <p:cTn id="72" dur="500"/>
                                            <p:tgtEl>
                                              <p:spTgt spid="332"/>
                                            </p:tgtEl>
                                          </p:cBhvr>
                                        </p:animEffect>
                                      </p:childTnLst>
                                    </p:cTn>
                                  </p:par>
                                </p:childTnLst>
                              </p:cTn>
                            </p:par>
                            <p:par>
                              <p:cTn id="73" fill="hold">
                                <p:stCondLst>
                                  <p:cond delay="5500"/>
                                </p:stCondLst>
                                <p:childTnLst>
                                  <p:par>
                                    <p:cTn id="74" presetID="42" presetClass="entr" presetSubtype="0" fill="hold" grpId="0" nodeType="afterEffect">
                                      <p:stCondLst>
                                        <p:cond delay="0"/>
                                      </p:stCondLst>
                                      <p:childTnLst>
                                        <p:set>
                                          <p:cBhvr>
                                            <p:cTn id="75" dur="1" fill="hold">
                                              <p:stCondLst>
                                                <p:cond delay="0"/>
                                              </p:stCondLst>
                                            </p:cTn>
                                            <p:tgtEl>
                                              <p:spTgt spid="334"/>
                                            </p:tgtEl>
                                            <p:attrNameLst>
                                              <p:attrName>style.visibility</p:attrName>
                                            </p:attrNameLst>
                                          </p:cBhvr>
                                          <p:to>
                                            <p:strVal val="visible"/>
                                          </p:to>
                                        </p:set>
                                        <p:animEffect transition="in" filter="fade">
                                          <p:cBhvr>
                                            <p:cTn id="76" dur="400"/>
                                            <p:tgtEl>
                                              <p:spTgt spid="334"/>
                                            </p:tgtEl>
                                          </p:cBhvr>
                                        </p:animEffect>
                                        <p:anim calcmode="lin" valueType="num">
                                          <p:cBhvr>
                                            <p:cTn id="77" dur="400" fill="hold"/>
                                            <p:tgtEl>
                                              <p:spTgt spid="334"/>
                                            </p:tgtEl>
                                            <p:attrNameLst>
                                              <p:attrName>ppt_x</p:attrName>
                                            </p:attrNameLst>
                                          </p:cBhvr>
                                          <p:tavLst>
                                            <p:tav tm="0">
                                              <p:val>
                                                <p:strVal val="#ppt_x"/>
                                              </p:val>
                                            </p:tav>
                                            <p:tav tm="100000">
                                              <p:val>
                                                <p:strVal val="#ppt_x"/>
                                              </p:val>
                                            </p:tav>
                                          </p:tavLst>
                                        </p:anim>
                                        <p:anim calcmode="lin" valueType="num">
                                          <p:cBhvr>
                                            <p:cTn id="78" dur="400" fill="hold"/>
                                            <p:tgtEl>
                                              <p:spTgt spid="334"/>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333"/>
                                            </p:tgtEl>
                                            <p:attrNameLst>
                                              <p:attrName>style.visibility</p:attrName>
                                            </p:attrNameLst>
                                          </p:cBhvr>
                                          <p:to>
                                            <p:strVal val="visible"/>
                                          </p:to>
                                        </p:set>
                                        <p:animEffect transition="in" filter="fade">
                                          <p:cBhvr>
                                            <p:cTn id="81" dur="400"/>
                                            <p:tgtEl>
                                              <p:spTgt spid="333"/>
                                            </p:tgtEl>
                                          </p:cBhvr>
                                        </p:animEffect>
                                        <p:anim calcmode="lin" valueType="num">
                                          <p:cBhvr>
                                            <p:cTn id="82" dur="400" fill="hold"/>
                                            <p:tgtEl>
                                              <p:spTgt spid="333"/>
                                            </p:tgtEl>
                                            <p:attrNameLst>
                                              <p:attrName>ppt_x</p:attrName>
                                            </p:attrNameLst>
                                          </p:cBhvr>
                                          <p:tavLst>
                                            <p:tav tm="0">
                                              <p:val>
                                                <p:strVal val="#ppt_x"/>
                                              </p:val>
                                            </p:tav>
                                            <p:tav tm="100000">
                                              <p:val>
                                                <p:strVal val="#ppt_x"/>
                                              </p:val>
                                            </p:tav>
                                          </p:tavLst>
                                        </p:anim>
                                        <p:anim calcmode="lin" valueType="num">
                                          <p:cBhvr>
                                            <p:cTn id="83" dur="400" fill="hold"/>
                                            <p:tgtEl>
                                              <p:spTgt spid="3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p:bldP spid="324" grpId="0"/>
          <p:bldP spid="326" grpId="0"/>
          <p:bldP spid="327" grpId="0"/>
          <p:bldP spid="330" grpId="0"/>
          <p:bldP spid="331" grpId="0"/>
          <p:bldP spid="333" grpId="0"/>
          <p:bldP spid="3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cBhvr additive="base">
                                            <p:cTn id="7" dur="400" fill="hold"/>
                                            <p:tgtEl>
                                              <p:spTgt spid="293"/>
                                            </p:tgtEl>
                                            <p:attrNameLst>
                                              <p:attrName>ppt_x</p:attrName>
                                            </p:attrNameLst>
                                          </p:cBhvr>
                                          <p:tavLst>
                                            <p:tav tm="0">
                                              <p:val>
                                                <p:strVal val="1+#ppt_w/2"/>
                                              </p:val>
                                            </p:tav>
                                            <p:tav tm="100000">
                                              <p:val>
                                                <p:strVal val="#ppt_x"/>
                                              </p:val>
                                            </p:tav>
                                          </p:tavLst>
                                        </p:anim>
                                        <p:anim calcmode="lin" valueType="num">
                                          <p:cBhvr additive="base">
                                            <p:cTn id="8" dur="400" fill="hold"/>
                                            <p:tgtEl>
                                              <p:spTgt spid="2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301"/>
                                            </p:tgtEl>
                                            <p:attrNameLst>
                                              <p:attrName>style.visibility</p:attrName>
                                            </p:attrNameLst>
                                          </p:cBhvr>
                                          <p:to>
                                            <p:strVal val="visible"/>
                                          </p:to>
                                        </p:set>
                                        <p:anim calcmode="lin" valueType="num">
                                          <p:cBhvr additive="base">
                                            <p:cTn id="12" dur="400" fill="hold"/>
                                            <p:tgtEl>
                                              <p:spTgt spid="301"/>
                                            </p:tgtEl>
                                            <p:attrNameLst>
                                              <p:attrName>ppt_x</p:attrName>
                                            </p:attrNameLst>
                                          </p:cBhvr>
                                          <p:tavLst>
                                            <p:tav tm="0">
                                              <p:val>
                                                <p:strVal val="0-#ppt_w/2"/>
                                              </p:val>
                                            </p:tav>
                                            <p:tav tm="100000">
                                              <p:val>
                                                <p:strVal val="#ppt_x"/>
                                              </p:val>
                                            </p:tav>
                                          </p:tavLst>
                                        </p:anim>
                                        <p:anim calcmode="lin" valueType="num">
                                          <p:cBhvr additive="base">
                                            <p:cTn id="13" dur="400" fill="hold"/>
                                            <p:tgtEl>
                                              <p:spTgt spid="30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315"/>
                                            </p:tgtEl>
                                            <p:attrNameLst>
                                              <p:attrName>style.visibility</p:attrName>
                                            </p:attrNameLst>
                                          </p:cBhvr>
                                          <p:to>
                                            <p:strVal val="visible"/>
                                          </p:to>
                                        </p:set>
                                        <p:anim calcmode="lin" valueType="num">
                                          <p:cBhvr additive="base">
                                            <p:cTn id="17" dur="400" fill="hold"/>
                                            <p:tgtEl>
                                              <p:spTgt spid="315"/>
                                            </p:tgtEl>
                                            <p:attrNameLst>
                                              <p:attrName>ppt_x</p:attrName>
                                            </p:attrNameLst>
                                          </p:cBhvr>
                                          <p:tavLst>
                                            <p:tav tm="0">
                                              <p:val>
                                                <p:strVal val="0-#ppt_w/2"/>
                                              </p:val>
                                            </p:tav>
                                            <p:tav tm="100000">
                                              <p:val>
                                                <p:strVal val="#ppt_x"/>
                                              </p:val>
                                            </p:tav>
                                          </p:tavLst>
                                        </p:anim>
                                        <p:anim calcmode="lin" valueType="num">
                                          <p:cBhvr additive="base">
                                            <p:cTn id="18" dur="400" fill="hold"/>
                                            <p:tgtEl>
                                              <p:spTgt spid="3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309"/>
                                            </p:tgtEl>
                                            <p:attrNameLst>
                                              <p:attrName>style.visibility</p:attrName>
                                            </p:attrNameLst>
                                          </p:cBhvr>
                                          <p:to>
                                            <p:strVal val="visible"/>
                                          </p:to>
                                        </p:set>
                                        <p:anim calcmode="lin" valueType="num">
                                          <p:cBhvr additive="base">
                                            <p:cTn id="22" dur="400" fill="hold"/>
                                            <p:tgtEl>
                                              <p:spTgt spid="309"/>
                                            </p:tgtEl>
                                            <p:attrNameLst>
                                              <p:attrName>ppt_x</p:attrName>
                                            </p:attrNameLst>
                                          </p:cBhvr>
                                          <p:tavLst>
                                            <p:tav tm="0">
                                              <p:val>
                                                <p:strVal val="0-#ppt_w/2"/>
                                              </p:val>
                                            </p:tav>
                                            <p:tav tm="100000">
                                              <p:val>
                                                <p:strVal val="#ppt_x"/>
                                              </p:val>
                                            </p:tav>
                                          </p:tavLst>
                                        </p:anim>
                                        <p:anim calcmode="lin" valueType="num">
                                          <p:cBhvr additive="base">
                                            <p:cTn id="23" dur="400" fill="hold"/>
                                            <p:tgtEl>
                                              <p:spTgt spid="30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325"/>
                                            </p:tgtEl>
                                            <p:attrNameLst>
                                              <p:attrName>style.visibility</p:attrName>
                                            </p:attrNameLst>
                                          </p:cBhvr>
                                          <p:to>
                                            <p:strVal val="visible"/>
                                          </p:to>
                                        </p:set>
                                        <p:animEffect transition="in" filter="wipe(right)">
                                          <p:cBhvr>
                                            <p:cTn id="27" dur="500"/>
                                            <p:tgtEl>
                                              <p:spTgt spid="32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23"/>
                                            </p:tgtEl>
                                            <p:attrNameLst>
                                              <p:attrName>style.visibility</p:attrName>
                                            </p:attrNameLst>
                                          </p:cBhvr>
                                          <p:to>
                                            <p:strVal val="visible"/>
                                          </p:to>
                                        </p:set>
                                        <p:animEffect transition="in" filter="fade">
                                          <p:cBhvr>
                                            <p:cTn id="31" dur="400"/>
                                            <p:tgtEl>
                                              <p:spTgt spid="323"/>
                                            </p:tgtEl>
                                          </p:cBhvr>
                                        </p:animEffect>
                                        <p:anim calcmode="lin" valueType="num">
                                          <p:cBhvr>
                                            <p:cTn id="32" dur="400" fill="hold"/>
                                            <p:tgtEl>
                                              <p:spTgt spid="323"/>
                                            </p:tgtEl>
                                            <p:attrNameLst>
                                              <p:attrName>ppt_x</p:attrName>
                                            </p:attrNameLst>
                                          </p:cBhvr>
                                          <p:tavLst>
                                            <p:tav tm="0">
                                              <p:val>
                                                <p:strVal val="#ppt_x"/>
                                              </p:val>
                                            </p:tav>
                                            <p:tav tm="100000">
                                              <p:val>
                                                <p:strVal val="#ppt_x"/>
                                              </p:val>
                                            </p:tav>
                                          </p:tavLst>
                                        </p:anim>
                                        <p:anim calcmode="lin" valueType="num">
                                          <p:cBhvr>
                                            <p:cTn id="33" dur="400" fill="hold"/>
                                            <p:tgtEl>
                                              <p:spTgt spid="323"/>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24"/>
                                            </p:tgtEl>
                                            <p:attrNameLst>
                                              <p:attrName>style.visibility</p:attrName>
                                            </p:attrNameLst>
                                          </p:cBhvr>
                                          <p:to>
                                            <p:strVal val="visible"/>
                                          </p:to>
                                        </p:set>
                                        <p:animEffect transition="in" filter="fade">
                                          <p:cBhvr>
                                            <p:cTn id="36" dur="400"/>
                                            <p:tgtEl>
                                              <p:spTgt spid="324"/>
                                            </p:tgtEl>
                                          </p:cBhvr>
                                        </p:animEffect>
                                        <p:anim calcmode="lin" valueType="num">
                                          <p:cBhvr>
                                            <p:cTn id="37" dur="400" fill="hold"/>
                                            <p:tgtEl>
                                              <p:spTgt spid="324"/>
                                            </p:tgtEl>
                                            <p:attrNameLst>
                                              <p:attrName>ppt_x</p:attrName>
                                            </p:attrNameLst>
                                          </p:cBhvr>
                                          <p:tavLst>
                                            <p:tav tm="0">
                                              <p:val>
                                                <p:strVal val="#ppt_x"/>
                                              </p:val>
                                            </p:tav>
                                            <p:tav tm="100000">
                                              <p:val>
                                                <p:strVal val="#ppt_x"/>
                                              </p:val>
                                            </p:tav>
                                          </p:tavLst>
                                        </p:anim>
                                        <p:anim calcmode="lin" valueType="num">
                                          <p:cBhvr>
                                            <p:cTn id="38" dur="400" fill="hold"/>
                                            <p:tgtEl>
                                              <p:spTgt spid="324"/>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2" fill="hold" nodeType="afterEffect">
                                      <p:stCondLst>
                                        <p:cond delay="0"/>
                                      </p:stCondLst>
                                      <p:childTnLst>
                                        <p:set>
                                          <p:cBhvr>
                                            <p:cTn id="41" dur="1" fill="hold">
                                              <p:stCondLst>
                                                <p:cond delay="0"/>
                                              </p:stCondLst>
                                            </p:cTn>
                                            <p:tgtEl>
                                              <p:spTgt spid="328"/>
                                            </p:tgtEl>
                                            <p:attrNameLst>
                                              <p:attrName>style.visibility</p:attrName>
                                            </p:attrNameLst>
                                          </p:cBhvr>
                                          <p:to>
                                            <p:strVal val="visible"/>
                                          </p:to>
                                        </p:set>
                                        <p:animEffect transition="in" filter="wipe(right)">
                                          <p:cBhvr>
                                            <p:cTn id="42" dur="500"/>
                                            <p:tgtEl>
                                              <p:spTgt spid="328"/>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326"/>
                                            </p:tgtEl>
                                            <p:attrNameLst>
                                              <p:attrName>style.visibility</p:attrName>
                                            </p:attrNameLst>
                                          </p:cBhvr>
                                          <p:to>
                                            <p:strVal val="visible"/>
                                          </p:to>
                                        </p:set>
                                        <p:animEffect transition="in" filter="fade">
                                          <p:cBhvr>
                                            <p:cTn id="46" dur="400"/>
                                            <p:tgtEl>
                                              <p:spTgt spid="326"/>
                                            </p:tgtEl>
                                          </p:cBhvr>
                                        </p:animEffect>
                                        <p:anim calcmode="lin" valueType="num">
                                          <p:cBhvr>
                                            <p:cTn id="47" dur="400" fill="hold"/>
                                            <p:tgtEl>
                                              <p:spTgt spid="326"/>
                                            </p:tgtEl>
                                            <p:attrNameLst>
                                              <p:attrName>ppt_x</p:attrName>
                                            </p:attrNameLst>
                                          </p:cBhvr>
                                          <p:tavLst>
                                            <p:tav tm="0">
                                              <p:val>
                                                <p:strVal val="#ppt_x"/>
                                              </p:val>
                                            </p:tav>
                                            <p:tav tm="100000">
                                              <p:val>
                                                <p:strVal val="#ppt_x"/>
                                              </p:val>
                                            </p:tav>
                                          </p:tavLst>
                                        </p:anim>
                                        <p:anim calcmode="lin" valueType="num">
                                          <p:cBhvr>
                                            <p:cTn id="48" dur="400" fill="hold"/>
                                            <p:tgtEl>
                                              <p:spTgt spid="32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7"/>
                                            </p:tgtEl>
                                            <p:attrNameLst>
                                              <p:attrName>style.visibility</p:attrName>
                                            </p:attrNameLst>
                                          </p:cBhvr>
                                          <p:to>
                                            <p:strVal val="visible"/>
                                          </p:to>
                                        </p:set>
                                        <p:animEffect transition="in" filter="fade">
                                          <p:cBhvr>
                                            <p:cTn id="51" dur="400"/>
                                            <p:tgtEl>
                                              <p:spTgt spid="327"/>
                                            </p:tgtEl>
                                          </p:cBhvr>
                                        </p:animEffect>
                                        <p:anim calcmode="lin" valueType="num">
                                          <p:cBhvr>
                                            <p:cTn id="52" dur="400" fill="hold"/>
                                            <p:tgtEl>
                                              <p:spTgt spid="327"/>
                                            </p:tgtEl>
                                            <p:attrNameLst>
                                              <p:attrName>ppt_x</p:attrName>
                                            </p:attrNameLst>
                                          </p:cBhvr>
                                          <p:tavLst>
                                            <p:tav tm="0">
                                              <p:val>
                                                <p:strVal val="#ppt_x"/>
                                              </p:val>
                                            </p:tav>
                                            <p:tav tm="100000">
                                              <p:val>
                                                <p:strVal val="#ppt_x"/>
                                              </p:val>
                                            </p:tav>
                                          </p:tavLst>
                                        </p:anim>
                                        <p:anim calcmode="lin" valueType="num">
                                          <p:cBhvr>
                                            <p:cTn id="53" dur="400" fill="hold"/>
                                            <p:tgtEl>
                                              <p:spTgt spid="327"/>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329"/>
                                            </p:tgtEl>
                                            <p:attrNameLst>
                                              <p:attrName>style.visibility</p:attrName>
                                            </p:attrNameLst>
                                          </p:cBhvr>
                                          <p:to>
                                            <p:strVal val="visible"/>
                                          </p:to>
                                        </p:set>
                                        <p:animEffect transition="in" filter="wipe(left)">
                                          <p:cBhvr>
                                            <p:cTn id="57" dur="500"/>
                                            <p:tgtEl>
                                              <p:spTgt spid="329"/>
                                            </p:tgtEl>
                                          </p:cBhvr>
                                        </p:animEffect>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331"/>
                                            </p:tgtEl>
                                            <p:attrNameLst>
                                              <p:attrName>style.visibility</p:attrName>
                                            </p:attrNameLst>
                                          </p:cBhvr>
                                          <p:to>
                                            <p:strVal val="visible"/>
                                          </p:to>
                                        </p:set>
                                        <p:animEffect transition="in" filter="fade">
                                          <p:cBhvr>
                                            <p:cTn id="61" dur="400"/>
                                            <p:tgtEl>
                                              <p:spTgt spid="331"/>
                                            </p:tgtEl>
                                          </p:cBhvr>
                                        </p:animEffect>
                                        <p:anim calcmode="lin" valueType="num">
                                          <p:cBhvr>
                                            <p:cTn id="62" dur="400" fill="hold"/>
                                            <p:tgtEl>
                                              <p:spTgt spid="331"/>
                                            </p:tgtEl>
                                            <p:attrNameLst>
                                              <p:attrName>ppt_x</p:attrName>
                                            </p:attrNameLst>
                                          </p:cBhvr>
                                          <p:tavLst>
                                            <p:tav tm="0">
                                              <p:val>
                                                <p:strVal val="#ppt_x"/>
                                              </p:val>
                                            </p:tav>
                                            <p:tav tm="100000">
                                              <p:val>
                                                <p:strVal val="#ppt_x"/>
                                              </p:val>
                                            </p:tav>
                                          </p:tavLst>
                                        </p:anim>
                                        <p:anim calcmode="lin" valueType="num">
                                          <p:cBhvr>
                                            <p:cTn id="63" dur="400" fill="hold"/>
                                            <p:tgtEl>
                                              <p:spTgt spid="3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30"/>
                                            </p:tgtEl>
                                            <p:attrNameLst>
                                              <p:attrName>style.visibility</p:attrName>
                                            </p:attrNameLst>
                                          </p:cBhvr>
                                          <p:to>
                                            <p:strVal val="visible"/>
                                          </p:to>
                                        </p:set>
                                        <p:animEffect transition="in" filter="fade">
                                          <p:cBhvr>
                                            <p:cTn id="66" dur="400"/>
                                            <p:tgtEl>
                                              <p:spTgt spid="330"/>
                                            </p:tgtEl>
                                          </p:cBhvr>
                                        </p:animEffect>
                                        <p:anim calcmode="lin" valueType="num">
                                          <p:cBhvr>
                                            <p:cTn id="67" dur="400" fill="hold"/>
                                            <p:tgtEl>
                                              <p:spTgt spid="330"/>
                                            </p:tgtEl>
                                            <p:attrNameLst>
                                              <p:attrName>ppt_x</p:attrName>
                                            </p:attrNameLst>
                                          </p:cBhvr>
                                          <p:tavLst>
                                            <p:tav tm="0">
                                              <p:val>
                                                <p:strVal val="#ppt_x"/>
                                              </p:val>
                                            </p:tav>
                                            <p:tav tm="100000">
                                              <p:val>
                                                <p:strVal val="#ppt_x"/>
                                              </p:val>
                                            </p:tav>
                                          </p:tavLst>
                                        </p:anim>
                                        <p:anim calcmode="lin" valueType="num">
                                          <p:cBhvr>
                                            <p:cTn id="68" dur="400" fill="hold"/>
                                            <p:tgtEl>
                                              <p:spTgt spid="330"/>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332"/>
                                            </p:tgtEl>
                                            <p:attrNameLst>
                                              <p:attrName>style.visibility</p:attrName>
                                            </p:attrNameLst>
                                          </p:cBhvr>
                                          <p:to>
                                            <p:strVal val="visible"/>
                                          </p:to>
                                        </p:set>
                                        <p:animEffect transition="in" filter="wipe(left)">
                                          <p:cBhvr>
                                            <p:cTn id="72" dur="500"/>
                                            <p:tgtEl>
                                              <p:spTgt spid="332"/>
                                            </p:tgtEl>
                                          </p:cBhvr>
                                        </p:animEffect>
                                      </p:childTnLst>
                                    </p:cTn>
                                  </p:par>
                                </p:childTnLst>
                              </p:cTn>
                            </p:par>
                            <p:par>
                              <p:cTn id="73" fill="hold">
                                <p:stCondLst>
                                  <p:cond delay="5500"/>
                                </p:stCondLst>
                                <p:childTnLst>
                                  <p:par>
                                    <p:cTn id="74" presetID="42" presetClass="entr" presetSubtype="0" fill="hold" grpId="0" nodeType="afterEffect">
                                      <p:stCondLst>
                                        <p:cond delay="0"/>
                                      </p:stCondLst>
                                      <p:childTnLst>
                                        <p:set>
                                          <p:cBhvr>
                                            <p:cTn id="75" dur="1" fill="hold">
                                              <p:stCondLst>
                                                <p:cond delay="0"/>
                                              </p:stCondLst>
                                            </p:cTn>
                                            <p:tgtEl>
                                              <p:spTgt spid="334"/>
                                            </p:tgtEl>
                                            <p:attrNameLst>
                                              <p:attrName>style.visibility</p:attrName>
                                            </p:attrNameLst>
                                          </p:cBhvr>
                                          <p:to>
                                            <p:strVal val="visible"/>
                                          </p:to>
                                        </p:set>
                                        <p:animEffect transition="in" filter="fade">
                                          <p:cBhvr>
                                            <p:cTn id="76" dur="400"/>
                                            <p:tgtEl>
                                              <p:spTgt spid="334"/>
                                            </p:tgtEl>
                                          </p:cBhvr>
                                        </p:animEffect>
                                        <p:anim calcmode="lin" valueType="num">
                                          <p:cBhvr>
                                            <p:cTn id="77" dur="400" fill="hold"/>
                                            <p:tgtEl>
                                              <p:spTgt spid="334"/>
                                            </p:tgtEl>
                                            <p:attrNameLst>
                                              <p:attrName>ppt_x</p:attrName>
                                            </p:attrNameLst>
                                          </p:cBhvr>
                                          <p:tavLst>
                                            <p:tav tm="0">
                                              <p:val>
                                                <p:strVal val="#ppt_x"/>
                                              </p:val>
                                            </p:tav>
                                            <p:tav tm="100000">
                                              <p:val>
                                                <p:strVal val="#ppt_x"/>
                                              </p:val>
                                            </p:tav>
                                          </p:tavLst>
                                        </p:anim>
                                        <p:anim calcmode="lin" valueType="num">
                                          <p:cBhvr>
                                            <p:cTn id="78" dur="400" fill="hold"/>
                                            <p:tgtEl>
                                              <p:spTgt spid="334"/>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333"/>
                                            </p:tgtEl>
                                            <p:attrNameLst>
                                              <p:attrName>style.visibility</p:attrName>
                                            </p:attrNameLst>
                                          </p:cBhvr>
                                          <p:to>
                                            <p:strVal val="visible"/>
                                          </p:to>
                                        </p:set>
                                        <p:animEffect transition="in" filter="fade">
                                          <p:cBhvr>
                                            <p:cTn id="81" dur="400"/>
                                            <p:tgtEl>
                                              <p:spTgt spid="333"/>
                                            </p:tgtEl>
                                          </p:cBhvr>
                                        </p:animEffect>
                                        <p:anim calcmode="lin" valueType="num">
                                          <p:cBhvr>
                                            <p:cTn id="82" dur="400" fill="hold"/>
                                            <p:tgtEl>
                                              <p:spTgt spid="333"/>
                                            </p:tgtEl>
                                            <p:attrNameLst>
                                              <p:attrName>ppt_x</p:attrName>
                                            </p:attrNameLst>
                                          </p:cBhvr>
                                          <p:tavLst>
                                            <p:tav tm="0">
                                              <p:val>
                                                <p:strVal val="#ppt_x"/>
                                              </p:val>
                                            </p:tav>
                                            <p:tav tm="100000">
                                              <p:val>
                                                <p:strVal val="#ppt_x"/>
                                              </p:val>
                                            </p:tav>
                                          </p:tavLst>
                                        </p:anim>
                                        <p:anim calcmode="lin" valueType="num">
                                          <p:cBhvr>
                                            <p:cTn id="83" dur="400" fill="hold"/>
                                            <p:tgtEl>
                                              <p:spTgt spid="3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p:bldP spid="324" grpId="0"/>
          <p:bldP spid="326" grpId="0"/>
          <p:bldP spid="327" grpId="0"/>
          <p:bldP spid="330" grpId="0"/>
          <p:bldP spid="331" grpId="0"/>
          <p:bldP spid="333" grpId="0"/>
          <p:bldP spid="33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bwMode="auto">
          <a:xfrm rot="3843633">
            <a:off x="8861467" y="3761406"/>
            <a:ext cx="1212851" cy="897725"/>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3" name="MH_Other_2"/>
          <p:cNvSpPr>
            <a:spLocks noChangeShapeType="1"/>
          </p:cNvSpPr>
          <p:nvPr>
            <p:custDataLst>
              <p:tags r:id="rId2"/>
            </p:custDataLst>
          </p:nvPr>
        </p:nvSpPr>
        <p:spPr bwMode="auto">
          <a:xfrm flipV="1">
            <a:off x="6745157" y="3648293"/>
            <a:ext cx="3014817" cy="0"/>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4" name="MH_Other_3"/>
          <p:cNvSpPr>
            <a:spLocks noChangeShapeType="1"/>
          </p:cNvSpPr>
          <p:nvPr>
            <p:custDataLst>
              <p:tags r:id="rId3"/>
            </p:custDataLst>
          </p:nvPr>
        </p:nvSpPr>
        <p:spPr bwMode="auto">
          <a:xfrm flipH="1">
            <a:off x="7236389" y="2478305"/>
            <a:ext cx="1081751" cy="3022600"/>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5" name="MH_Other_4"/>
          <p:cNvSpPr>
            <a:spLocks noChangeShapeType="1"/>
          </p:cNvSpPr>
          <p:nvPr>
            <p:custDataLst>
              <p:tags r:id="rId4"/>
            </p:custDataLst>
          </p:nvPr>
        </p:nvSpPr>
        <p:spPr bwMode="auto">
          <a:xfrm>
            <a:off x="8318178" y="2478305"/>
            <a:ext cx="984137" cy="3022600"/>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6" name="MH_Other_5"/>
          <p:cNvSpPr>
            <a:spLocks noChangeShapeType="1"/>
          </p:cNvSpPr>
          <p:nvPr>
            <p:custDataLst>
              <p:tags r:id="rId5"/>
            </p:custDataLst>
          </p:nvPr>
        </p:nvSpPr>
        <p:spPr bwMode="auto">
          <a:xfrm flipH="1">
            <a:off x="7236332" y="3648347"/>
            <a:ext cx="2555555" cy="1852612"/>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7" name="MH_Other_6"/>
          <p:cNvSpPr>
            <a:spLocks noChangeShapeType="1"/>
          </p:cNvSpPr>
          <p:nvPr>
            <p:custDataLst>
              <p:tags r:id="rId6"/>
            </p:custDataLst>
          </p:nvPr>
        </p:nvSpPr>
        <p:spPr bwMode="auto">
          <a:xfrm>
            <a:off x="6745064" y="3648347"/>
            <a:ext cx="2557155" cy="1852612"/>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8" name="MH_Other_7"/>
          <p:cNvSpPr/>
          <p:nvPr>
            <p:custDataLst>
              <p:tags r:id="rId7"/>
            </p:custDataLst>
          </p:nvPr>
        </p:nvSpPr>
        <p:spPr bwMode="auto">
          <a:xfrm rot="8181971">
            <a:off x="7650789" y="4654833"/>
            <a:ext cx="1220968" cy="1208087"/>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9" name="MH_Other_9"/>
          <p:cNvSpPr/>
          <p:nvPr>
            <p:custDataLst>
              <p:tags r:id="rId8"/>
            </p:custDataLst>
          </p:nvPr>
        </p:nvSpPr>
        <p:spPr bwMode="auto">
          <a:xfrm rot="12426840">
            <a:off x="6525888" y="3799105"/>
            <a:ext cx="1220969" cy="1208088"/>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10" name="MH_Other_10"/>
          <p:cNvSpPr/>
          <p:nvPr>
            <p:custDataLst>
              <p:tags r:id="rId9"/>
            </p:custDataLst>
          </p:nvPr>
        </p:nvSpPr>
        <p:spPr bwMode="auto">
          <a:xfrm rot="16765840">
            <a:off x="6954842" y="2478338"/>
            <a:ext cx="1211263" cy="1217769"/>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11" name="MH_Other_11"/>
          <p:cNvSpPr/>
          <p:nvPr>
            <p:custDataLst>
              <p:tags r:id="rId10"/>
            </p:custDataLst>
          </p:nvPr>
        </p:nvSpPr>
        <p:spPr bwMode="auto">
          <a:xfrm rot="21229832">
            <a:off x="8330954" y="2510063"/>
            <a:ext cx="1220969" cy="1119188"/>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12" name="椭圆 11"/>
          <p:cNvSpPr/>
          <p:nvPr/>
        </p:nvSpPr>
        <p:spPr bwMode="auto">
          <a:xfrm>
            <a:off x="7505432" y="3320972"/>
            <a:ext cx="1589129" cy="158846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zh-CN" altLang="en-US" sz="3065" b="1" dirty="0">
                <a:solidFill>
                  <a:schemeClr val="accent1"/>
                </a:solidFill>
                <a:sym typeface="+mn-lt"/>
              </a:rPr>
              <a:t>支出</a:t>
            </a:r>
            <a:endParaRPr lang="en-US" altLang="zh-CN" sz="3065" b="1" dirty="0">
              <a:solidFill>
                <a:schemeClr val="accent1"/>
              </a:solidFill>
              <a:sym typeface="+mn-lt"/>
            </a:endParaRPr>
          </a:p>
          <a:p>
            <a:pPr algn="ctr"/>
            <a:r>
              <a:rPr lang="zh-CN" altLang="en-US" sz="3065" b="1" dirty="0">
                <a:solidFill>
                  <a:schemeClr val="accent1"/>
                </a:solidFill>
                <a:sym typeface="+mn-lt"/>
              </a:rPr>
              <a:t>成本</a:t>
            </a:r>
          </a:p>
        </p:txBody>
      </p:sp>
      <p:sp>
        <p:nvSpPr>
          <p:cNvPr id="13" name="椭圆 12"/>
          <p:cNvSpPr/>
          <p:nvPr/>
        </p:nvSpPr>
        <p:spPr bwMode="auto">
          <a:xfrm>
            <a:off x="7881008" y="1924545"/>
            <a:ext cx="864000" cy="864000"/>
          </a:xfrm>
          <a:prstGeom prst="ellipse">
            <a:avLst/>
          </a:prstGeom>
          <a:solidFill>
            <a:schemeClr val="accent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defRPr/>
            </a:pPr>
            <a:r>
              <a:rPr lang="en-US" altLang="zh-CN" sz="3600" dirty="0">
                <a:solidFill>
                  <a:schemeClr val="bg1"/>
                </a:solidFill>
                <a:latin typeface="Impact" panose="020B0806030902050204" pitchFamily="34" charset="0"/>
                <a:cs typeface="+mn-ea"/>
                <a:sym typeface="+mn-lt"/>
              </a:rPr>
              <a:t>30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4" name="椭圆 13"/>
          <p:cNvSpPr/>
          <p:nvPr/>
        </p:nvSpPr>
        <p:spPr bwMode="auto">
          <a:xfrm>
            <a:off x="6161715" y="3243581"/>
            <a:ext cx="864000" cy="864000"/>
          </a:xfrm>
          <a:prstGeom prst="ellipse">
            <a:avLst/>
          </a:prstGeom>
          <a:solidFill>
            <a:schemeClr val="accent2"/>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10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5" name="椭圆 14"/>
          <p:cNvSpPr/>
          <p:nvPr/>
        </p:nvSpPr>
        <p:spPr bwMode="auto">
          <a:xfrm>
            <a:off x="6824891" y="5011075"/>
            <a:ext cx="864000" cy="864000"/>
          </a:xfrm>
          <a:prstGeom prst="ellipse">
            <a:avLst/>
          </a:prstGeom>
          <a:solidFill>
            <a:schemeClr val="accent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20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6" name="椭圆 15"/>
          <p:cNvSpPr/>
          <p:nvPr/>
        </p:nvSpPr>
        <p:spPr bwMode="auto">
          <a:xfrm>
            <a:off x="8784405" y="5011075"/>
            <a:ext cx="864000" cy="864000"/>
          </a:xfrm>
          <a:prstGeom prst="ellipse">
            <a:avLst/>
          </a:prstGeom>
          <a:solidFill>
            <a:schemeClr val="accent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30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7" name="椭圆 16"/>
          <p:cNvSpPr/>
          <p:nvPr/>
        </p:nvSpPr>
        <p:spPr bwMode="auto">
          <a:xfrm>
            <a:off x="9355603" y="3243581"/>
            <a:ext cx="864000" cy="864000"/>
          </a:xfrm>
          <a:prstGeom prst="ellipse">
            <a:avLst/>
          </a:prstGeom>
          <a:solidFill>
            <a:schemeClr val="accent2"/>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10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8" name="TextBox 17"/>
          <p:cNvSpPr txBox="1"/>
          <p:nvPr/>
        </p:nvSpPr>
        <p:spPr>
          <a:xfrm>
            <a:off x="7546503" y="1445279"/>
            <a:ext cx="1536000" cy="444507"/>
          </a:xfrm>
          <a:prstGeom prst="rect">
            <a:avLst/>
          </a:prstGeom>
          <a:noFill/>
        </p:spPr>
        <p:txBody>
          <a:bodyPr wrap="square" lIns="135412" tIns="67704" rIns="135412" bIns="67704" rtlCol="0">
            <a:spAutoFit/>
          </a:bodyPr>
          <a:lstStyle/>
          <a:p>
            <a:pPr algn="ctr"/>
            <a:r>
              <a:rPr lang="zh-CN" altLang="en-US" sz="2000" b="1" dirty="0">
                <a:solidFill>
                  <a:schemeClr val="bg1">
                    <a:lumMod val="50000"/>
                  </a:schemeClr>
                </a:solidFill>
                <a:cs typeface="+mn-ea"/>
                <a:sym typeface="+mn-lt"/>
              </a:rPr>
              <a:t>管理成本</a:t>
            </a:r>
          </a:p>
        </p:txBody>
      </p:sp>
      <p:sp>
        <p:nvSpPr>
          <p:cNvPr id="19" name="TextBox 18"/>
          <p:cNvSpPr txBox="1"/>
          <p:nvPr/>
        </p:nvSpPr>
        <p:spPr>
          <a:xfrm>
            <a:off x="10273007" y="3433167"/>
            <a:ext cx="1536000" cy="444507"/>
          </a:xfrm>
          <a:prstGeom prst="rect">
            <a:avLst/>
          </a:prstGeom>
          <a:noFill/>
        </p:spPr>
        <p:txBody>
          <a:bodyPr wrap="square" lIns="135412" tIns="67704" rIns="135412" bIns="67704" rtlCol="0">
            <a:spAutoFit/>
          </a:bodyPr>
          <a:lstStyle/>
          <a:p>
            <a:r>
              <a:rPr lang="zh-CN" altLang="en-US" sz="2000" b="1" dirty="0">
                <a:solidFill>
                  <a:schemeClr val="bg1">
                    <a:lumMod val="50000"/>
                  </a:schemeClr>
                </a:solidFill>
                <a:cs typeface="+mn-ea"/>
                <a:sym typeface="+mn-lt"/>
              </a:rPr>
              <a:t>其他成本</a:t>
            </a:r>
          </a:p>
        </p:txBody>
      </p:sp>
      <p:sp>
        <p:nvSpPr>
          <p:cNvPr id="20" name="TextBox 19"/>
          <p:cNvSpPr txBox="1"/>
          <p:nvPr/>
        </p:nvSpPr>
        <p:spPr>
          <a:xfrm>
            <a:off x="9696868" y="5205445"/>
            <a:ext cx="1536000" cy="444507"/>
          </a:xfrm>
          <a:prstGeom prst="rect">
            <a:avLst/>
          </a:prstGeom>
          <a:noFill/>
        </p:spPr>
        <p:txBody>
          <a:bodyPr wrap="square" lIns="135412" tIns="67704" rIns="135412" bIns="67704" rtlCol="0">
            <a:spAutoFit/>
          </a:bodyPr>
          <a:lstStyle/>
          <a:p>
            <a:r>
              <a:rPr lang="zh-CN" altLang="en-US" sz="2000" b="1" dirty="0">
                <a:solidFill>
                  <a:schemeClr val="bg1">
                    <a:lumMod val="50000"/>
                  </a:schemeClr>
                </a:solidFill>
                <a:cs typeface="+mn-ea"/>
                <a:sym typeface="+mn-lt"/>
              </a:rPr>
              <a:t>人员成本</a:t>
            </a:r>
          </a:p>
        </p:txBody>
      </p:sp>
      <p:sp>
        <p:nvSpPr>
          <p:cNvPr id="21" name="TextBox 20"/>
          <p:cNvSpPr txBox="1"/>
          <p:nvPr/>
        </p:nvSpPr>
        <p:spPr>
          <a:xfrm>
            <a:off x="5136139" y="5205445"/>
            <a:ext cx="1536000" cy="444507"/>
          </a:xfrm>
          <a:prstGeom prst="rect">
            <a:avLst/>
          </a:prstGeom>
          <a:noFill/>
        </p:spPr>
        <p:txBody>
          <a:bodyPr wrap="square" lIns="135412" tIns="67704" rIns="135412" bIns="67704" rtlCol="0">
            <a:spAutoFit/>
          </a:bodyPr>
          <a:lstStyle/>
          <a:p>
            <a:pPr algn="r"/>
            <a:r>
              <a:rPr lang="zh-CN" altLang="en-US" sz="2000" b="1" dirty="0">
                <a:solidFill>
                  <a:schemeClr val="bg1">
                    <a:lumMod val="50000"/>
                  </a:schemeClr>
                </a:solidFill>
                <a:cs typeface="+mn-ea"/>
                <a:sym typeface="+mn-lt"/>
              </a:rPr>
              <a:t>营销成本</a:t>
            </a:r>
          </a:p>
        </p:txBody>
      </p:sp>
      <p:sp>
        <p:nvSpPr>
          <p:cNvPr id="22" name="TextBox 21"/>
          <p:cNvSpPr txBox="1"/>
          <p:nvPr/>
        </p:nvSpPr>
        <p:spPr>
          <a:xfrm>
            <a:off x="4655840" y="3433167"/>
            <a:ext cx="1536000" cy="444507"/>
          </a:xfrm>
          <a:prstGeom prst="rect">
            <a:avLst/>
          </a:prstGeom>
          <a:noFill/>
        </p:spPr>
        <p:txBody>
          <a:bodyPr wrap="square" lIns="135412" tIns="67704" rIns="135412" bIns="67704" rtlCol="0">
            <a:spAutoFit/>
          </a:bodyPr>
          <a:lstStyle/>
          <a:p>
            <a:pPr algn="r"/>
            <a:r>
              <a:rPr lang="zh-CN" altLang="en-US" sz="2000" b="1" dirty="0">
                <a:solidFill>
                  <a:schemeClr val="bg1">
                    <a:lumMod val="50000"/>
                  </a:schemeClr>
                </a:solidFill>
                <a:cs typeface="+mn-ea"/>
                <a:sym typeface="+mn-lt"/>
              </a:rPr>
              <a:t>办公成本</a:t>
            </a:r>
          </a:p>
        </p:txBody>
      </p:sp>
      <p:sp>
        <p:nvSpPr>
          <p:cNvPr id="23" name="圆角矩形 22"/>
          <p:cNvSpPr/>
          <p:nvPr/>
        </p:nvSpPr>
        <p:spPr>
          <a:xfrm>
            <a:off x="939016" y="2388725"/>
            <a:ext cx="3264363" cy="2792383"/>
          </a:xfrm>
          <a:prstGeom prst="roundRect">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27" name="椭圆 26"/>
          <p:cNvSpPr/>
          <p:nvPr/>
        </p:nvSpPr>
        <p:spPr bwMode="auto">
          <a:xfrm>
            <a:off x="715884" y="2536605"/>
            <a:ext cx="355621" cy="355699"/>
          </a:xfrm>
          <a:prstGeom prst="ellipse">
            <a:avLst/>
          </a:prstGeom>
          <a:solidFill>
            <a:schemeClr val="accent2"/>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28" name="椭圆 27"/>
          <p:cNvSpPr/>
          <p:nvPr/>
        </p:nvSpPr>
        <p:spPr bwMode="auto">
          <a:xfrm>
            <a:off x="1549595" y="2180908"/>
            <a:ext cx="355621" cy="355699"/>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29" name="椭圆 28"/>
          <p:cNvSpPr/>
          <p:nvPr/>
        </p:nvSpPr>
        <p:spPr bwMode="auto">
          <a:xfrm>
            <a:off x="4025568" y="4545193"/>
            <a:ext cx="355621" cy="355699"/>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0" name="椭圆 29"/>
          <p:cNvSpPr/>
          <p:nvPr/>
        </p:nvSpPr>
        <p:spPr bwMode="auto">
          <a:xfrm>
            <a:off x="1266842" y="2379237"/>
            <a:ext cx="188501" cy="188543"/>
          </a:xfrm>
          <a:prstGeom prst="ellipse">
            <a:avLst/>
          </a:prstGeom>
          <a:gradFill>
            <a:gsLst>
              <a:gs pos="100000">
                <a:schemeClr val="accent1"/>
              </a:gs>
              <a:gs pos="0">
                <a:schemeClr val="accent1">
                  <a:lumMod val="75000"/>
                </a:schemeClr>
              </a:gs>
            </a:gsLst>
            <a:lin ang="8100000" scaled="0"/>
          </a:gra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schemeClr val="accent1"/>
              </a:solidFill>
              <a:cs typeface="+mn-ea"/>
              <a:sym typeface="+mn-lt"/>
            </a:endParaRPr>
          </a:p>
        </p:txBody>
      </p:sp>
      <p:sp>
        <p:nvSpPr>
          <p:cNvPr id="31" name="椭圆 30"/>
          <p:cNvSpPr/>
          <p:nvPr/>
        </p:nvSpPr>
        <p:spPr bwMode="auto">
          <a:xfrm>
            <a:off x="2145426" y="2275379"/>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2" name="椭圆 31"/>
          <p:cNvSpPr/>
          <p:nvPr/>
        </p:nvSpPr>
        <p:spPr bwMode="auto">
          <a:xfrm>
            <a:off x="3188672" y="5060301"/>
            <a:ext cx="188501" cy="188543"/>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3" name="椭圆 32"/>
          <p:cNvSpPr/>
          <p:nvPr/>
        </p:nvSpPr>
        <p:spPr bwMode="auto">
          <a:xfrm>
            <a:off x="3847759" y="5033721"/>
            <a:ext cx="355621" cy="355699"/>
          </a:xfrm>
          <a:prstGeom prst="ellipse">
            <a:avLst/>
          </a:prstGeom>
          <a:solidFill>
            <a:schemeClr val="accent2"/>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4" name="椭圆 33"/>
          <p:cNvSpPr/>
          <p:nvPr/>
        </p:nvSpPr>
        <p:spPr bwMode="auto">
          <a:xfrm>
            <a:off x="527383" y="2264466"/>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5" name="TextBox 34"/>
          <p:cNvSpPr txBox="1"/>
          <p:nvPr/>
        </p:nvSpPr>
        <p:spPr>
          <a:xfrm>
            <a:off x="972246" y="2843841"/>
            <a:ext cx="3043445" cy="2582586"/>
          </a:xfrm>
          <a:prstGeom prst="rect">
            <a:avLst/>
          </a:prstGeom>
          <a:noFill/>
        </p:spPr>
        <p:txBody>
          <a:bodyPr wrap="square" lIns="180532" tIns="90275" rIns="180532" bIns="90275" rtlCol="0">
            <a:spAutoFit/>
          </a:bodyPr>
          <a:lstStyle/>
          <a:p>
            <a:pPr>
              <a:lnSpc>
                <a:spcPct val="150000"/>
              </a:lnSpc>
            </a:pPr>
            <a:r>
              <a:rPr lang="zh-CN" altLang="en-US" sz="1735" dirty="0">
                <a:solidFill>
                  <a:schemeClr val="bg1">
                    <a:lumMod val="50000"/>
                  </a:schemeClr>
                </a:solidFill>
                <a:latin typeface="+mn-ea"/>
                <a:cs typeface="+mn-ea"/>
                <a:sym typeface="+mn-lt"/>
              </a:rPr>
              <a:t>您的内容打在这里，或者通过复制您的文本后，在此框中选择粘贴。您的内容打在这里，或者通过复制您的文本后，在此框中选择粘贴。</a:t>
            </a:r>
          </a:p>
          <a:p>
            <a:pPr>
              <a:lnSpc>
                <a:spcPct val="150000"/>
              </a:lnSpc>
            </a:pPr>
            <a:endParaRPr lang="zh-CN" altLang="en-US" sz="1735" dirty="0">
              <a:solidFill>
                <a:schemeClr val="bg1">
                  <a:lumMod val="50000"/>
                </a:schemeClr>
              </a:solidFill>
              <a:latin typeface="+mn-ea"/>
              <a:cs typeface="+mn-ea"/>
              <a:sym typeface="+mn-lt"/>
            </a:endParaRPr>
          </a:p>
        </p:txBody>
      </p:sp>
      <p:sp>
        <p:nvSpPr>
          <p:cNvPr id="38" name="椭圆 37"/>
          <p:cNvSpPr/>
          <p:nvPr/>
        </p:nvSpPr>
        <p:spPr bwMode="auto">
          <a:xfrm>
            <a:off x="3379902" y="4871759"/>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40" name="椭圆 39"/>
          <p:cNvSpPr/>
          <p:nvPr/>
        </p:nvSpPr>
        <p:spPr bwMode="auto">
          <a:xfrm>
            <a:off x="4381190" y="4992527"/>
            <a:ext cx="188501" cy="188543"/>
          </a:xfrm>
          <a:prstGeom prst="ellipse">
            <a:avLst/>
          </a:prstGeom>
          <a:gradFill>
            <a:gsLst>
              <a:gs pos="100000">
                <a:schemeClr val="accent1"/>
              </a:gs>
              <a:gs pos="0">
                <a:schemeClr val="accent1">
                  <a:lumMod val="75000"/>
                </a:schemeClr>
              </a:gs>
            </a:gsLst>
            <a:lin ang="8100000" scaled="0"/>
          </a:gra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schemeClr val="accent1"/>
              </a:solidFill>
              <a:cs typeface="+mn-ea"/>
              <a:sym typeface="+mn-lt"/>
            </a:endParaRPr>
          </a:p>
        </p:txBody>
      </p:sp>
      <p:sp>
        <p:nvSpPr>
          <p:cNvPr id="24" name="标题 2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431" fill="hold"/>
                                        <p:tgtEl>
                                          <p:spTgt spid="27"/>
                                        </p:tgtEl>
                                        <p:attrNameLst>
                                          <p:attrName>ppt_w</p:attrName>
                                        </p:attrNameLst>
                                      </p:cBhvr>
                                      <p:tavLst>
                                        <p:tav tm="0">
                                          <p:val>
                                            <p:fltVal val="0"/>
                                          </p:val>
                                        </p:tav>
                                        <p:tav tm="100000">
                                          <p:val>
                                            <p:strVal val="#ppt_w"/>
                                          </p:val>
                                        </p:tav>
                                      </p:tavLst>
                                    </p:anim>
                                    <p:anim calcmode="lin" valueType="num">
                                      <p:cBhvr>
                                        <p:cTn id="8" dur="431" fill="hold"/>
                                        <p:tgtEl>
                                          <p:spTgt spid="27"/>
                                        </p:tgtEl>
                                        <p:attrNameLst>
                                          <p:attrName>ppt_h</p:attrName>
                                        </p:attrNameLst>
                                      </p:cBhvr>
                                      <p:tavLst>
                                        <p:tav tm="0">
                                          <p:val>
                                            <p:fltVal val="0"/>
                                          </p:val>
                                        </p:tav>
                                        <p:tav tm="100000">
                                          <p:val>
                                            <p:strVal val="#ppt_h"/>
                                          </p:val>
                                        </p:tav>
                                      </p:tavLst>
                                    </p:anim>
                                    <p:animEffect transition="in" filter="fade">
                                      <p:cBhvr>
                                        <p:cTn id="9" dur="431"/>
                                        <p:tgtEl>
                                          <p:spTgt spid="27"/>
                                        </p:tgtEl>
                                      </p:cBhvr>
                                    </p:animEffect>
                                  </p:childTnLst>
                                </p:cTn>
                              </p:par>
                              <p:par>
                                <p:cTn id="10" presetID="53" presetClass="entr" presetSubtype="16" fill="hold" grpId="0" nodeType="withEffect">
                                  <p:stCondLst>
                                    <p:cond delay="23"/>
                                  </p:stCondLst>
                                  <p:childTnLst>
                                    <p:set>
                                      <p:cBhvr>
                                        <p:cTn id="11" dur="1" fill="hold">
                                          <p:stCondLst>
                                            <p:cond delay="0"/>
                                          </p:stCondLst>
                                        </p:cTn>
                                        <p:tgtEl>
                                          <p:spTgt spid="28"/>
                                        </p:tgtEl>
                                        <p:attrNameLst>
                                          <p:attrName>style.visibility</p:attrName>
                                        </p:attrNameLst>
                                      </p:cBhvr>
                                      <p:to>
                                        <p:strVal val="visible"/>
                                      </p:to>
                                    </p:set>
                                    <p:anim calcmode="lin" valueType="num">
                                      <p:cBhvr>
                                        <p:cTn id="12" dur="395" fill="hold"/>
                                        <p:tgtEl>
                                          <p:spTgt spid="28"/>
                                        </p:tgtEl>
                                        <p:attrNameLst>
                                          <p:attrName>ppt_w</p:attrName>
                                        </p:attrNameLst>
                                      </p:cBhvr>
                                      <p:tavLst>
                                        <p:tav tm="0">
                                          <p:val>
                                            <p:fltVal val="0"/>
                                          </p:val>
                                        </p:tav>
                                        <p:tav tm="100000">
                                          <p:val>
                                            <p:strVal val="#ppt_w"/>
                                          </p:val>
                                        </p:tav>
                                      </p:tavLst>
                                    </p:anim>
                                    <p:anim calcmode="lin" valueType="num">
                                      <p:cBhvr>
                                        <p:cTn id="13" dur="395" fill="hold"/>
                                        <p:tgtEl>
                                          <p:spTgt spid="28"/>
                                        </p:tgtEl>
                                        <p:attrNameLst>
                                          <p:attrName>ppt_h</p:attrName>
                                        </p:attrNameLst>
                                      </p:cBhvr>
                                      <p:tavLst>
                                        <p:tav tm="0">
                                          <p:val>
                                            <p:fltVal val="0"/>
                                          </p:val>
                                        </p:tav>
                                        <p:tav tm="100000">
                                          <p:val>
                                            <p:strVal val="#ppt_h"/>
                                          </p:val>
                                        </p:tav>
                                      </p:tavLst>
                                    </p:anim>
                                    <p:animEffect transition="in" filter="fade">
                                      <p:cBhvr>
                                        <p:cTn id="14" dur="395"/>
                                        <p:tgtEl>
                                          <p:spTgt spid="2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187" fill="hold"/>
                                        <p:tgtEl>
                                          <p:spTgt spid="29"/>
                                        </p:tgtEl>
                                        <p:attrNameLst>
                                          <p:attrName>ppt_w</p:attrName>
                                        </p:attrNameLst>
                                      </p:cBhvr>
                                      <p:tavLst>
                                        <p:tav tm="0">
                                          <p:val>
                                            <p:fltVal val="0"/>
                                          </p:val>
                                        </p:tav>
                                        <p:tav tm="100000">
                                          <p:val>
                                            <p:strVal val="#ppt_w"/>
                                          </p:val>
                                        </p:tav>
                                      </p:tavLst>
                                    </p:anim>
                                    <p:anim calcmode="lin" valueType="num">
                                      <p:cBhvr>
                                        <p:cTn id="18" dur="187" fill="hold"/>
                                        <p:tgtEl>
                                          <p:spTgt spid="29"/>
                                        </p:tgtEl>
                                        <p:attrNameLst>
                                          <p:attrName>ppt_h</p:attrName>
                                        </p:attrNameLst>
                                      </p:cBhvr>
                                      <p:tavLst>
                                        <p:tav tm="0">
                                          <p:val>
                                            <p:fltVal val="0"/>
                                          </p:val>
                                        </p:tav>
                                        <p:tav tm="100000">
                                          <p:val>
                                            <p:strVal val="#ppt_h"/>
                                          </p:val>
                                        </p:tav>
                                      </p:tavLst>
                                    </p:anim>
                                    <p:animEffect transition="in" filter="fade">
                                      <p:cBhvr>
                                        <p:cTn id="19" dur="187"/>
                                        <p:tgtEl>
                                          <p:spTgt spid="29"/>
                                        </p:tgtEl>
                                      </p:cBhvr>
                                    </p:animEffect>
                                  </p:childTnLst>
                                </p:cTn>
                              </p:par>
                              <p:par>
                                <p:cTn id="20" presetID="53" presetClass="entr" presetSubtype="16" fill="hold" grpId="0" nodeType="withEffect">
                                  <p:stCondLst>
                                    <p:cond delay="233"/>
                                  </p:stCondLst>
                                  <p:childTnLst>
                                    <p:set>
                                      <p:cBhvr>
                                        <p:cTn id="21" dur="1" fill="hold">
                                          <p:stCondLst>
                                            <p:cond delay="0"/>
                                          </p:stCondLst>
                                        </p:cTn>
                                        <p:tgtEl>
                                          <p:spTgt spid="30"/>
                                        </p:tgtEl>
                                        <p:attrNameLst>
                                          <p:attrName>style.visibility</p:attrName>
                                        </p:attrNameLst>
                                      </p:cBhvr>
                                      <p:to>
                                        <p:strVal val="visible"/>
                                      </p:to>
                                    </p:set>
                                    <p:anim calcmode="lin" valueType="num">
                                      <p:cBhvr>
                                        <p:cTn id="22" dur="481" fill="hold"/>
                                        <p:tgtEl>
                                          <p:spTgt spid="30"/>
                                        </p:tgtEl>
                                        <p:attrNameLst>
                                          <p:attrName>ppt_w</p:attrName>
                                        </p:attrNameLst>
                                      </p:cBhvr>
                                      <p:tavLst>
                                        <p:tav tm="0">
                                          <p:val>
                                            <p:fltVal val="0"/>
                                          </p:val>
                                        </p:tav>
                                        <p:tav tm="100000">
                                          <p:val>
                                            <p:strVal val="#ppt_w"/>
                                          </p:val>
                                        </p:tav>
                                      </p:tavLst>
                                    </p:anim>
                                    <p:anim calcmode="lin" valueType="num">
                                      <p:cBhvr>
                                        <p:cTn id="23" dur="481" fill="hold"/>
                                        <p:tgtEl>
                                          <p:spTgt spid="30"/>
                                        </p:tgtEl>
                                        <p:attrNameLst>
                                          <p:attrName>ppt_h</p:attrName>
                                        </p:attrNameLst>
                                      </p:cBhvr>
                                      <p:tavLst>
                                        <p:tav tm="0">
                                          <p:val>
                                            <p:fltVal val="0"/>
                                          </p:val>
                                        </p:tav>
                                        <p:tav tm="100000">
                                          <p:val>
                                            <p:strVal val="#ppt_h"/>
                                          </p:val>
                                        </p:tav>
                                      </p:tavLst>
                                    </p:anim>
                                    <p:animEffect transition="in" filter="fade">
                                      <p:cBhvr>
                                        <p:cTn id="24" dur="481"/>
                                        <p:tgtEl>
                                          <p:spTgt spid="30"/>
                                        </p:tgtEl>
                                      </p:cBhvr>
                                    </p:animEffect>
                                  </p:childTnLst>
                                </p:cTn>
                              </p:par>
                              <p:par>
                                <p:cTn id="25" presetID="53" presetClass="entr" presetSubtype="16" fill="hold" grpId="0" nodeType="withEffect">
                                  <p:stCondLst>
                                    <p:cond delay="120"/>
                                  </p:stCondLst>
                                  <p:childTnLst>
                                    <p:set>
                                      <p:cBhvr>
                                        <p:cTn id="26" dur="1" fill="hold">
                                          <p:stCondLst>
                                            <p:cond delay="0"/>
                                          </p:stCondLst>
                                        </p:cTn>
                                        <p:tgtEl>
                                          <p:spTgt spid="31"/>
                                        </p:tgtEl>
                                        <p:attrNameLst>
                                          <p:attrName>style.visibility</p:attrName>
                                        </p:attrNameLst>
                                      </p:cBhvr>
                                      <p:to>
                                        <p:strVal val="visible"/>
                                      </p:to>
                                    </p:set>
                                    <p:anim calcmode="lin" valueType="num">
                                      <p:cBhvr>
                                        <p:cTn id="27" dur="436" fill="hold"/>
                                        <p:tgtEl>
                                          <p:spTgt spid="31"/>
                                        </p:tgtEl>
                                        <p:attrNameLst>
                                          <p:attrName>ppt_w</p:attrName>
                                        </p:attrNameLst>
                                      </p:cBhvr>
                                      <p:tavLst>
                                        <p:tav tm="0">
                                          <p:val>
                                            <p:fltVal val="0"/>
                                          </p:val>
                                        </p:tav>
                                        <p:tav tm="100000">
                                          <p:val>
                                            <p:strVal val="#ppt_w"/>
                                          </p:val>
                                        </p:tav>
                                      </p:tavLst>
                                    </p:anim>
                                    <p:anim calcmode="lin" valueType="num">
                                      <p:cBhvr>
                                        <p:cTn id="28" dur="436" fill="hold"/>
                                        <p:tgtEl>
                                          <p:spTgt spid="31"/>
                                        </p:tgtEl>
                                        <p:attrNameLst>
                                          <p:attrName>ppt_h</p:attrName>
                                        </p:attrNameLst>
                                      </p:cBhvr>
                                      <p:tavLst>
                                        <p:tav tm="0">
                                          <p:val>
                                            <p:fltVal val="0"/>
                                          </p:val>
                                        </p:tav>
                                        <p:tav tm="100000">
                                          <p:val>
                                            <p:strVal val="#ppt_h"/>
                                          </p:val>
                                        </p:tav>
                                      </p:tavLst>
                                    </p:anim>
                                    <p:animEffect transition="in" filter="fade">
                                      <p:cBhvr>
                                        <p:cTn id="29" dur="436"/>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200" fill="hold"/>
                                        <p:tgtEl>
                                          <p:spTgt spid="32"/>
                                        </p:tgtEl>
                                        <p:attrNameLst>
                                          <p:attrName>ppt_w</p:attrName>
                                        </p:attrNameLst>
                                      </p:cBhvr>
                                      <p:tavLst>
                                        <p:tav tm="0">
                                          <p:val>
                                            <p:fltVal val="0"/>
                                          </p:val>
                                        </p:tav>
                                        <p:tav tm="100000">
                                          <p:val>
                                            <p:strVal val="#ppt_w"/>
                                          </p:val>
                                        </p:tav>
                                      </p:tavLst>
                                    </p:anim>
                                    <p:anim calcmode="lin" valueType="num">
                                      <p:cBhvr>
                                        <p:cTn id="33" dur="200" fill="hold"/>
                                        <p:tgtEl>
                                          <p:spTgt spid="32"/>
                                        </p:tgtEl>
                                        <p:attrNameLst>
                                          <p:attrName>ppt_h</p:attrName>
                                        </p:attrNameLst>
                                      </p:cBhvr>
                                      <p:tavLst>
                                        <p:tav tm="0">
                                          <p:val>
                                            <p:fltVal val="0"/>
                                          </p:val>
                                        </p:tav>
                                        <p:tav tm="100000">
                                          <p:val>
                                            <p:strVal val="#ppt_h"/>
                                          </p:val>
                                        </p:tav>
                                      </p:tavLst>
                                    </p:anim>
                                    <p:animEffect transition="in" filter="fade">
                                      <p:cBhvr>
                                        <p:cTn id="34" dur="200"/>
                                        <p:tgtEl>
                                          <p:spTgt spid="32"/>
                                        </p:tgtEl>
                                      </p:cBhvr>
                                    </p:animEffect>
                                  </p:childTnLst>
                                </p:cTn>
                              </p:par>
                              <p:par>
                                <p:cTn id="35" presetID="53" presetClass="entr" presetSubtype="16" fill="hold" grpId="0" nodeType="withEffect">
                                  <p:stCondLst>
                                    <p:cond delay="113"/>
                                  </p:stCondLst>
                                  <p:childTnLst>
                                    <p:set>
                                      <p:cBhvr>
                                        <p:cTn id="36" dur="1" fill="hold">
                                          <p:stCondLst>
                                            <p:cond delay="0"/>
                                          </p:stCondLst>
                                        </p:cTn>
                                        <p:tgtEl>
                                          <p:spTgt spid="33"/>
                                        </p:tgtEl>
                                        <p:attrNameLst>
                                          <p:attrName>style.visibility</p:attrName>
                                        </p:attrNameLst>
                                      </p:cBhvr>
                                      <p:to>
                                        <p:strVal val="visible"/>
                                      </p:to>
                                    </p:set>
                                    <p:anim calcmode="lin" valueType="num">
                                      <p:cBhvr>
                                        <p:cTn id="37" dur="475" fill="hold"/>
                                        <p:tgtEl>
                                          <p:spTgt spid="33"/>
                                        </p:tgtEl>
                                        <p:attrNameLst>
                                          <p:attrName>ppt_w</p:attrName>
                                        </p:attrNameLst>
                                      </p:cBhvr>
                                      <p:tavLst>
                                        <p:tav tm="0">
                                          <p:val>
                                            <p:fltVal val="0"/>
                                          </p:val>
                                        </p:tav>
                                        <p:tav tm="100000">
                                          <p:val>
                                            <p:strVal val="#ppt_w"/>
                                          </p:val>
                                        </p:tav>
                                      </p:tavLst>
                                    </p:anim>
                                    <p:anim calcmode="lin" valueType="num">
                                      <p:cBhvr>
                                        <p:cTn id="38" dur="475" fill="hold"/>
                                        <p:tgtEl>
                                          <p:spTgt spid="33"/>
                                        </p:tgtEl>
                                        <p:attrNameLst>
                                          <p:attrName>ppt_h</p:attrName>
                                        </p:attrNameLst>
                                      </p:cBhvr>
                                      <p:tavLst>
                                        <p:tav tm="0">
                                          <p:val>
                                            <p:fltVal val="0"/>
                                          </p:val>
                                        </p:tav>
                                        <p:tav tm="100000">
                                          <p:val>
                                            <p:strVal val="#ppt_h"/>
                                          </p:val>
                                        </p:tav>
                                      </p:tavLst>
                                    </p:anim>
                                    <p:animEffect transition="in" filter="fade">
                                      <p:cBhvr>
                                        <p:cTn id="39" dur="475"/>
                                        <p:tgtEl>
                                          <p:spTgt spid="33"/>
                                        </p:tgtEl>
                                      </p:cBhvr>
                                    </p:animEffect>
                                  </p:childTnLst>
                                </p:cTn>
                              </p:par>
                              <p:par>
                                <p:cTn id="40" presetID="53" presetClass="entr" presetSubtype="16" fill="hold" grpId="0" nodeType="withEffect">
                                  <p:stCondLst>
                                    <p:cond delay="140"/>
                                  </p:stCondLst>
                                  <p:childTnLst>
                                    <p:set>
                                      <p:cBhvr>
                                        <p:cTn id="41" dur="1" fill="hold">
                                          <p:stCondLst>
                                            <p:cond delay="0"/>
                                          </p:stCondLst>
                                        </p:cTn>
                                        <p:tgtEl>
                                          <p:spTgt spid="34"/>
                                        </p:tgtEl>
                                        <p:attrNameLst>
                                          <p:attrName>style.visibility</p:attrName>
                                        </p:attrNameLst>
                                      </p:cBhvr>
                                      <p:to>
                                        <p:strVal val="visible"/>
                                      </p:to>
                                    </p:set>
                                    <p:anim calcmode="lin" valueType="num">
                                      <p:cBhvr>
                                        <p:cTn id="42" dur="182" fill="hold"/>
                                        <p:tgtEl>
                                          <p:spTgt spid="34"/>
                                        </p:tgtEl>
                                        <p:attrNameLst>
                                          <p:attrName>ppt_w</p:attrName>
                                        </p:attrNameLst>
                                      </p:cBhvr>
                                      <p:tavLst>
                                        <p:tav tm="0">
                                          <p:val>
                                            <p:fltVal val="0"/>
                                          </p:val>
                                        </p:tav>
                                        <p:tav tm="100000">
                                          <p:val>
                                            <p:strVal val="#ppt_w"/>
                                          </p:val>
                                        </p:tav>
                                      </p:tavLst>
                                    </p:anim>
                                    <p:anim calcmode="lin" valueType="num">
                                      <p:cBhvr>
                                        <p:cTn id="43" dur="182" fill="hold"/>
                                        <p:tgtEl>
                                          <p:spTgt spid="34"/>
                                        </p:tgtEl>
                                        <p:attrNameLst>
                                          <p:attrName>ppt_h</p:attrName>
                                        </p:attrNameLst>
                                      </p:cBhvr>
                                      <p:tavLst>
                                        <p:tav tm="0">
                                          <p:val>
                                            <p:fltVal val="0"/>
                                          </p:val>
                                        </p:tav>
                                        <p:tav tm="100000">
                                          <p:val>
                                            <p:strVal val="#ppt_h"/>
                                          </p:val>
                                        </p:tav>
                                      </p:tavLst>
                                    </p:anim>
                                    <p:animEffect transition="in" filter="fade">
                                      <p:cBhvr>
                                        <p:cTn id="44" dur="182"/>
                                        <p:tgtEl>
                                          <p:spTgt spid="34"/>
                                        </p:tgtEl>
                                      </p:cBhvr>
                                    </p:animEffect>
                                  </p:childTnLst>
                                </p:cTn>
                              </p:par>
                              <p:par>
                                <p:cTn id="45" presetID="53" presetClass="entr" presetSubtype="16" fill="hold" grpId="0" nodeType="withEffect">
                                  <p:stCondLst>
                                    <p:cond delay="140"/>
                                  </p:stCondLst>
                                  <p:childTnLst>
                                    <p:set>
                                      <p:cBhvr>
                                        <p:cTn id="46" dur="1" fill="hold">
                                          <p:stCondLst>
                                            <p:cond delay="0"/>
                                          </p:stCondLst>
                                        </p:cTn>
                                        <p:tgtEl>
                                          <p:spTgt spid="40"/>
                                        </p:tgtEl>
                                        <p:attrNameLst>
                                          <p:attrName>style.visibility</p:attrName>
                                        </p:attrNameLst>
                                      </p:cBhvr>
                                      <p:to>
                                        <p:strVal val="visible"/>
                                      </p:to>
                                    </p:set>
                                    <p:anim calcmode="lin" valueType="num">
                                      <p:cBhvr>
                                        <p:cTn id="47" dur="481" fill="hold"/>
                                        <p:tgtEl>
                                          <p:spTgt spid="40"/>
                                        </p:tgtEl>
                                        <p:attrNameLst>
                                          <p:attrName>ppt_w</p:attrName>
                                        </p:attrNameLst>
                                      </p:cBhvr>
                                      <p:tavLst>
                                        <p:tav tm="0">
                                          <p:val>
                                            <p:fltVal val="0"/>
                                          </p:val>
                                        </p:tav>
                                        <p:tav tm="100000">
                                          <p:val>
                                            <p:strVal val="#ppt_w"/>
                                          </p:val>
                                        </p:tav>
                                      </p:tavLst>
                                    </p:anim>
                                    <p:anim calcmode="lin" valueType="num">
                                      <p:cBhvr>
                                        <p:cTn id="48" dur="481" fill="hold"/>
                                        <p:tgtEl>
                                          <p:spTgt spid="40"/>
                                        </p:tgtEl>
                                        <p:attrNameLst>
                                          <p:attrName>ppt_h</p:attrName>
                                        </p:attrNameLst>
                                      </p:cBhvr>
                                      <p:tavLst>
                                        <p:tav tm="0">
                                          <p:val>
                                            <p:fltVal val="0"/>
                                          </p:val>
                                        </p:tav>
                                        <p:tav tm="100000">
                                          <p:val>
                                            <p:strVal val="#ppt_h"/>
                                          </p:val>
                                        </p:tav>
                                      </p:tavLst>
                                    </p:anim>
                                    <p:animEffect transition="in" filter="fade">
                                      <p:cBhvr>
                                        <p:cTn id="49" dur="481"/>
                                        <p:tgtEl>
                                          <p:spTgt spid="40"/>
                                        </p:tgtEl>
                                      </p:cBhvr>
                                    </p:animEffect>
                                  </p:childTnLst>
                                </p:cTn>
                              </p:par>
                              <p:par>
                                <p:cTn id="50" presetID="53" presetClass="entr" presetSubtype="16" fill="hold" grpId="0" nodeType="withEffect">
                                  <p:stCondLst>
                                    <p:cond delay="88"/>
                                  </p:stCondLst>
                                  <p:childTnLst>
                                    <p:set>
                                      <p:cBhvr>
                                        <p:cTn id="51" dur="1" fill="hold">
                                          <p:stCondLst>
                                            <p:cond delay="0"/>
                                          </p:stCondLst>
                                        </p:cTn>
                                        <p:tgtEl>
                                          <p:spTgt spid="38"/>
                                        </p:tgtEl>
                                        <p:attrNameLst>
                                          <p:attrName>style.visibility</p:attrName>
                                        </p:attrNameLst>
                                      </p:cBhvr>
                                      <p:to>
                                        <p:strVal val="visible"/>
                                      </p:to>
                                    </p:set>
                                    <p:anim calcmode="lin" valueType="num">
                                      <p:cBhvr>
                                        <p:cTn id="52" dur="262" fill="hold"/>
                                        <p:tgtEl>
                                          <p:spTgt spid="38"/>
                                        </p:tgtEl>
                                        <p:attrNameLst>
                                          <p:attrName>ppt_w</p:attrName>
                                        </p:attrNameLst>
                                      </p:cBhvr>
                                      <p:tavLst>
                                        <p:tav tm="0">
                                          <p:val>
                                            <p:fltVal val="0"/>
                                          </p:val>
                                        </p:tav>
                                        <p:tav tm="100000">
                                          <p:val>
                                            <p:strVal val="#ppt_w"/>
                                          </p:val>
                                        </p:tav>
                                      </p:tavLst>
                                    </p:anim>
                                    <p:anim calcmode="lin" valueType="num">
                                      <p:cBhvr>
                                        <p:cTn id="53" dur="262" fill="hold"/>
                                        <p:tgtEl>
                                          <p:spTgt spid="38"/>
                                        </p:tgtEl>
                                        <p:attrNameLst>
                                          <p:attrName>ppt_h</p:attrName>
                                        </p:attrNameLst>
                                      </p:cBhvr>
                                      <p:tavLst>
                                        <p:tav tm="0">
                                          <p:val>
                                            <p:fltVal val="0"/>
                                          </p:val>
                                        </p:tav>
                                        <p:tav tm="100000">
                                          <p:val>
                                            <p:strVal val="#ppt_h"/>
                                          </p:val>
                                        </p:tav>
                                      </p:tavLst>
                                    </p:anim>
                                    <p:animEffect transition="in" filter="fade">
                                      <p:cBhvr>
                                        <p:cTn id="54" dur="262"/>
                                        <p:tgtEl>
                                          <p:spTgt spid="38"/>
                                        </p:tgtEl>
                                      </p:cBhvr>
                                    </p:animEffect>
                                  </p:childTnLst>
                                </p:cTn>
                              </p:par>
                            </p:childTnLst>
                          </p:cTn>
                        </p:par>
                        <p:par>
                          <p:cTn id="55" fill="hold">
                            <p:stCondLst>
                              <p:cond delay="500"/>
                            </p:stCondLst>
                            <p:childTnLst>
                              <p:par>
                                <p:cTn id="56" presetID="21" presetClass="entr" presetSubtype="1"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heel(1)">
                                      <p:cBhvr>
                                        <p:cTn id="58" dur="1000"/>
                                        <p:tgtEl>
                                          <p:spTgt spid="23"/>
                                        </p:tgtEl>
                                      </p:cBhvr>
                                    </p:animEffect>
                                  </p:childTnLst>
                                </p:cTn>
                              </p:par>
                            </p:childTnLst>
                          </p:cTn>
                        </p:par>
                        <p:par>
                          <p:cTn id="59" fill="hold">
                            <p:stCondLst>
                              <p:cond delay="1500"/>
                            </p:stCondLst>
                            <p:childTnLst>
                              <p:par>
                                <p:cTn id="60" presetID="22" presetClass="entr" presetSubtype="8" fill="hold" grpId="0" nodeType="afterEffect">
                                  <p:stCondLst>
                                    <p:cond delay="0"/>
                                  </p:stCondLst>
                                  <p:iterate type="lt">
                                    <p:tmPct val="10000"/>
                                  </p:iterate>
                                  <p:childTnLst>
                                    <p:set>
                                      <p:cBhvr>
                                        <p:cTn id="61" dur="1" fill="hold">
                                          <p:stCondLst>
                                            <p:cond delay="0"/>
                                          </p:stCondLst>
                                        </p:cTn>
                                        <p:tgtEl>
                                          <p:spTgt spid="35"/>
                                        </p:tgtEl>
                                        <p:attrNameLst>
                                          <p:attrName>style.visibility</p:attrName>
                                        </p:attrNameLst>
                                      </p:cBhvr>
                                      <p:to>
                                        <p:strVal val="visible"/>
                                      </p:to>
                                    </p:set>
                                    <p:animEffect transition="in" filter="wipe(left)">
                                      <p:cBhvr>
                                        <p:cTn id="62" dur="250"/>
                                        <p:tgtEl>
                                          <p:spTgt spid="35"/>
                                        </p:tgtEl>
                                      </p:cBhvr>
                                    </p:animEffect>
                                  </p:childTnLst>
                                </p:cTn>
                              </p:par>
                            </p:childTnLst>
                          </p:cTn>
                        </p:par>
                        <p:par>
                          <p:cTn id="63" fill="hold">
                            <p:stCondLst>
                              <p:cond delay="3438"/>
                            </p:stCondLst>
                            <p:childTnLst>
                              <p:par>
                                <p:cTn id="64" presetID="22" presetClass="entr" presetSubtype="8" fill="hold" grpId="0" nodeType="after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250"/>
                                        <p:tgtEl>
                                          <p:spTgt spid="3"/>
                                        </p:tgtEl>
                                      </p:cBhvr>
                                    </p:animEffect>
                                  </p:childTnLst>
                                </p:cTn>
                              </p:par>
                            </p:childTnLst>
                          </p:cTn>
                        </p:par>
                        <p:par>
                          <p:cTn id="67" fill="hold">
                            <p:stCondLst>
                              <p:cond delay="3938"/>
                            </p:stCondLst>
                            <p:childTnLst>
                              <p:par>
                                <p:cTn id="68" presetID="22" presetClass="entr" presetSubtype="2" fill="hold" grpId="0" nodeType="after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right)">
                                      <p:cBhvr>
                                        <p:cTn id="70" dur="250"/>
                                        <p:tgtEl>
                                          <p:spTgt spid="6"/>
                                        </p:tgtEl>
                                      </p:cBhvr>
                                    </p:animEffect>
                                  </p:childTnLst>
                                </p:cTn>
                              </p:par>
                            </p:childTnLst>
                          </p:cTn>
                        </p:par>
                        <p:par>
                          <p:cTn id="71" fill="hold">
                            <p:stCondLst>
                              <p:cond delay="4438"/>
                            </p:stCondLst>
                            <p:childTnLst>
                              <p:par>
                                <p:cTn id="72" presetID="22" presetClass="entr" presetSubtype="4"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down)">
                                      <p:cBhvr>
                                        <p:cTn id="74" dur="250"/>
                                        <p:tgtEl>
                                          <p:spTgt spid="7"/>
                                        </p:tgtEl>
                                      </p:cBhvr>
                                    </p:animEffect>
                                  </p:childTnLst>
                                </p:cTn>
                              </p:par>
                            </p:childTnLst>
                          </p:cTn>
                        </p:par>
                        <p:par>
                          <p:cTn id="75" fill="hold">
                            <p:stCondLst>
                              <p:cond delay="4938"/>
                            </p:stCondLst>
                            <p:childTnLst>
                              <p:par>
                                <p:cTn id="76" presetID="22" presetClass="entr" presetSubtype="4"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down)">
                                      <p:cBhvr>
                                        <p:cTn id="78" dur="250"/>
                                        <p:tgtEl>
                                          <p:spTgt spid="4"/>
                                        </p:tgtEl>
                                      </p:cBhvr>
                                    </p:animEffect>
                                  </p:childTnLst>
                                </p:cTn>
                              </p:par>
                            </p:childTnLst>
                          </p:cTn>
                        </p:par>
                        <p:par>
                          <p:cTn id="79" fill="hold">
                            <p:stCondLst>
                              <p:cond delay="5438"/>
                            </p:stCondLst>
                            <p:childTnLst>
                              <p:par>
                                <p:cTn id="80" presetID="22" presetClass="entr" presetSubtype="1"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Effect transition="in" filter="wipe(up)">
                                      <p:cBhvr>
                                        <p:cTn id="82" dur="250"/>
                                        <p:tgtEl>
                                          <p:spTgt spid="5"/>
                                        </p:tgtEl>
                                      </p:cBhvr>
                                    </p:animEffect>
                                  </p:childTnLst>
                                </p:cTn>
                              </p:par>
                            </p:childTnLst>
                          </p:cTn>
                        </p:par>
                        <p:par>
                          <p:cTn id="83" fill="hold">
                            <p:stCondLst>
                              <p:cond delay="5938"/>
                            </p:stCondLst>
                            <p:childTnLst>
                              <p:par>
                                <p:cTn id="84" presetID="22" presetClass="entr" presetSubtype="8" fill="hold" grpId="0"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left)">
                                      <p:cBhvr>
                                        <p:cTn id="86" dur="500"/>
                                        <p:tgtEl>
                                          <p:spTgt spid="1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2"/>
                                        </p:tgtEl>
                                        <p:attrNameLst>
                                          <p:attrName>style.visibility</p:attrName>
                                        </p:attrNameLst>
                                      </p:cBhvr>
                                      <p:to>
                                        <p:strVal val="visible"/>
                                      </p:to>
                                    </p:set>
                                    <p:animEffect transition="in" filter="wipe(up)">
                                      <p:cBhvr>
                                        <p:cTn id="89" dur="500"/>
                                        <p:tgtEl>
                                          <p:spTgt spid="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right)">
                                      <p:cBhvr>
                                        <p:cTn id="92" dur="500"/>
                                        <p:tgtEl>
                                          <p:spTgt spid="8"/>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wipe(down)">
                                      <p:cBhvr>
                                        <p:cTn id="95" dur="500"/>
                                        <p:tgtEl>
                                          <p:spTgt spid="9"/>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wipe(left)">
                                      <p:cBhvr>
                                        <p:cTn id="98" dur="500"/>
                                        <p:tgtEl>
                                          <p:spTgt spid="10"/>
                                        </p:tgtEl>
                                      </p:cBhvr>
                                    </p:animEffect>
                                  </p:childTnLst>
                                </p:cTn>
                              </p:par>
                            </p:childTnLst>
                          </p:cTn>
                        </p:par>
                        <p:par>
                          <p:cTn id="99" fill="hold">
                            <p:stCondLst>
                              <p:cond delay="6438"/>
                            </p:stCondLst>
                            <p:childTnLst>
                              <p:par>
                                <p:cTn id="100" presetID="23" presetClass="entr" presetSubtype="288" fill="hold" grpId="0" nodeType="afterEffect">
                                  <p:stCondLst>
                                    <p:cond delay="0"/>
                                  </p:stCondLst>
                                  <p:childTnLst>
                                    <p:set>
                                      <p:cBhvr>
                                        <p:cTn id="101" dur="1" fill="hold">
                                          <p:stCondLst>
                                            <p:cond delay="0"/>
                                          </p:stCondLst>
                                        </p:cTn>
                                        <p:tgtEl>
                                          <p:spTgt spid="12"/>
                                        </p:tgtEl>
                                        <p:attrNameLst>
                                          <p:attrName>style.visibility</p:attrName>
                                        </p:attrNameLst>
                                      </p:cBhvr>
                                      <p:to>
                                        <p:strVal val="visible"/>
                                      </p:to>
                                    </p:set>
                                    <p:anim calcmode="lin" valueType="num">
                                      <p:cBhvr>
                                        <p:cTn id="102" dur="500" fill="hold"/>
                                        <p:tgtEl>
                                          <p:spTgt spid="12"/>
                                        </p:tgtEl>
                                        <p:attrNameLst>
                                          <p:attrName>ppt_w</p:attrName>
                                        </p:attrNameLst>
                                      </p:cBhvr>
                                      <p:tavLst>
                                        <p:tav tm="0">
                                          <p:val>
                                            <p:strVal val="4/3*#ppt_w"/>
                                          </p:val>
                                        </p:tav>
                                        <p:tav tm="100000">
                                          <p:val>
                                            <p:strVal val="#ppt_w"/>
                                          </p:val>
                                        </p:tav>
                                      </p:tavLst>
                                    </p:anim>
                                    <p:anim calcmode="lin" valueType="num">
                                      <p:cBhvr>
                                        <p:cTn id="103" dur="500" fill="hold"/>
                                        <p:tgtEl>
                                          <p:spTgt spid="12"/>
                                        </p:tgtEl>
                                        <p:attrNameLst>
                                          <p:attrName>ppt_h</p:attrName>
                                        </p:attrNameLst>
                                      </p:cBhvr>
                                      <p:tavLst>
                                        <p:tav tm="0">
                                          <p:val>
                                            <p:strVal val="4/3*#ppt_h"/>
                                          </p:val>
                                        </p:tav>
                                        <p:tav tm="100000">
                                          <p:val>
                                            <p:strVal val="#ppt_h"/>
                                          </p:val>
                                        </p:tav>
                                      </p:tavLst>
                                    </p:anim>
                                  </p:childTnLst>
                                </p:cTn>
                              </p:par>
                            </p:childTnLst>
                          </p:cTn>
                        </p:par>
                        <p:par>
                          <p:cTn id="104" fill="hold">
                            <p:stCondLst>
                              <p:cond delay="6938"/>
                            </p:stCondLst>
                            <p:childTnLst>
                              <p:par>
                                <p:cTn id="105" presetID="23" presetClass="entr" presetSubtype="288" fill="hold" grpId="0" nodeType="afterEffect">
                                  <p:stCondLst>
                                    <p:cond delay="0"/>
                                  </p:stCondLst>
                                  <p:childTnLst>
                                    <p:set>
                                      <p:cBhvr>
                                        <p:cTn id="106" dur="1" fill="hold">
                                          <p:stCondLst>
                                            <p:cond delay="0"/>
                                          </p:stCondLst>
                                        </p:cTn>
                                        <p:tgtEl>
                                          <p:spTgt spid="13"/>
                                        </p:tgtEl>
                                        <p:attrNameLst>
                                          <p:attrName>style.visibility</p:attrName>
                                        </p:attrNameLst>
                                      </p:cBhvr>
                                      <p:to>
                                        <p:strVal val="visible"/>
                                      </p:to>
                                    </p:set>
                                    <p:anim calcmode="lin" valueType="num">
                                      <p:cBhvr>
                                        <p:cTn id="107" dur="500" fill="hold"/>
                                        <p:tgtEl>
                                          <p:spTgt spid="13"/>
                                        </p:tgtEl>
                                        <p:attrNameLst>
                                          <p:attrName>ppt_w</p:attrName>
                                        </p:attrNameLst>
                                      </p:cBhvr>
                                      <p:tavLst>
                                        <p:tav tm="0">
                                          <p:val>
                                            <p:strVal val="4/3*#ppt_w"/>
                                          </p:val>
                                        </p:tav>
                                        <p:tav tm="100000">
                                          <p:val>
                                            <p:strVal val="#ppt_w"/>
                                          </p:val>
                                        </p:tav>
                                      </p:tavLst>
                                    </p:anim>
                                    <p:anim calcmode="lin" valueType="num">
                                      <p:cBhvr>
                                        <p:cTn id="108" dur="500" fill="hold"/>
                                        <p:tgtEl>
                                          <p:spTgt spid="13"/>
                                        </p:tgtEl>
                                        <p:attrNameLst>
                                          <p:attrName>ppt_h</p:attrName>
                                        </p:attrNameLst>
                                      </p:cBhvr>
                                      <p:tavLst>
                                        <p:tav tm="0">
                                          <p:val>
                                            <p:strVal val="4/3*#ppt_h"/>
                                          </p:val>
                                        </p:tav>
                                        <p:tav tm="100000">
                                          <p:val>
                                            <p:strVal val="#ppt_h"/>
                                          </p:val>
                                        </p:tav>
                                      </p:tavLst>
                                    </p:anim>
                                  </p:childTnLst>
                                </p:cTn>
                              </p:par>
                              <p:par>
                                <p:cTn id="109" presetID="23" presetClass="entr" presetSubtype="288" fill="hold" grpId="0" nodeType="withEffect">
                                  <p:stCondLst>
                                    <p:cond delay="250"/>
                                  </p:stCondLst>
                                  <p:childTnLst>
                                    <p:set>
                                      <p:cBhvr>
                                        <p:cTn id="110" dur="1" fill="hold">
                                          <p:stCondLst>
                                            <p:cond delay="0"/>
                                          </p:stCondLst>
                                        </p:cTn>
                                        <p:tgtEl>
                                          <p:spTgt spid="17"/>
                                        </p:tgtEl>
                                        <p:attrNameLst>
                                          <p:attrName>style.visibility</p:attrName>
                                        </p:attrNameLst>
                                      </p:cBhvr>
                                      <p:to>
                                        <p:strVal val="visible"/>
                                      </p:to>
                                    </p:set>
                                    <p:anim calcmode="lin" valueType="num">
                                      <p:cBhvr>
                                        <p:cTn id="111" dur="500" fill="hold"/>
                                        <p:tgtEl>
                                          <p:spTgt spid="17"/>
                                        </p:tgtEl>
                                        <p:attrNameLst>
                                          <p:attrName>ppt_w</p:attrName>
                                        </p:attrNameLst>
                                      </p:cBhvr>
                                      <p:tavLst>
                                        <p:tav tm="0">
                                          <p:val>
                                            <p:strVal val="4/3*#ppt_w"/>
                                          </p:val>
                                        </p:tav>
                                        <p:tav tm="100000">
                                          <p:val>
                                            <p:strVal val="#ppt_w"/>
                                          </p:val>
                                        </p:tav>
                                      </p:tavLst>
                                    </p:anim>
                                    <p:anim calcmode="lin" valueType="num">
                                      <p:cBhvr>
                                        <p:cTn id="112" dur="500" fill="hold"/>
                                        <p:tgtEl>
                                          <p:spTgt spid="17"/>
                                        </p:tgtEl>
                                        <p:attrNameLst>
                                          <p:attrName>ppt_h</p:attrName>
                                        </p:attrNameLst>
                                      </p:cBhvr>
                                      <p:tavLst>
                                        <p:tav tm="0">
                                          <p:val>
                                            <p:strVal val="4/3*#ppt_h"/>
                                          </p:val>
                                        </p:tav>
                                        <p:tav tm="100000">
                                          <p:val>
                                            <p:strVal val="#ppt_h"/>
                                          </p:val>
                                        </p:tav>
                                      </p:tavLst>
                                    </p:anim>
                                  </p:childTnLst>
                                </p:cTn>
                              </p:par>
                              <p:par>
                                <p:cTn id="113" presetID="23" presetClass="entr" presetSubtype="288" fill="hold" grpId="0" nodeType="withEffect">
                                  <p:stCondLst>
                                    <p:cond delay="500"/>
                                  </p:stCondLst>
                                  <p:childTnLst>
                                    <p:set>
                                      <p:cBhvr>
                                        <p:cTn id="114" dur="1" fill="hold">
                                          <p:stCondLst>
                                            <p:cond delay="0"/>
                                          </p:stCondLst>
                                        </p:cTn>
                                        <p:tgtEl>
                                          <p:spTgt spid="16"/>
                                        </p:tgtEl>
                                        <p:attrNameLst>
                                          <p:attrName>style.visibility</p:attrName>
                                        </p:attrNameLst>
                                      </p:cBhvr>
                                      <p:to>
                                        <p:strVal val="visible"/>
                                      </p:to>
                                    </p:set>
                                    <p:anim calcmode="lin" valueType="num">
                                      <p:cBhvr>
                                        <p:cTn id="115" dur="500" fill="hold"/>
                                        <p:tgtEl>
                                          <p:spTgt spid="16"/>
                                        </p:tgtEl>
                                        <p:attrNameLst>
                                          <p:attrName>ppt_w</p:attrName>
                                        </p:attrNameLst>
                                      </p:cBhvr>
                                      <p:tavLst>
                                        <p:tav tm="0">
                                          <p:val>
                                            <p:strVal val="4/3*#ppt_w"/>
                                          </p:val>
                                        </p:tav>
                                        <p:tav tm="100000">
                                          <p:val>
                                            <p:strVal val="#ppt_w"/>
                                          </p:val>
                                        </p:tav>
                                      </p:tavLst>
                                    </p:anim>
                                    <p:anim calcmode="lin" valueType="num">
                                      <p:cBhvr>
                                        <p:cTn id="116" dur="500" fill="hold"/>
                                        <p:tgtEl>
                                          <p:spTgt spid="16"/>
                                        </p:tgtEl>
                                        <p:attrNameLst>
                                          <p:attrName>ppt_h</p:attrName>
                                        </p:attrNameLst>
                                      </p:cBhvr>
                                      <p:tavLst>
                                        <p:tav tm="0">
                                          <p:val>
                                            <p:strVal val="4/3*#ppt_h"/>
                                          </p:val>
                                        </p:tav>
                                        <p:tav tm="100000">
                                          <p:val>
                                            <p:strVal val="#ppt_h"/>
                                          </p:val>
                                        </p:tav>
                                      </p:tavLst>
                                    </p:anim>
                                  </p:childTnLst>
                                </p:cTn>
                              </p:par>
                              <p:par>
                                <p:cTn id="117" presetID="23" presetClass="entr" presetSubtype="288" fill="hold" grpId="0" nodeType="withEffect">
                                  <p:stCondLst>
                                    <p:cond delay="750"/>
                                  </p:stCondLst>
                                  <p:childTnLst>
                                    <p:set>
                                      <p:cBhvr>
                                        <p:cTn id="118" dur="1" fill="hold">
                                          <p:stCondLst>
                                            <p:cond delay="0"/>
                                          </p:stCondLst>
                                        </p:cTn>
                                        <p:tgtEl>
                                          <p:spTgt spid="15"/>
                                        </p:tgtEl>
                                        <p:attrNameLst>
                                          <p:attrName>style.visibility</p:attrName>
                                        </p:attrNameLst>
                                      </p:cBhvr>
                                      <p:to>
                                        <p:strVal val="visible"/>
                                      </p:to>
                                    </p:set>
                                    <p:anim calcmode="lin" valueType="num">
                                      <p:cBhvr>
                                        <p:cTn id="119" dur="500" fill="hold"/>
                                        <p:tgtEl>
                                          <p:spTgt spid="15"/>
                                        </p:tgtEl>
                                        <p:attrNameLst>
                                          <p:attrName>ppt_w</p:attrName>
                                        </p:attrNameLst>
                                      </p:cBhvr>
                                      <p:tavLst>
                                        <p:tav tm="0">
                                          <p:val>
                                            <p:strVal val="4/3*#ppt_w"/>
                                          </p:val>
                                        </p:tav>
                                        <p:tav tm="100000">
                                          <p:val>
                                            <p:strVal val="#ppt_w"/>
                                          </p:val>
                                        </p:tav>
                                      </p:tavLst>
                                    </p:anim>
                                    <p:anim calcmode="lin" valueType="num">
                                      <p:cBhvr>
                                        <p:cTn id="120" dur="500" fill="hold"/>
                                        <p:tgtEl>
                                          <p:spTgt spid="15"/>
                                        </p:tgtEl>
                                        <p:attrNameLst>
                                          <p:attrName>ppt_h</p:attrName>
                                        </p:attrNameLst>
                                      </p:cBhvr>
                                      <p:tavLst>
                                        <p:tav tm="0">
                                          <p:val>
                                            <p:strVal val="4/3*#ppt_h"/>
                                          </p:val>
                                        </p:tav>
                                        <p:tav tm="100000">
                                          <p:val>
                                            <p:strVal val="#ppt_h"/>
                                          </p:val>
                                        </p:tav>
                                      </p:tavLst>
                                    </p:anim>
                                  </p:childTnLst>
                                </p:cTn>
                              </p:par>
                              <p:par>
                                <p:cTn id="121" presetID="23" presetClass="entr" presetSubtype="288" fill="hold" grpId="0" nodeType="withEffect">
                                  <p:stCondLst>
                                    <p:cond delay="1000"/>
                                  </p:stCondLst>
                                  <p:childTnLst>
                                    <p:set>
                                      <p:cBhvr>
                                        <p:cTn id="122" dur="1" fill="hold">
                                          <p:stCondLst>
                                            <p:cond delay="0"/>
                                          </p:stCondLst>
                                        </p:cTn>
                                        <p:tgtEl>
                                          <p:spTgt spid="14"/>
                                        </p:tgtEl>
                                        <p:attrNameLst>
                                          <p:attrName>style.visibility</p:attrName>
                                        </p:attrNameLst>
                                      </p:cBhvr>
                                      <p:to>
                                        <p:strVal val="visible"/>
                                      </p:to>
                                    </p:set>
                                    <p:anim calcmode="lin" valueType="num">
                                      <p:cBhvr>
                                        <p:cTn id="123" dur="500" fill="hold"/>
                                        <p:tgtEl>
                                          <p:spTgt spid="14"/>
                                        </p:tgtEl>
                                        <p:attrNameLst>
                                          <p:attrName>ppt_w</p:attrName>
                                        </p:attrNameLst>
                                      </p:cBhvr>
                                      <p:tavLst>
                                        <p:tav tm="0">
                                          <p:val>
                                            <p:strVal val="4/3*#ppt_w"/>
                                          </p:val>
                                        </p:tav>
                                        <p:tav tm="100000">
                                          <p:val>
                                            <p:strVal val="#ppt_w"/>
                                          </p:val>
                                        </p:tav>
                                      </p:tavLst>
                                    </p:anim>
                                    <p:anim calcmode="lin" valueType="num">
                                      <p:cBhvr>
                                        <p:cTn id="124" dur="500" fill="hold"/>
                                        <p:tgtEl>
                                          <p:spTgt spid="14"/>
                                        </p:tgtEl>
                                        <p:attrNameLst>
                                          <p:attrName>ppt_h</p:attrName>
                                        </p:attrNameLst>
                                      </p:cBhvr>
                                      <p:tavLst>
                                        <p:tav tm="0">
                                          <p:val>
                                            <p:strVal val="4/3*#ppt_h"/>
                                          </p:val>
                                        </p:tav>
                                        <p:tav tm="100000">
                                          <p:val>
                                            <p:strVal val="#ppt_h"/>
                                          </p:val>
                                        </p:tav>
                                      </p:tavLst>
                                    </p:anim>
                                  </p:childTnLst>
                                </p:cTn>
                              </p:par>
                              <p:par>
                                <p:cTn id="125" presetID="12" presetClass="entr" presetSubtype="8" fill="hold" grpId="0" nodeType="withEffect">
                                  <p:stCondLst>
                                    <p:cond delay="0"/>
                                  </p:stCondLst>
                                  <p:childTnLst>
                                    <p:set>
                                      <p:cBhvr>
                                        <p:cTn id="126" dur="1" fill="hold">
                                          <p:stCondLst>
                                            <p:cond delay="0"/>
                                          </p:stCondLst>
                                        </p:cTn>
                                        <p:tgtEl>
                                          <p:spTgt spid="18"/>
                                        </p:tgtEl>
                                        <p:attrNameLst>
                                          <p:attrName>style.visibility</p:attrName>
                                        </p:attrNameLst>
                                      </p:cBhvr>
                                      <p:to>
                                        <p:strVal val="visible"/>
                                      </p:to>
                                    </p:set>
                                    <p:anim calcmode="lin" valueType="num">
                                      <p:cBhvr additive="base">
                                        <p:cTn id="127" dur="500"/>
                                        <p:tgtEl>
                                          <p:spTgt spid="18"/>
                                        </p:tgtEl>
                                        <p:attrNameLst>
                                          <p:attrName>ppt_x</p:attrName>
                                        </p:attrNameLst>
                                      </p:cBhvr>
                                      <p:tavLst>
                                        <p:tav tm="0">
                                          <p:val>
                                            <p:strVal val="#ppt_x-#ppt_w*1.125000"/>
                                          </p:val>
                                        </p:tav>
                                        <p:tav tm="100000">
                                          <p:val>
                                            <p:strVal val="#ppt_x"/>
                                          </p:val>
                                        </p:tav>
                                      </p:tavLst>
                                    </p:anim>
                                    <p:animEffect transition="in" filter="wipe(right)">
                                      <p:cBhvr>
                                        <p:cTn id="128" dur="500"/>
                                        <p:tgtEl>
                                          <p:spTgt spid="18"/>
                                        </p:tgtEl>
                                      </p:cBhvr>
                                    </p:animEffect>
                                  </p:childTnLst>
                                </p:cTn>
                              </p:par>
                              <p:par>
                                <p:cTn id="129" presetID="12" presetClass="entr" presetSubtype="8" fill="hold" grpId="0" nodeType="withEffect">
                                  <p:stCondLst>
                                    <p:cond delay="250"/>
                                  </p:stCondLst>
                                  <p:childTnLst>
                                    <p:set>
                                      <p:cBhvr>
                                        <p:cTn id="130" dur="1" fill="hold">
                                          <p:stCondLst>
                                            <p:cond delay="0"/>
                                          </p:stCondLst>
                                        </p:cTn>
                                        <p:tgtEl>
                                          <p:spTgt spid="19"/>
                                        </p:tgtEl>
                                        <p:attrNameLst>
                                          <p:attrName>style.visibility</p:attrName>
                                        </p:attrNameLst>
                                      </p:cBhvr>
                                      <p:to>
                                        <p:strVal val="visible"/>
                                      </p:to>
                                    </p:set>
                                    <p:anim calcmode="lin" valueType="num">
                                      <p:cBhvr additive="base">
                                        <p:cTn id="131" dur="500"/>
                                        <p:tgtEl>
                                          <p:spTgt spid="19"/>
                                        </p:tgtEl>
                                        <p:attrNameLst>
                                          <p:attrName>ppt_x</p:attrName>
                                        </p:attrNameLst>
                                      </p:cBhvr>
                                      <p:tavLst>
                                        <p:tav tm="0">
                                          <p:val>
                                            <p:strVal val="#ppt_x-#ppt_w*1.125000"/>
                                          </p:val>
                                        </p:tav>
                                        <p:tav tm="100000">
                                          <p:val>
                                            <p:strVal val="#ppt_x"/>
                                          </p:val>
                                        </p:tav>
                                      </p:tavLst>
                                    </p:anim>
                                    <p:animEffect transition="in" filter="wipe(right)">
                                      <p:cBhvr>
                                        <p:cTn id="132" dur="500"/>
                                        <p:tgtEl>
                                          <p:spTgt spid="19"/>
                                        </p:tgtEl>
                                      </p:cBhvr>
                                    </p:animEffect>
                                  </p:childTnLst>
                                </p:cTn>
                              </p:par>
                              <p:par>
                                <p:cTn id="133" presetID="12" presetClass="entr" presetSubtype="8" fill="hold" grpId="0" nodeType="withEffect">
                                  <p:stCondLst>
                                    <p:cond delay="500"/>
                                  </p:stCondLst>
                                  <p:childTnLst>
                                    <p:set>
                                      <p:cBhvr>
                                        <p:cTn id="134" dur="1" fill="hold">
                                          <p:stCondLst>
                                            <p:cond delay="0"/>
                                          </p:stCondLst>
                                        </p:cTn>
                                        <p:tgtEl>
                                          <p:spTgt spid="20"/>
                                        </p:tgtEl>
                                        <p:attrNameLst>
                                          <p:attrName>style.visibility</p:attrName>
                                        </p:attrNameLst>
                                      </p:cBhvr>
                                      <p:to>
                                        <p:strVal val="visible"/>
                                      </p:to>
                                    </p:set>
                                    <p:anim calcmode="lin" valueType="num">
                                      <p:cBhvr additive="base">
                                        <p:cTn id="135" dur="500"/>
                                        <p:tgtEl>
                                          <p:spTgt spid="20"/>
                                        </p:tgtEl>
                                        <p:attrNameLst>
                                          <p:attrName>ppt_x</p:attrName>
                                        </p:attrNameLst>
                                      </p:cBhvr>
                                      <p:tavLst>
                                        <p:tav tm="0">
                                          <p:val>
                                            <p:strVal val="#ppt_x-#ppt_w*1.125000"/>
                                          </p:val>
                                        </p:tav>
                                        <p:tav tm="100000">
                                          <p:val>
                                            <p:strVal val="#ppt_x"/>
                                          </p:val>
                                        </p:tav>
                                      </p:tavLst>
                                    </p:anim>
                                    <p:animEffect transition="in" filter="wipe(right)">
                                      <p:cBhvr>
                                        <p:cTn id="136" dur="500"/>
                                        <p:tgtEl>
                                          <p:spTgt spid="20"/>
                                        </p:tgtEl>
                                      </p:cBhvr>
                                    </p:animEffect>
                                  </p:childTnLst>
                                </p:cTn>
                              </p:par>
                              <p:par>
                                <p:cTn id="137" presetID="12" presetClass="entr" presetSubtype="2" fill="hold" grpId="0" nodeType="withEffect">
                                  <p:stCondLst>
                                    <p:cond delay="750"/>
                                  </p:stCondLst>
                                  <p:childTnLst>
                                    <p:set>
                                      <p:cBhvr>
                                        <p:cTn id="138" dur="1" fill="hold">
                                          <p:stCondLst>
                                            <p:cond delay="0"/>
                                          </p:stCondLst>
                                        </p:cTn>
                                        <p:tgtEl>
                                          <p:spTgt spid="21"/>
                                        </p:tgtEl>
                                        <p:attrNameLst>
                                          <p:attrName>style.visibility</p:attrName>
                                        </p:attrNameLst>
                                      </p:cBhvr>
                                      <p:to>
                                        <p:strVal val="visible"/>
                                      </p:to>
                                    </p:set>
                                    <p:anim calcmode="lin" valueType="num">
                                      <p:cBhvr additive="base">
                                        <p:cTn id="139" dur="500"/>
                                        <p:tgtEl>
                                          <p:spTgt spid="21"/>
                                        </p:tgtEl>
                                        <p:attrNameLst>
                                          <p:attrName>ppt_x</p:attrName>
                                        </p:attrNameLst>
                                      </p:cBhvr>
                                      <p:tavLst>
                                        <p:tav tm="0">
                                          <p:val>
                                            <p:strVal val="#ppt_x+#ppt_w*1.125000"/>
                                          </p:val>
                                        </p:tav>
                                        <p:tav tm="100000">
                                          <p:val>
                                            <p:strVal val="#ppt_x"/>
                                          </p:val>
                                        </p:tav>
                                      </p:tavLst>
                                    </p:anim>
                                    <p:animEffect transition="in" filter="wipe(left)">
                                      <p:cBhvr>
                                        <p:cTn id="140" dur="500"/>
                                        <p:tgtEl>
                                          <p:spTgt spid="21"/>
                                        </p:tgtEl>
                                      </p:cBhvr>
                                    </p:animEffect>
                                  </p:childTnLst>
                                </p:cTn>
                              </p:par>
                              <p:par>
                                <p:cTn id="141" presetID="12" presetClass="entr" presetSubtype="2" fill="hold" grpId="0" nodeType="withEffect">
                                  <p:stCondLst>
                                    <p:cond delay="1000"/>
                                  </p:stCondLst>
                                  <p:childTnLst>
                                    <p:set>
                                      <p:cBhvr>
                                        <p:cTn id="142" dur="1" fill="hold">
                                          <p:stCondLst>
                                            <p:cond delay="0"/>
                                          </p:stCondLst>
                                        </p:cTn>
                                        <p:tgtEl>
                                          <p:spTgt spid="22"/>
                                        </p:tgtEl>
                                        <p:attrNameLst>
                                          <p:attrName>style.visibility</p:attrName>
                                        </p:attrNameLst>
                                      </p:cBhvr>
                                      <p:to>
                                        <p:strVal val="visible"/>
                                      </p:to>
                                    </p:set>
                                    <p:anim calcmode="lin" valueType="num">
                                      <p:cBhvr additive="base">
                                        <p:cTn id="143" dur="500"/>
                                        <p:tgtEl>
                                          <p:spTgt spid="22"/>
                                        </p:tgtEl>
                                        <p:attrNameLst>
                                          <p:attrName>ppt_x</p:attrName>
                                        </p:attrNameLst>
                                      </p:cBhvr>
                                      <p:tavLst>
                                        <p:tav tm="0">
                                          <p:val>
                                            <p:strVal val="#ppt_x+#ppt_w*1.125000"/>
                                          </p:val>
                                        </p:tav>
                                        <p:tav tm="100000">
                                          <p:val>
                                            <p:strVal val="#ppt_x"/>
                                          </p:val>
                                        </p:tav>
                                      </p:tavLst>
                                    </p:anim>
                                    <p:animEffect transition="in" filter="wipe(left)">
                                      <p:cBhvr>
                                        <p:cTn id="1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animBg="1"/>
      <p:bldP spid="27" grpId="0" animBg="1"/>
      <p:bldP spid="28" grpId="0" animBg="1"/>
      <p:bldP spid="29" grpId="0" animBg="1"/>
      <p:bldP spid="30" grpId="0" animBg="1"/>
      <p:bldP spid="31" grpId="0" animBg="1"/>
      <p:bldP spid="32" grpId="0" animBg="1"/>
      <p:bldP spid="33" grpId="0" animBg="1"/>
      <p:bldP spid="34" grpId="0" animBg="1"/>
      <p:bldP spid="35" grpId="0"/>
      <p:bldP spid="38" grpId="0" animBg="1"/>
      <p:bldP spid="4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组合 176"/>
          <p:cNvGrpSpPr/>
          <p:nvPr/>
        </p:nvGrpSpPr>
        <p:grpSpPr>
          <a:xfrm>
            <a:off x="1718531" y="2276872"/>
            <a:ext cx="1462088" cy="1614488"/>
            <a:chOff x="1288898" y="1707654"/>
            <a:chExt cx="1096566" cy="1210866"/>
          </a:xfrm>
        </p:grpSpPr>
        <p:sp>
          <p:nvSpPr>
            <p:cNvPr id="31" name="Shape 396"/>
            <p:cNvSpPr/>
            <p:nvPr/>
          </p:nvSpPr>
          <p:spPr bwMode="auto">
            <a:xfrm>
              <a:off x="1288898" y="1707654"/>
              <a:ext cx="1096566" cy="1210866"/>
            </a:xfrm>
            <a:prstGeom prst="rect">
              <a:avLst/>
            </a:prstGeom>
            <a:noFill/>
            <a:ln w="12700" cap="flat">
              <a:solidFill>
                <a:schemeClr val="tx1">
                  <a:lumMod val="75000"/>
                  <a:lumOff val="25000"/>
                </a:schemeClr>
              </a:solidFill>
              <a:prstDash val="sysDash"/>
              <a:miter lim="400000"/>
            </a:ln>
            <a:effectLst/>
          </p:spPr>
          <p:txBody>
            <a:bodyPr lIns="67733" tIns="67733" rIns="67733" bIns="67733" anchor="ctr"/>
            <a:lstStyle/>
            <a:p>
              <a:pPr eaLnBrk="1" hangingPunct="1"/>
              <a:endParaRPr lang="zh-CN" altLang="en-US" sz="3200">
                <a:solidFill>
                  <a:srgbClr val="FFFFFF"/>
                </a:solidFill>
                <a:sym typeface="Helvetica Light"/>
              </a:endParaRPr>
            </a:p>
          </p:txBody>
        </p:sp>
        <p:sp>
          <p:nvSpPr>
            <p:cNvPr id="152" name="Text Placeholder 2"/>
            <p:cNvSpPr txBox="1"/>
            <p:nvPr/>
          </p:nvSpPr>
          <p:spPr bwMode="auto">
            <a:xfrm>
              <a:off x="1326113" y="1923678"/>
              <a:ext cx="997945" cy="364943"/>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添加主题</a:t>
              </a:r>
              <a:r>
                <a:rPr lang="en-US" sz="1865" b="1"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en-AU"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78" name="组合 177"/>
          <p:cNvGrpSpPr/>
          <p:nvPr/>
        </p:nvGrpSpPr>
        <p:grpSpPr>
          <a:xfrm>
            <a:off x="3541744" y="2276872"/>
            <a:ext cx="1462088" cy="1614488"/>
            <a:chOff x="2656308" y="1707654"/>
            <a:chExt cx="1096566" cy="1210866"/>
          </a:xfrm>
        </p:grpSpPr>
        <p:sp>
          <p:nvSpPr>
            <p:cNvPr id="147" name="Shape 396"/>
            <p:cNvSpPr/>
            <p:nvPr/>
          </p:nvSpPr>
          <p:spPr bwMode="auto">
            <a:xfrm>
              <a:off x="2656308" y="1707654"/>
              <a:ext cx="1096566" cy="1210866"/>
            </a:xfrm>
            <a:prstGeom prst="rect">
              <a:avLst/>
            </a:prstGeom>
            <a:noFill/>
            <a:ln w="12700" cap="flat">
              <a:solidFill>
                <a:schemeClr val="tx1">
                  <a:lumMod val="75000"/>
                  <a:lumOff val="25000"/>
                </a:schemeClr>
              </a:solidFill>
              <a:prstDash val="sysDash"/>
              <a:miter lim="400000"/>
            </a:ln>
            <a:effectLst/>
          </p:spPr>
          <p:txBody>
            <a:bodyPr lIns="67733" tIns="67733" rIns="67733" bIns="67733" anchor="ctr"/>
            <a:lstStyle/>
            <a:p>
              <a:pPr eaLnBrk="1" hangingPunct="1"/>
              <a:endParaRPr lang="zh-CN" altLang="en-US" sz="3200">
                <a:solidFill>
                  <a:srgbClr val="FFFFFF"/>
                </a:solidFill>
                <a:sym typeface="Helvetica Light"/>
              </a:endParaRPr>
            </a:p>
          </p:txBody>
        </p:sp>
        <p:sp>
          <p:nvSpPr>
            <p:cNvPr id="154" name="Text Placeholder 2"/>
            <p:cNvSpPr txBox="1"/>
            <p:nvPr/>
          </p:nvSpPr>
          <p:spPr bwMode="auto">
            <a:xfrm>
              <a:off x="2724244" y="1923678"/>
              <a:ext cx="997945" cy="364943"/>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添加主题</a:t>
              </a:r>
              <a:r>
                <a:rPr lang="en-US" sz="1865" b="1"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en-AU"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79" name="组合 178"/>
          <p:cNvGrpSpPr/>
          <p:nvPr/>
        </p:nvGrpSpPr>
        <p:grpSpPr>
          <a:xfrm>
            <a:off x="5364957" y="2276872"/>
            <a:ext cx="1462088" cy="1614488"/>
            <a:chOff x="4023718" y="1707654"/>
            <a:chExt cx="1096566" cy="1210866"/>
          </a:xfrm>
        </p:grpSpPr>
        <p:sp>
          <p:nvSpPr>
            <p:cNvPr id="148" name="Shape 396"/>
            <p:cNvSpPr/>
            <p:nvPr/>
          </p:nvSpPr>
          <p:spPr bwMode="auto">
            <a:xfrm>
              <a:off x="4023718" y="1707654"/>
              <a:ext cx="1096566" cy="1210866"/>
            </a:xfrm>
            <a:prstGeom prst="rect">
              <a:avLst/>
            </a:prstGeom>
            <a:noFill/>
            <a:ln w="12700" cap="flat">
              <a:solidFill>
                <a:schemeClr val="tx1">
                  <a:lumMod val="75000"/>
                  <a:lumOff val="25000"/>
                </a:schemeClr>
              </a:solidFill>
              <a:prstDash val="sysDash"/>
              <a:miter lim="400000"/>
            </a:ln>
            <a:effectLst/>
          </p:spPr>
          <p:txBody>
            <a:bodyPr lIns="67733" tIns="67733" rIns="67733" bIns="67733" anchor="ctr"/>
            <a:lstStyle/>
            <a:p>
              <a:pPr eaLnBrk="1" hangingPunct="1"/>
              <a:endParaRPr lang="zh-CN" altLang="en-US" sz="3200">
                <a:solidFill>
                  <a:srgbClr val="FFFFFF"/>
                </a:solidFill>
                <a:sym typeface="Helvetica Light"/>
              </a:endParaRPr>
            </a:p>
          </p:txBody>
        </p:sp>
        <p:sp>
          <p:nvSpPr>
            <p:cNvPr id="155" name="Text Placeholder 2"/>
            <p:cNvSpPr txBox="1"/>
            <p:nvPr/>
          </p:nvSpPr>
          <p:spPr bwMode="auto">
            <a:xfrm>
              <a:off x="4073028" y="1923678"/>
              <a:ext cx="997945" cy="364943"/>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添加主题</a:t>
              </a:r>
              <a:r>
                <a:rPr lang="en-US" sz="1865" b="1"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en-AU"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80" name="组合 179"/>
          <p:cNvGrpSpPr/>
          <p:nvPr/>
        </p:nvGrpSpPr>
        <p:grpSpPr>
          <a:xfrm>
            <a:off x="7188171" y="2276872"/>
            <a:ext cx="1462088" cy="1614488"/>
            <a:chOff x="5391128" y="1707654"/>
            <a:chExt cx="1096566" cy="1210866"/>
          </a:xfrm>
        </p:grpSpPr>
        <p:sp>
          <p:nvSpPr>
            <p:cNvPr id="149" name="Shape 396"/>
            <p:cNvSpPr/>
            <p:nvPr/>
          </p:nvSpPr>
          <p:spPr bwMode="auto">
            <a:xfrm>
              <a:off x="5391128" y="1707654"/>
              <a:ext cx="1096566" cy="1210866"/>
            </a:xfrm>
            <a:prstGeom prst="rect">
              <a:avLst/>
            </a:prstGeom>
            <a:noFill/>
            <a:ln w="12700" cap="flat">
              <a:solidFill>
                <a:schemeClr val="tx1">
                  <a:lumMod val="75000"/>
                  <a:lumOff val="25000"/>
                </a:schemeClr>
              </a:solidFill>
              <a:prstDash val="sysDash"/>
              <a:miter lim="400000"/>
            </a:ln>
            <a:effectLst/>
          </p:spPr>
          <p:txBody>
            <a:bodyPr lIns="67733" tIns="67733" rIns="67733" bIns="67733" anchor="ctr"/>
            <a:lstStyle/>
            <a:p>
              <a:pPr eaLnBrk="1" hangingPunct="1"/>
              <a:endParaRPr lang="zh-CN" altLang="en-US" sz="3200">
                <a:solidFill>
                  <a:srgbClr val="FFFFFF"/>
                </a:solidFill>
                <a:sym typeface="Helvetica Light"/>
              </a:endParaRPr>
            </a:p>
          </p:txBody>
        </p:sp>
        <p:sp>
          <p:nvSpPr>
            <p:cNvPr id="156" name="Text Placeholder 2"/>
            <p:cNvSpPr txBox="1"/>
            <p:nvPr/>
          </p:nvSpPr>
          <p:spPr bwMode="auto">
            <a:xfrm>
              <a:off x="5465834" y="1923678"/>
              <a:ext cx="997945" cy="364943"/>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添加主题</a:t>
              </a:r>
              <a:r>
                <a:rPr lang="en-US" sz="1865" b="1"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en-AU"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81" name="组合 180"/>
          <p:cNvGrpSpPr/>
          <p:nvPr/>
        </p:nvGrpSpPr>
        <p:grpSpPr>
          <a:xfrm>
            <a:off x="9011381" y="2276872"/>
            <a:ext cx="1462088" cy="1614488"/>
            <a:chOff x="6758536" y="1707654"/>
            <a:chExt cx="1096566" cy="1210866"/>
          </a:xfrm>
        </p:grpSpPr>
        <p:sp>
          <p:nvSpPr>
            <p:cNvPr id="150" name="Shape 396"/>
            <p:cNvSpPr/>
            <p:nvPr/>
          </p:nvSpPr>
          <p:spPr bwMode="auto">
            <a:xfrm>
              <a:off x="6758536" y="1707654"/>
              <a:ext cx="1096566" cy="1210866"/>
            </a:xfrm>
            <a:prstGeom prst="rect">
              <a:avLst/>
            </a:prstGeom>
            <a:noFill/>
            <a:ln w="12700" cap="flat">
              <a:solidFill>
                <a:schemeClr val="tx1">
                  <a:lumMod val="75000"/>
                  <a:lumOff val="25000"/>
                </a:schemeClr>
              </a:solidFill>
              <a:prstDash val="sysDash"/>
              <a:miter lim="400000"/>
            </a:ln>
            <a:effectLst/>
          </p:spPr>
          <p:txBody>
            <a:bodyPr lIns="67733" tIns="67733" rIns="67733" bIns="67733" anchor="ctr"/>
            <a:lstStyle/>
            <a:p>
              <a:pPr eaLnBrk="1" hangingPunct="1"/>
              <a:endParaRPr lang="zh-CN" altLang="en-US" sz="3200">
                <a:solidFill>
                  <a:srgbClr val="FFFFFF"/>
                </a:solidFill>
                <a:sym typeface="Helvetica Light"/>
              </a:endParaRPr>
            </a:p>
          </p:txBody>
        </p:sp>
        <p:sp>
          <p:nvSpPr>
            <p:cNvPr id="157" name="Text Placeholder 2"/>
            <p:cNvSpPr txBox="1"/>
            <p:nvPr/>
          </p:nvSpPr>
          <p:spPr bwMode="auto">
            <a:xfrm>
              <a:off x="6809056" y="1923678"/>
              <a:ext cx="997945" cy="364943"/>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添加主题</a:t>
              </a:r>
              <a:r>
                <a:rPr lang="en-US" sz="1865" b="1"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en-AU"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1822661" y="3236979"/>
            <a:ext cx="1253831" cy="1253824"/>
            <a:chOff x="4641550" y="1440594"/>
            <a:chExt cx="587801" cy="587801"/>
          </a:xfrm>
        </p:grpSpPr>
        <p:grpSp>
          <p:nvGrpSpPr>
            <p:cNvPr id="105" name="组合 104"/>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2" name="椭圆 1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6" name="组合 105"/>
            <p:cNvGrpSpPr/>
            <p:nvPr/>
          </p:nvGrpSpPr>
          <p:grpSpPr>
            <a:xfrm>
              <a:off x="4795215" y="1597882"/>
              <a:ext cx="286520" cy="248944"/>
              <a:chOff x="2601913" y="584200"/>
              <a:chExt cx="581025" cy="504825"/>
            </a:xfrm>
            <a:solidFill>
              <a:schemeClr val="accent1"/>
            </a:solidFill>
          </p:grpSpPr>
          <p:sp>
            <p:nvSpPr>
              <p:cNvPr id="107"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8"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9"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0"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13" name="组合 112"/>
          <p:cNvGrpSpPr/>
          <p:nvPr/>
        </p:nvGrpSpPr>
        <p:grpSpPr>
          <a:xfrm>
            <a:off x="3645874" y="3236979"/>
            <a:ext cx="1253831" cy="1253824"/>
            <a:chOff x="4641550" y="2233932"/>
            <a:chExt cx="587801" cy="587801"/>
          </a:xfrm>
        </p:grpSpPr>
        <p:grpSp>
          <p:nvGrpSpPr>
            <p:cNvPr id="114" name="组合 113"/>
            <p:cNvGrpSpPr/>
            <p:nvPr/>
          </p:nvGrpSpPr>
          <p:grpSpPr>
            <a:xfrm>
              <a:off x="4641550" y="2233932"/>
              <a:ext cx="587801" cy="587801"/>
              <a:chOff x="304800" y="673100"/>
              <a:chExt cx="4000500" cy="4000500"/>
            </a:xfrm>
            <a:effectLst>
              <a:outerShdw blurRad="444500" dist="254000" dir="8100000" algn="tr" rotWithShape="0">
                <a:prstClr val="black">
                  <a:alpha val="50000"/>
                </a:prstClr>
              </a:outerShdw>
            </a:effectLst>
          </p:grpSpPr>
          <p:sp>
            <p:nvSpPr>
              <p:cNvPr id="118" name="同心圆 1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9" name="椭圆 1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5" name="组合 114"/>
            <p:cNvGrpSpPr/>
            <p:nvPr/>
          </p:nvGrpSpPr>
          <p:grpSpPr>
            <a:xfrm>
              <a:off x="4817013" y="2396824"/>
              <a:ext cx="253510" cy="262016"/>
              <a:chOff x="2649538" y="2673350"/>
              <a:chExt cx="473075" cy="488950"/>
            </a:xfrm>
            <a:solidFill>
              <a:schemeClr val="accent2"/>
            </a:solidFill>
          </p:grpSpPr>
          <p:sp>
            <p:nvSpPr>
              <p:cNvPr id="116"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7"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29" name="组合 128"/>
          <p:cNvGrpSpPr/>
          <p:nvPr/>
        </p:nvGrpSpPr>
        <p:grpSpPr>
          <a:xfrm>
            <a:off x="5469087" y="3236979"/>
            <a:ext cx="1253831" cy="1253824"/>
            <a:chOff x="4641550" y="3027270"/>
            <a:chExt cx="587801" cy="587801"/>
          </a:xfrm>
        </p:grpSpPr>
        <p:grpSp>
          <p:nvGrpSpPr>
            <p:cNvPr id="130" name="组合 129"/>
            <p:cNvGrpSpPr/>
            <p:nvPr/>
          </p:nvGrpSpPr>
          <p:grpSpPr>
            <a:xfrm>
              <a:off x="4641550" y="3027270"/>
              <a:ext cx="587801" cy="587801"/>
              <a:chOff x="304800" y="673100"/>
              <a:chExt cx="4000500" cy="4000500"/>
            </a:xfrm>
            <a:effectLst>
              <a:outerShdw blurRad="444500" dist="254000" dir="8100000" algn="tr" rotWithShape="0">
                <a:prstClr val="black">
                  <a:alpha val="50000"/>
                </a:prstClr>
              </a:outerShdw>
            </a:effectLst>
          </p:grpSpPr>
          <p:sp>
            <p:nvSpPr>
              <p:cNvPr id="134" name="同心圆 1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5" name="椭圆 1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31" name="组合 130"/>
            <p:cNvGrpSpPr/>
            <p:nvPr/>
          </p:nvGrpSpPr>
          <p:grpSpPr>
            <a:xfrm>
              <a:off x="4790609" y="3178517"/>
              <a:ext cx="289682" cy="293110"/>
              <a:chOff x="2627313" y="1546225"/>
              <a:chExt cx="536575" cy="542925"/>
            </a:xfrm>
            <a:solidFill>
              <a:schemeClr val="accent3"/>
            </a:solidFill>
          </p:grpSpPr>
          <p:sp>
            <p:nvSpPr>
              <p:cNvPr id="132"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3"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20" name="组合 119"/>
          <p:cNvGrpSpPr/>
          <p:nvPr/>
        </p:nvGrpSpPr>
        <p:grpSpPr>
          <a:xfrm>
            <a:off x="7292301" y="3236979"/>
            <a:ext cx="1253831" cy="1253824"/>
            <a:chOff x="4641550" y="3820609"/>
            <a:chExt cx="587801" cy="587801"/>
          </a:xfrm>
        </p:grpSpPr>
        <p:grpSp>
          <p:nvGrpSpPr>
            <p:cNvPr id="121" name="组合 120"/>
            <p:cNvGrpSpPr/>
            <p:nvPr/>
          </p:nvGrpSpPr>
          <p:grpSpPr>
            <a:xfrm>
              <a:off x="4641550" y="3820609"/>
              <a:ext cx="587801" cy="587801"/>
              <a:chOff x="304800" y="673100"/>
              <a:chExt cx="4000500" cy="4000500"/>
            </a:xfrm>
            <a:effectLst>
              <a:outerShdw blurRad="444500" dist="254000" dir="8100000" algn="tr" rotWithShape="0">
                <a:prstClr val="black">
                  <a:alpha val="50000"/>
                </a:prstClr>
              </a:outerShdw>
            </a:effectLst>
          </p:grpSpPr>
          <p:sp>
            <p:nvSpPr>
              <p:cNvPr id="127" name="同心圆 1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8" name="椭圆 1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22" name="组合 121"/>
            <p:cNvGrpSpPr/>
            <p:nvPr/>
          </p:nvGrpSpPr>
          <p:grpSpPr>
            <a:xfrm>
              <a:off x="4767685" y="3993961"/>
              <a:ext cx="335530" cy="285698"/>
              <a:chOff x="2570163" y="3632200"/>
              <a:chExt cx="641350" cy="546100"/>
            </a:xfrm>
            <a:solidFill>
              <a:schemeClr val="accent4"/>
            </a:solidFill>
          </p:grpSpPr>
          <p:sp>
            <p:nvSpPr>
              <p:cNvPr id="123"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4"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5"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6"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36" name="组合 135"/>
          <p:cNvGrpSpPr/>
          <p:nvPr/>
        </p:nvGrpSpPr>
        <p:grpSpPr>
          <a:xfrm>
            <a:off x="9115511" y="3236979"/>
            <a:ext cx="1253831" cy="1253824"/>
            <a:chOff x="7062319" y="4078969"/>
            <a:chExt cx="940373" cy="940368"/>
          </a:xfrm>
        </p:grpSpPr>
        <p:grpSp>
          <p:nvGrpSpPr>
            <p:cNvPr id="137" name="组合 136"/>
            <p:cNvGrpSpPr/>
            <p:nvPr/>
          </p:nvGrpSpPr>
          <p:grpSpPr>
            <a:xfrm>
              <a:off x="7062319" y="4078969"/>
              <a:ext cx="940373" cy="940368"/>
              <a:chOff x="304800" y="673100"/>
              <a:chExt cx="4000500" cy="4000500"/>
            </a:xfrm>
            <a:effectLst>
              <a:outerShdw blurRad="444500" dist="254000" dir="8100000" algn="tr" rotWithShape="0">
                <a:prstClr val="black">
                  <a:alpha val="50000"/>
                </a:prstClr>
              </a:outerShdw>
            </a:effectLst>
          </p:grpSpPr>
          <p:sp>
            <p:nvSpPr>
              <p:cNvPr id="145" name="同心圆 1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6" name="椭圆 1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38" name="组合 137"/>
            <p:cNvGrpSpPr/>
            <p:nvPr/>
          </p:nvGrpSpPr>
          <p:grpSpPr>
            <a:xfrm>
              <a:off x="7259991" y="4339991"/>
              <a:ext cx="520413" cy="358206"/>
              <a:chOff x="5840413" y="590550"/>
              <a:chExt cx="733425" cy="504825"/>
            </a:xfrm>
            <a:solidFill>
              <a:schemeClr val="accent5"/>
            </a:solidFill>
          </p:grpSpPr>
          <p:sp>
            <p:nvSpPr>
              <p:cNvPr id="139" name="Freeform 24"/>
              <p:cNvSpPr>
                <a:spLocks noEditPoints="1"/>
              </p:cNvSpPr>
              <p:nvPr/>
            </p:nvSpPr>
            <p:spPr bwMode="auto">
              <a:xfrm>
                <a:off x="5840413" y="590550"/>
                <a:ext cx="568325" cy="438150"/>
              </a:xfrm>
              <a:custGeom>
                <a:avLst/>
                <a:gdLst>
                  <a:gd name="T0" fmla="*/ 334 w 358"/>
                  <a:gd name="T1" fmla="*/ 8 h 276"/>
                  <a:gd name="T2" fmla="*/ 334 w 358"/>
                  <a:gd name="T3" fmla="*/ 8 h 276"/>
                  <a:gd name="T4" fmla="*/ 332 w 358"/>
                  <a:gd name="T5" fmla="*/ 4 h 276"/>
                  <a:gd name="T6" fmla="*/ 328 w 358"/>
                  <a:gd name="T7" fmla="*/ 0 h 276"/>
                  <a:gd name="T8" fmla="*/ 324 w 358"/>
                  <a:gd name="T9" fmla="*/ 0 h 276"/>
                  <a:gd name="T10" fmla="*/ 320 w 358"/>
                  <a:gd name="T11" fmla="*/ 0 h 276"/>
                  <a:gd name="T12" fmla="*/ 84 w 358"/>
                  <a:gd name="T13" fmla="*/ 78 h 276"/>
                  <a:gd name="T14" fmla="*/ 154 w 358"/>
                  <a:gd name="T15" fmla="*/ 78 h 276"/>
                  <a:gd name="T16" fmla="*/ 284 w 358"/>
                  <a:gd name="T17" fmla="*/ 34 h 276"/>
                  <a:gd name="T18" fmla="*/ 284 w 358"/>
                  <a:gd name="T19" fmla="*/ 34 h 276"/>
                  <a:gd name="T20" fmla="*/ 292 w 358"/>
                  <a:gd name="T21" fmla="*/ 44 h 276"/>
                  <a:gd name="T22" fmla="*/ 302 w 358"/>
                  <a:gd name="T23" fmla="*/ 52 h 276"/>
                  <a:gd name="T24" fmla="*/ 314 w 358"/>
                  <a:gd name="T25" fmla="*/ 56 h 276"/>
                  <a:gd name="T26" fmla="*/ 328 w 358"/>
                  <a:gd name="T27" fmla="*/ 56 h 276"/>
                  <a:gd name="T28" fmla="*/ 334 w 358"/>
                  <a:gd name="T29" fmla="*/ 78 h 276"/>
                  <a:gd name="T30" fmla="*/ 358 w 358"/>
                  <a:gd name="T31" fmla="*/ 78 h 276"/>
                  <a:gd name="T32" fmla="*/ 334 w 358"/>
                  <a:gd name="T33" fmla="*/ 8 h 276"/>
                  <a:gd name="T34" fmla="*/ 2 w 358"/>
                  <a:gd name="T35" fmla="*/ 118 h 276"/>
                  <a:gd name="T36" fmla="*/ 54 w 358"/>
                  <a:gd name="T37" fmla="*/ 276 h 276"/>
                  <a:gd name="T38" fmla="*/ 54 w 358"/>
                  <a:gd name="T39" fmla="*/ 208 h 276"/>
                  <a:gd name="T40" fmla="*/ 36 w 358"/>
                  <a:gd name="T41" fmla="*/ 152 h 276"/>
                  <a:gd name="T42" fmla="*/ 36 w 358"/>
                  <a:gd name="T43" fmla="*/ 152 h 276"/>
                  <a:gd name="T44" fmla="*/ 42 w 358"/>
                  <a:gd name="T45" fmla="*/ 148 h 276"/>
                  <a:gd name="T46" fmla="*/ 46 w 358"/>
                  <a:gd name="T47" fmla="*/ 142 h 276"/>
                  <a:gd name="T48" fmla="*/ 50 w 358"/>
                  <a:gd name="T49" fmla="*/ 136 h 276"/>
                  <a:gd name="T50" fmla="*/ 54 w 358"/>
                  <a:gd name="T51" fmla="*/ 130 h 276"/>
                  <a:gd name="T52" fmla="*/ 54 w 358"/>
                  <a:gd name="T53" fmla="*/ 102 h 276"/>
                  <a:gd name="T54" fmla="*/ 54 w 358"/>
                  <a:gd name="T55" fmla="*/ 102 h 276"/>
                  <a:gd name="T56" fmla="*/ 56 w 358"/>
                  <a:gd name="T57" fmla="*/ 92 h 276"/>
                  <a:gd name="T58" fmla="*/ 62 w 358"/>
                  <a:gd name="T59" fmla="*/ 84 h 276"/>
                  <a:gd name="T60" fmla="*/ 10 w 358"/>
                  <a:gd name="T61" fmla="*/ 102 h 276"/>
                  <a:gd name="T62" fmla="*/ 10 w 358"/>
                  <a:gd name="T63" fmla="*/ 102 h 276"/>
                  <a:gd name="T64" fmla="*/ 4 w 358"/>
                  <a:gd name="T65" fmla="*/ 104 h 276"/>
                  <a:gd name="T66" fmla="*/ 2 w 358"/>
                  <a:gd name="T67" fmla="*/ 108 h 276"/>
                  <a:gd name="T68" fmla="*/ 0 w 358"/>
                  <a:gd name="T69" fmla="*/ 112 h 276"/>
                  <a:gd name="T70" fmla="*/ 2 w 358"/>
                  <a:gd name="T71" fmla="*/ 118 h 276"/>
                  <a:gd name="T72" fmla="*/ 2 w 358"/>
                  <a:gd name="T73" fmla="*/ 11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8" h="276">
                    <a:moveTo>
                      <a:pt x="334" y="8"/>
                    </a:moveTo>
                    <a:lnTo>
                      <a:pt x="334" y="8"/>
                    </a:lnTo>
                    <a:lnTo>
                      <a:pt x="332" y="4"/>
                    </a:lnTo>
                    <a:lnTo>
                      <a:pt x="328" y="0"/>
                    </a:lnTo>
                    <a:lnTo>
                      <a:pt x="324" y="0"/>
                    </a:lnTo>
                    <a:lnTo>
                      <a:pt x="320" y="0"/>
                    </a:lnTo>
                    <a:lnTo>
                      <a:pt x="84" y="78"/>
                    </a:lnTo>
                    <a:lnTo>
                      <a:pt x="154" y="78"/>
                    </a:lnTo>
                    <a:lnTo>
                      <a:pt x="284" y="34"/>
                    </a:lnTo>
                    <a:lnTo>
                      <a:pt x="284" y="34"/>
                    </a:lnTo>
                    <a:lnTo>
                      <a:pt x="292" y="44"/>
                    </a:lnTo>
                    <a:lnTo>
                      <a:pt x="302" y="52"/>
                    </a:lnTo>
                    <a:lnTo>
                      <a:pt x="314" y="56"/>
                    </a:lnTo>
                    <a:lnTo>
                      <a:pt x="328" y="56"/>
                    </a:lnTo>
                    <a:lnTo>
                      <a:pt x="334" y="78"/>
                    </a:lnTo>
                    <a:lnTo>
                      <a:pt x="358" y="78"/>
                    </a:lnTo>
                    <a:lnTo>
                      <a:pt x="334" y="8"/>
                    </a:lnTo>
                    <a:close/>
                    <a:moveTo>
                      <a:pt x="2" y="118"/>
                    </a:moveTo>
                    <a:lnTo>
                      <a:pt x="54" y="276"/>
                    </a:lnTo>
                    <a:lnTo>
                      <a:pt x="54" y="208"/>
                    </a:lnTo>
                    <a:lnTo>
                      <a:pt x="36" y="152"/>
                    </a:lnTo>
                    <a:lnTo>
                      <a:pt x="36" y="152"/>
                    </a:lnTo>
                    <a:lnTo>
                      <a:pt x="42" y="148"/>
                    </a:lnTo>
                    <a:lnTo>
                      <a:pt x="46" y="142"/>
                    </a:lnTo>
                    <a:lnTo>
                      <a:pt x="50" y="136"/>
                    </a:lnTo>
                    <a:lnTo>
                      <a:pt x="54" y="130"/>
                    </a:lnTo>
                    <a:lnTo>
                      <a:pt x="54" y="102"/>
                    </a:lnTo>
                    <a:lnTo>
                      <a:pt x="54" y="102"/>
                    </a:lnTo>
                    <a:lnTo>
                      <a:pt x="56" y="92"/>
                    </a:lnTo>
                    <a:lnTo>
                      <a:pt x="62" y="84"/>
                    </a:lnTo>
                    <a:lnTo>
                      <a:pt x="10" y="102"/>
                    </a:lnTo>
                    <a:lnTo>
                      <a:pt x="10" y="102"/>
                    </a:lnTo>
                    <a:lnTo>
                      <a:pt x="4" y="104"/>
                    </a:lnTo>
                    <a:lnTo>
                      <a:pt x="2" y="108"/>
                    </a:lnTo>
                    <a:lnTo>
                      <a:pt x="0" y="112"/>
                    </a:lnTo>
                    <a:lnTo>
                      <a:pt x="2" y="118"/>
                    </a:lnTo>
                    <a:lnTo>
                      <a:pt x="2" y="1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0" name="Freeform 25"/>
              <p:cNvSpPr>
                <a:spLocks noEditPoints="1"/>
              </p:cNvSpPr>
              <p:nvPr/>
            </p:nvSpPr>
            <p:spPr bwMode="auto">
              <a:xfrm>
                <a:off x="6024563" y="793750"/>
                <a:ext cx="403225" cy="234950"/>
              </a:xfrm>
              <a:custGeom>
                <a:avLst/>
                <a:gdLst>
                  <a:gd name="T0" fmla="*/ 226 w 254"/>
                  <a:gd name="T1" fmla="*/ 56 h 148"/>
                  <a:gd name="T2" fmla="*/ 214 w 254"/>
                  <a:gd name="T3" fmla="*/ 74 h 148"/>
                  <a:gd name="T4" fmla="*/ 220 w 254"/>
                  <a:gd name="T5" fmla="*/ 88 h 148"/>
                  <a:gd name="T6" fmla="*/ 234 w 254"/>
                  <a:gd name="T7" fmla="*/ 94 h 148"/>
                  <a:gd name="T8" fmla="*/ 252 w 254"/>
                  <a:gd name="T9" fmla="*/ 82 h 148"/>
                  <a:gd name="T10" fmla="*/ 252 w 254"/>
                  <a:gd name="T11" fmla="*/ 66 h 148"/>
                  <a:gd name="T12" fmla="*/ 234 w 254"/>
                  <a:gd name="T13" fmla="*/ 54 h 148"/>
                  <a:gd name="T14" fmla="*/ 20 w 254"/>
                  <a:gd name="T15" fmla="*/ 54 h 148"/>
                  <a:gd name="T16" fmla="*/ 2 w 254"/>
                  <a:gd name="T17" fmla="*/ 66 h 148"/>
                  <a:gd name="T18" fmla="*/ 2 w 254"/>
                  <a:gd name="T19" fmla="*/ 82 h 148"/>
                  <a:gd name="T20" fmla="*/ 20 w 254"/>
                  <a:gd name="T21" fmla="*/ 94 h 148"/>
                  <a:gd name="T22" fmla="*/ 34 w 254"/>
                  <a:gd name="T23" fmla="*/ 88 h 148"/>
                  <a:gd name="T24" fmla="*/ 40 w 254"/>
                  <a:gd name="T25" fmla="*/ 74 h 148"/>
                  <a:gd name="T26" fmla="*/ 28 w 254"/>
                  <a:gd name="T27" fmla="*/ 56 h 148"/>
                  <a:gd name="T28" fmla="*/ 126 w 254"/>
                  <a:gd name="T29" fmla="*/ 0 h 148"/>
                  <a:gd name="T30" fmla="*/ 102 w 254"/>
                  <a:gd name="T31" fmla="*/ 6 h 148"/>
                  <a:gd name="T32" fmla="*/ 72 w 254"/>
                  <a:gd name="T33" fmla="*/ 32 h 148"/>
                  <a:gd name="T34" fmla="*/ 62 w 254"/>
                  <a:gd name="T35" fmla="*/ 74 h 148"/>
                  <a:gd name="T36" fmla="*/ 66 w 254"/>
                  <a:gd name="T37" fmla="*/ 104 h 148"/>
                  <a:gd name="T38" fmla="*/ 90 w 254"/>
                  <a:gd name="T39" fmla="*/ 136 h 148"/>
                  <a:gd name="T40" fmla="*/ 126 w 254"/>
                  <a:gd name="T41" fmla="*/ 148 h 148"/>
                  <a:gd name="T42" fmla="*/ 152 w 254"/>
                  <a:gd name="T43" fmla="*/ 142 h 148"/>
                  <a:gd name="T44" fmla="*/ 182 w 254"/>
                  <a:gd name="T45" fmla="*/ 116 h 148"/>
                  <a:gd name="T46" fmla="*/ 192 w 254"/>
                  <a:gd name="T47" fmla="*/ 74 h 148"/>
                  <a:gd name="T48" fmla="*/ 188 w 254"/>
                  <a:gd name="T49" fmla="*/ 46 h 148"/>
                  <a:gd name="T50" fmla="*/ 164 w 254"/>
                  <a:gd name="T51" fmla="*/ 12 h 148"/>
                  <a:gd name="T52" fmla="*/ 126 w 254"/>
                  <a:gd name="T53" fmla="*/ 0 h 148"/>
                  <a:gd name="T54" fmla="*/ 134 w 254"/>
                  <a:gd name="T55" fmla="*/ 118 h 148"/>
                  <a:gd name="T56" fmla="*/ 120 w 254"/>
                  <a:gd name="T57" fmla="*/ 108 h 148"/>
                  <a:gd name="T58" fmla="*/ 102 w 254"/>
                  <a:gd name="T59" fmla="*/ 88 h 148"/>
                  <a:gd name="T60" fmla="*/ 122 w 254"/>
                  <a:gd name="T61" fmla="*/ 94 h 148"/>
                  <a:gd name="T62" fmla="*/ 132 w 254"/>
                  <a:gd name="T63" fmla="*/ 90 h 148"/>
                  <a:gd name="T64" fmla="*/ 132 w 254"/>
                  <a:gd name="T65" fmla="*/ 86 h 148"/>
                  <a:gd name="T66" fmla="*/ 120 w 254"/>
                  <a:gd name="T67" fmla="*/ 80 h 148"/>
                  <a:gd name="T68" fmla="*/ 100 w 254"/>
                  <a:gd name="T69" fmla="*/ 68 h 148"/>
                  <a:gd name="T70" fmla="*/ 100 w 254"/>
                  <a:gd name="T71" fmla="*/ 54 h 148"/>
                  <a:gd name="T72" fmla="*/ 120 w 254"/>
                  <a:gd name="T73" fmla="*/ 40 h 148"/>
                  <a:gd name="T74" fmla="*/ 134 w 254"/>
                  <a:gd name="T75" fmla="*/ 40 h 148"/>
                  <a:gd name="T76" fmla="*/ 152 w 254"/>
                  <a:gd name="T77" fmla="*/ 42 h 148"/>
                  <a:gd name="T78" fmla="*/ 142 w 254"/>
                  <a:gd name="T79" fmla="*/ 54 h 148"/>
                  <a:gd name="T80" fmla="*/ 122 w 254"/>
                  <a:gd name="T81" fmla="*/ 54 h 148"/>
                  <a:gd name="T82" fmla="*/ 122 w 254"/>
                  <a:gd name="T83" fmla="*/ 60 h 148"/>
                  <a:gd name="T84" fmla="*/ 134 w 254"/>
                  <a:gd name="T85" fmla="*/ 66 h 148"/>
                  <a:gd name="T86" fmla="*/ 154 w 254"/>
                  <a:gd name="T87" fmla="*/ 80 h 148"/>
                  <a:gd name="T88" fmla="*/ 154 w 254"/>
                  <a:gd name="T89" fmla="*/ 94 h 148"/>
                  <a:gd name="T90" fmla="*/ 134 w 254"/>
                  <a:gd name="T91" fmla="*/ 10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4" h="148">
                    <a:moveTo>
                      <a:pt x="234" y="54"/>
                    </a:moveTo>
                    <a:lnTo>
                      <a:pt x="234" y="54"/>
                    </a:lnTo>
                    <a:lnTo>
                      <a:pt x="226" y="56"/>
                    </a:lnTo>
                    <a:lnTo>
                      <a:pt x="220" y="60"/>
                    </a:lnTo>
                    <a:lnTo>
                      <a:pt x="216" y="66"/>
                    </a:lnTo>
                    <a:lnTo>
                      <a:pt x="214" y="74"/>
                    </a:lnTo>
                    <a:lnTo>
                      <a:pt x="214" y="74"/>
                    </a:lnTo>
                    <a:lnTo>
                      <a:pt x="216" y="82"/>
                    </a:lnTo>
                    <a:lnTo>
                      <a:pt x="220" y="88"/>
                    </a:lnTo>
                    <a:lnTo>
                      <a:pt x="226" y="92"/>
                    </a:lnTo>
                    <a:lnTo>
                      <a:pt x="234" y="94"/>
                    </a:lnTo>
                    <a:lnTo>
                      <a:pt x="234" y="94"/>
                    </a:lnTo>
                    <a:lnTo>
                      <a:pt x="242" y="92"/>
                    </a:lnTo>
                    <a:lnTo>
                      <a:pt x="248" y="88"/>
                    </a:lnTo>
                    <a:lnTo>
                      <a:pt x="252" y="82"/>
                    </a:lnTo>
                    <a:lnTo>
                      <a:pt x="254" y="74"/>
                    </a:lnTo>
                    <a:lnTo>
                      <a:pt x="254" y="74"/>
                    </a:lnTo>
                    <a:lnTo>
                      <a:pt x="252" y="66"/>
                    </a:lnTo>
                    <a:lnTo>
                      <a:pt x="248" y="60"/>
                    </a:lnTo>
                    <a:lnTo>
                      <a:pt x="242" y="56"/>
                    </a:lnTo>
                    <a:lnTo>
                      <a:pt x="234" y="54"/>
                    </a:lnTo>
                    <a:lnTo>
                      <a:pt x="234" y="54"/>
                    </a:lnTo>
                    <a:close/>
                    <a:moveTo>
                      <a:pt x="20" y="54"/>
                    </a:moveTo>
                    <a:lnTo>
                      <a:pt x="20" y="54"/>
                    </a:lnTo>
                    <a:lnTo>
                      <a:pt x="12" y="56"/>
                    </a:lnTo>
                    <a:lnTo>
                      <a:pt x="6" y="60"/>
                    </a:lnTo>
                    <a:lnTo>
                      <a:pt x="2" y="66"/>
                    </a:lnTo>
                    <a:lnTo>
                      <a:pt x="0" y="74"/>
                    </a:lnTo>
                    <a:lnTo>
                      <a:pt x="0" y="74"/>
                    </a:lnTo>
                    <a:lnTo>
                      <a:pt x="2" y="82"/>
                    </a:lnTo>
                    <a:lnTo>
                      <a:pt x="6" y="88"/>
                    </a:lnTo>
                    <a:lnTo>
                      <a:pt x="12" y="92"/>
                    </a:lnTo>
                    <a:lnTo>
                      <a:pt x="20" y="94"/>
                    </a:lnTo>
                    <a:lnTo>
                      <a:pt x="20" y="94"/>
                    </a:lnTo>
                    <a:lnTo>
                      <a:pt x="28" y="92"/>
                    </a:lnTo>
                    <a:lnTo>
                      <a:pt x="34" y="88"/>
                    </a:lnTo>
                    <a:lnTo>
                      <a:pt x="38" y="82"/>
                    </a:lnTo>
                    <a:lnTo>
                      <a:pt x="40" y="74"/>
                    </a:lnTo>
                    <a:lnTo>
                      <a:pt x="40" y="74"/>
                    </a:lnTo>
                    <a:lnTo>
                      <a:pt x="38" y="66"/>
                    </a:lnTo>
                    <a:lnTo>
                      <a:pt x="34" y="60"/>
                    </a:lnTo>
                    <a:lnTo>
                      <a:pt x="28" y="56"/>
                    </a:lnTo>
                    <a:lnTo>
                      <a:pt x="20" y="54"/>
                    </a:lnTo>
                    <a:lnTo>
                      <a:pt x="20" y="54"/>
                    </a:lnTo>
                    <a:close/>
                    <a:moveTo>
                      <a:pt x="126" y="0"/>
                    </a:moveTo>
                    <a:lnTo>
                      <a:pt x="126" y="0"/>
                    </a:lnTo>
                    <a:lnTo>
                      <a:pt x="114" y="2"/>
                    </a:lnTo>
                    <a:lnTo>
                      <a:pt x="102" y="6"/>
                    </a:lnTo>
                    <a:lnTo>
                      <a:pt x="90" y="12"/>
                    </a:lnTo>
                    <a:lnTo>
                      <a:pt x="80" y="22"/>
                    </a:lnTo>
                    <a:lnTo>
                      <a:pt x="72" y="32"/>
                    </a:lnTo>
                    <a:lnTo>
                      <a:pt x="66" y="46"/>
                    </a:lnTo>
                    <a:lnTo>
                      <a:pt x="62" y="60"/>
                    </a:lnTo>
                    <a:lnTo>
                      <a:pt x="62" y="74"/>
                    </a:lnTo>
                    <a:lnTo>
                      <a:pt x="62" y="74"/>
                    </a:lnTo>
                    <a:lnTo>
                      <a:pt x="62" y="90"/>
                    </a:lnTo>
                    <a:lnTo>
                      <a:pt x="66" y="104"/>
                    </a:lnTo>
                    <a:lnTo>
                      <a:pt x="72" y="116"/>
                    </a:lnTo>
                    <a:lnTo>
                      <a:pt x="80" y="126"/>
                    </a:lnTo>
                    <a:lnTo>
                      <a:pt x="90" y="136"/>
                    </a:lnTo>
                    <a:lnTo>
                      <a:pt x="102" y="142"/>
                    </a:lnTo>
                    <a:lnTo>
                      <a:pt x="114" y="146"/>
                    </a:lnTo>
                    <a:lnTo>
                      <a:pt x="126" y="148"/>
                    </a:lnTo>
                    <a:lnTo>
                      <a:pt x="126" y="148"/>
                    </a:lnTo>
                    <a:lnTo>
                      <a:pt x="140" y="146"/>
                    </a:lnTo>
                    <a:lnTo>
                      <a:pt x="152" y="142"/>
                    </a:lnTo>
                    <a:lnTo>
                      <a:pt x="164" y="136"/>
                    </a:lnTo>
                    <a:lnTo>
                      <a:pt x="174" y="126"/>
                    </a:lnTo>
                    <a:lnTo>
                      <a:pt x="182" y="116"/>
                    </a:lnTo>
                    <a:lnTo>
                      <a:pt x="188" y="104"/>
                    </a:lnTo>
                    <a:lnTo>
                      <a:pt x="192" y="90"/>
                    </a:lnTo>
                    <a:lnTo>
                      <a:pt x="192" y="74"/>
                    </a:lnTo>
                    <a:lnTo>
                      <a:pt x="192" y="74"/>
                    </a:lnTo>
                    <a:lnTo>
                      <a:pt x="192" y="60"/>
                    </a:lnTo>
                    <a:lnTo>
                      <a:pt x="188" y="46"/>
                    </a:lnTo>
                    <a:lnTo>
                      <a:pt x="182" y="32"/>
                    </a:lnTo>
                    <a:lnTo>
                      <a:pt x="174" y="22"/>
                    </a:lnTo>
                    <a:lnTo>
                      <a:pt x="164" y="12"/>
                    </a:lnTo>
                    <a:lnTo>
                      <a:pt x="152" y="6"/>
                    </a:lnTo>
                    <a:lnTo>
                      <a:pt x="140" y="2"/>
                    </a:lnTo>
                    <a:lnTo>
                      <a:pt x="126" y="0"/>
                    </a:lnTo>
                    <a:lnTo>
                      <a:pt x="126" y="0"/>
                    </a:lnTo>
                    <a:close/>
                    <a:moveTo>
                      <a:pt x="134" y="108"/>
                    </a:moveTo>
                    <a:lnTo>
                      <a:pt x="134" y="118"/>
                    </a:lnTo>
                    <a:lnTo>
                      <a:pt x="120" y="118"/>
                    </a:lnTo>
                    <a:lnTo>
                      <a:pt x="120" y="108"/>
                    </a:lnTo>
                    <a:lnTo>
                      <a:pt x="120" y="108"/>
                    </a:lnTo>
                    <a:lnTo>
                      <a:pt x="106" y="106"/>
                    </a:lnTo>
                    <a:lnTo>
                      <a:pt x="98" y="104"/>
                    </a:lnTo>
                    <a:lnTo>
                      <a:pt x="102" y="88"/>
                    </a:lnTo>
                    <a:lnTo>
                      <a:pt x="102" y="88"/>
                    </a:lnTo>
                    <a:lnTo>
                      <a:pt x="112" y="92"/>
                    </a:lnTo>
                    <a:lnTo>
                      <a:pt x="122" y="94"/>
                    </a:lnTo>
                    <a:lnTo>
                      <a:pt x="122" y="94"/>
                    </a:lnTo>
                    <a:lnTo>
                      <a:pt x="130" y="92"/>
                    </a:lnTo>
                    <a:lnTo>
                      <a:pt x="132" y="90"/>
                    </a:lnTo>
                    <a:lnTo>
                      <a:pt x="134" y="88"/>
                    </a:lnTo>
                    <a:lnTo>
                      <a:pt x="134" y="88"/>
                    </a:lnTo>
                    <a:lnTo>
                      <a:pt x="132" y="86"/>
                    </a:lnTo>
                    <a:lnTo>
                      <a:pt x="130" y="84"/>
                    </a:lnTo>
                    <a:lnTo>
                      <a:pt x="120" y="80"/>
                    </a:lnTo>
                    <a:lnTo>
                      <a:pt x="120" y="80"/>
                    </a:lnTo>
                    <a:lnTo>
                      <a:pt x="112" y="78"/>
                    </a:lnTo>
                    <a:lnTo>
                      <a:pt x="104" y="74"/>
                    </a:lnTo>
                    <a:lnTo>
                      <a:pt x="100" y="68"/>
                    </a:lnTo>
                    <a:lnTo>
                      <a:pt x="98" y="60"/>
                    </a:lnTo>
                    <a:lnTo>
                      <a:pt x="98" y="60"/>
                    </a:lnTo>
                    <a:lnTo>
                      <a:pt x="100" y="54"/>
                    </a:lnTo>
                    <a:lnTo>
                      <a:pt x="104" y="48"/>
                    </a:lnTo>
                    <a:lnTo>
                      <a:pt x="110" y="42"/>
                    </a:lnTo>
                    <a:lnTo>
                      <a:pt x="120" y="40"/>
                    </a:lnTo>
                    <a:lnTo>
                      <a:pt x="120" y="30"/>
                    </a:lnTo>
                    <a:lnTo>
                      <a:pt x="134" y="30"/>
                    </a:lnTo>
                    <a:lnTo>
                      <a:pt x="134" y="40"/>
                    </a:lnTo>
                    <a:lnTo>
                      <a:pt x="134" y="40"/>
                    </a:lnTo>
                    <a:lnTo>
                      <a:pt x="144" y="40"/>
                    </a:lnTo>
                    <a:lnTo>
                      <a:pt x="152" y="42"/>
                    </a:lnTo>
                    <a:lnTo>
                      <a:pt x="148" y="58"/>
                    </a:lnTo>
                    <a:lnTo>
                      <a:pt x="148" y="58"/>
                    </a:lnTo>
                    <a:lnTo>
                      <a:pt x="142" y="54"/>
                    </a:lnTo>
                    <a:lnTo>
                      <a:pt x="130" y="54"/>
                    </a:lnTo>
                    <a:lnTo>
                      <a:pt x="130" y="54"/>
                    </a:lnTo>
                    <a:lnTo>
                      <a:pt x="122" y="54"/>
                    </a:lnTo>
                    <a:lnTo>
                      <a:pt x="120" y="58"/>
                    </a:lnTo>
                    <a:lnTo>
                      <a:pt x="120" y="58"/>
                    </a:lnTo>
                    <a:lnTo>
                      <a:pt x="122" y="60"/>
                    </a:lnTo>
                    <a:lnTo>
                      <a:pt x="124" y="62"/>
                    </a:lnTo>
                    <a:lnTo>
                      <a:pt x="134" y="66"/>
                    </a:lnTo>
                    <a:lnTo>
                      <a:pt x="134" y="66"/>
                    </a:lnTo>
                    <a:lnTo>
                      <a:pt x="144" y="70"/>
                    </a:lnTo>
                    <a:lnTo>
                      <a:pt x="150" y="74"/>
                    </a:lnTo>
                    <a:lnTo>
                      <a:pt x="154" y="80"/>
                    </a:lnTo>
                    <a:lnTo>
                      <a:pt x="156" y="86"/>
                    </a:lnTo>
                    <a:lnTo>
                      <a:pt x="156" y="86"/>
                    </a:lnTo>
                    <a:lnTo>
                      <a:pt x="154" y="94"/>
                    </a:lnTo>
                    <a:lnTo>
                      <a:pt x="150" y="100"/>
                    </a:lnTo>
                    <a:lnTo>
                      <a:pt x="142" y="104"/>
                    </a:lnTo>
                    <a:lnTo>
                      <a:pt x="134" y="108"/>
                    </a:lnTo>
                    <a:lnTo>
                      <a:pt x="134"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1" name="Freeform 26"/>
              <p:cNvSpPr/>
              <p:nvPr/>
            </p:nvSpPr>
            <p:spPr bwMode="auto">
              <a:xfrm>
                <a:off x="5948363" y="733425"/>
                <a:ext cx="555625" cy="358775"/>
              </a:xfrm>
              <a:custGeom>
                <a:avLst/>
                <a:gdLst>
                  <a:gd name="T0" fmla="*/ 254 w 350"/>
                  <a:gd name="T1" fmla="*/ 218 h 226"/>
                  <a:gd name="T2" fmla="*/ 254 w 350"/>
                  <a:gd name="T3" fmla="*/ 218 h 226"/>
                  <a:gd name="T4" fmla="*/ 254 w 350"/>
                  <a:gd name="T5" fmla="*/ 210 h 226"/>
                  <a:gd name="T6" fmla="*/ 258 w 350"/>
                  <a:gd name="T7" fmla="*/ 204 h 226"/>
                  <a:gd name="T8" fmla="*/ 54 w 350"/>
                  <a:gd name="T9" fmla="*/ 204 h 226"/>
                  <a:gd name="T10" fmla="*/ 54 w 350"/>
                  <a:gd name="T11" fmla="*/ 204 h 226"/>
                  <a:gd name="T12" fmla="*/ 50 w 350"/>
                  <a:gd name="T13" fmla="*/ 192 h 226"/>
                  <a:gd name="T14" fmla="*/ 42 w 350"/>
                  <a:gd name="T15" fmla="*/ 182 h 226"/>
                  <a:gd name="T16" fmla="*/ 34 w 350"/>
                  <a:gd name="T17" fmla="*/ 176 h 226"/>
                  <a:gd name="T18" fmla="*/ 22 w 350"/>
                  <a:gd name="T19" fmla="*/ 172 h 226"/>
                  <a:gd name="T20" fmla="*/ 22 w 350"/>
                  <a:gd name="T21" fmla="*/ 56 h 226"/>
                  <a:gd name="T22" fmla="*/ 22 w 350"/>
                  <a:gd name="T23" fmla="*/ 56 h 226"/>
                  <a:gd name="T24" fmla="*/ 34 w 350"/>
                  <a:gd name="T25" fmla="*/ 52 h 226"/>
                  <a:gd name="T26" fmla="*/ 44 w 350"/>
                  <a:gd name="T27" fmla="*/ 44 h 226"/>
                  <a:gd name="T28" fmla="*/ 50 w 350"/>
                  <a:gd name="T29" fmla="*/ 34 h 226"/>
                  <a:gd name="T30" fmla="*/ 54 w 350"/>
                  <a:gd name="T31" fmla="*/ 22 h 226"/>
                  <a:gd name="T32" fmla="*/ 294 w 350"/>
                  <a:gd name="T33" fmla="*/ 22 h 226"/>
                  <a:gd name="T34" fmla="*/ 294 w 350"/>
                  <a:gd name="T35" fmla="*/ 22 h 226"/>
                  <a:gd name="T36" fmla="*/ 300 w 350"/>
                  <a:gd name="T37" fmla="*/ 34 h 226"/>
                  <a:gd name="T38" fmla="*/ 306 w 350"/>
                  <a:gd name="T39" fmla="*/ 44 h 226"/>
                  <a:gd name="T40" fmla="*/ 316 w 350"/>
                  <a:gd name="T41" fmla="*/ 52 h 226"/>
                  <a:gd name="T42" fmla="*/ 328 w 350"/>
                  <a:gd name="T43" fmla="*/ 56 h 226"/>
                  <a:gd name="T44" fmla="*/ 328 w 350"/>
                  <a:gd name="T45" fmla="*/ 134 h 226"/>
                  <a:gd name="T46" fmla="*/ 350 w 350"/>
                  <a:gd name="T47" fmla="*/ 134 h 226"/>
                  <a:gd name="T48" fmla="*/ 350 w 350"/>
                  <a:gd name="T49" fmla="*/ 12 h 226"/>
                  <a:gd name="T50" fmla="*/ 350 w 350"/>
                  <a:gd name="T51" fmla="*/ 12 h 226"/>
                  <a:gd name="T52" fmla="*/ 350 w 350"/>
                  <a:gd name="T53" fmla="*/ 8 h 226"/>
                  <a:gd name="T54" fmla="*/ 346 w 350"/>
                  <a:gd name="T55" fmla="*/ 4 h 226"/>
                  <a:gd name="T56" fmla="*/ 342 w 350"/>
                  <a:gd name="T57" fmla="*/ 2 h 226"/>
                  <a:gd name="T58" fmla="*/ 338 w 350"/>
                  <a:gd name="T59" fmla="*/ 0 h 226"/>
                  <a:gd name="T60" fmla="*/ 12 w 350"/>
                  <a:gd name="T61" fmla="*/ 0 h 226"/>
                  <a:gd name="T62" fmla="*/ 12 w 350"/>
                  <a:gd name="T63" fmla="*/ 0 h 226"/>
                  <a:gd name="T64" fmla="*/ 8 w 350"/>
                  <a:gd name="T65" fmla="*/ 2 h 226"/>
                  <a:gd name="T66" fmla="*/ 4 w 350"/>
                  <a:gd name="T67" fmla="*/ 4 h 226"/>
                  <a:gd name="T68" fmla="*/ 0 w 350"/>
                  <a:gd name="T69" fmla="*/ 8 h 226"/>
                  <a:gd name="T70" fmla="*/ 0 w 350"/>
                  <a:gd name="T71" fmla="*/ 12 h 226"/>
                  <a:gd name="T72" fmla="*/ 0 w 350"/>
                  <a:gd name="T73" fmla="*/ 214 h 226"/>
                  <a:gd name="T74" fmla="*/ 0 w 350"/>
                  <a:gd name="T75" fmla="*/ 214 h 226"/>
                  <a:gd name="T76" fmla="*/ 0 w 350"/>
                  <a:gd name="T77" fmla="*/ 218 h 226"/>
                  <a:gd name="T78" fmla="*/ 4 w 350"/>
                  <a:gd name="T79" fmla="*/ 222 h 226"/>
                  <a:gd name="T80" fmla="*/ 8 w 350"/>
                  <a:gd name="T81" fmla="*/ 226 h 226"/>
                  <a:gd name="T82" fmla="*/ 12 w 350"/>
                  <a:gd name="T83" fmla="*/ 226 h 226"/>
                  <a:gd name="T84" fmla="*/ 256 w 350"/>
                  <a:gd name="T85" fmla="*/ 226 h 226"/>
                  <a:gd name="T86" fmla="*/ 256 w 350"/>
                  <a:gd name="T87" fmla="*/ 226 h 226"/>
                  <a:gd name="T88" fmla="*/ 254 w 350"/>
                  <a:gd name="T89" fmla="*/ 218 h 226"/>
                  <a:gd name="T90" fmla="*/ 254 w 350"/>
                  <a:gd name="T91"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0" h="226">
                    <a:moveTo>
                      <a:pt x="254" y="218"/>
                    </a:moveTo>
                    <a:lnTo>
                      <a:pt x="254" y="218"/>
                    </a:lnTo>
                    <a:lnTo>
                      <a:pt x="254" y="210"/>
                    </a:lnTo>
                    <a:lnTo>
                      <a:pt x="258" y="204"/>
                    </a:lnTo>
                    <a:lnTo>
                      <a:pt x="54" y="204"/>
                    </a:lnTo>
                    <a:lnTo>
                      <a:pt x="54" y="204"/>
                    </a:lnTo>
                    <a:lnTo>
                      <a:pt x="50" y="192"/>
                    </a:lnTo>
                    <a:lnTo>
                      <a:pt x="42" y="182"/>
                    </a:lnTo>
                    <a:lnTo>
                      <a:pt x="34" y="176"/>
                    </a:lnTo>
                    <a:lnTo>
                      <a:pt x="22" y="172"/>
                    </a:lnTo>
                    <a:lnTo>
                      <a:pt x="22" y="56"/>
                    </a:lnTo>
                    <a:lnTo>
                      <a:pt x="22" y="56"/>
                    </a:lnTo>
                    <a:lnTo>
                      <a:pt x="34" y="52"/>
                    </a:lnTo>
                    <a:lnTo>
                      <a:pt x="44" y="44"/>
                    </a:lnTo>
                    <a:lnTo>
                      <a:pt x="50" y="34"/>
                    </a:lnTo>
                    <a:lnTo>
                      <a:pt x="54" y="22"/>
                    </a:lnTo>
                    <a:lnTo>
                      <a:pt x="294" y="22"/>
                    </a:lnTo>
                    <a:lnTo>
                      <a:pt x="294" y="22"/>
                    </a:lnTo>
                    <a:lnTo>
                      <a:pt x="300" y="34"/>
                    </a:lnTo>
                    <a:lnTo>
                      <a:pt x="306" y="44"/>
                    </a:lnTo>
                    <a:lnTo>
                      <a:pt x="316" y="52"/>
                    </a:lnTo>
                    <a:lnTo>
                      <a:pt x="328" y="56"/>
                    </a:lnTo>
                    <a:lnTo>
                      <a:pt x="328" y="134"/>
                    </a:lnTo>
                    <a:lnTo>
                      <a:pt x="350" y="134"/>
                    </a:lnTo>
                    <a:lnTo>
                      <a:pt x="350" y="12"/>
                    </a:lnTo>
                    <a:lnTo>
                      <a:pt x="350" y="12"/>
                    </a:lnTo>
                    <a:lnTo>
                      <a:pt x="350" y="8"/>
                    </a:lnTo>
                    <a:lnTo>
                      <a:pt x="346" y="4"/>
                    </a:lnTo>
                    <a:lnTo>
                      <a:pt x="342" y="2"/>
                    </a:lnTo>
                    <a:lnTo>
                      <a:pt x="338" y="0"/>
                    </a:lnTo>
                    <a:lnTo>
                      <a:pt x="12" y="0"/>
                    </a:lnTo>
                    <a:lnTo>
                      <a:pt x="12" y="0"/>
                    </a:lnTo>
                    <a:lnTo>
                      <a:pt x="8" y="2"/>
                    </a:lnTo>
                    <a:lnTo>
                      <a:pt x="4" y="4"/>
                    </a:lnTo>
                    <a:lnTo>
                      <a:pt x="0" y="8"/>
                    </a:lnTo>
                    <a:lnTo>
                      <a:pt x="0" y="12"/>
                    </a:lnTo>
                    <a:lnTo>
                      <a:pt x="0" y="214"/>
                    </a:lnTo>
                    <a:lnTo>
                      <a:pt x="0" y="214"/>
                    </a:lnTo>
                    <a:lnTo>
                      <a:pt x="0" y="218"/>
                    </a:lnTo>
                    <a:lnTo>
                      <a:pt x="4" y="222"/>
                    </a:lnTo>
                    <a:lnTo>
                      <a:pt x="8" y="226"/>
                    </a:lnTo>
                    <a:lnTo>
                      <a:pt x="12" y="226"/>
                    </a:lnTo>
                    <a:lnTo>
                      <a:pt x="256" y="226"/>
                    </a:lnTo>
                    <a:lnTo>
                      <a:pt x="256" y="226"/>
                    </a:lnTo>
                    <a:lnTo>
                      <a:pt x="254" y="218"/>
                    </a:lnTo>
                    <a:lnTo>
                      <a:pt x="25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2" name="Freeform 27"/>
              <p:cNvSpPr/>
              <p:nvPr/>
            </p:nvSpPr>
            <p:spPr bwMode="auto">
              <a:xfrm>
                <a:off x="6373813" y="96520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0 h 22"/>
                  <a:gd name="T12" fmla="*/ 0 w 126"/>
                  <a:gd name="T13" fmla="*/ 10 h 22"/>
                  <a:gd name="T14" fmla="*/ 0 w 126"/>
                  <a:gd name="T15" fmla="*/ 10 h 22"/>
                  <a:gd name="T16" fmla="*/ 2 w 126"/>
                  <a:gd name="T17" fmla="*/ 6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6 h 22"/>
                  <a:gd name="T36" fmla="*/ 126 w 126"/>
                  <a:gd name="T37" fmla="*/ 10 h 22"/>
                  <a:gd name="T38" fmla="*/ 126 w 126"/>
                  <a:gd name="T39" fmla="*/ 10 h 22"/>
                  <a:gd name="T40" fmla="*/ 126 w 126"/>
                  <a:gd name="T41" fmla="*/ 10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0"/>
                    </a:lnTo>
                    <a:lnTo>
                      <a:pt x="0" y="10"/>
                    </a:lnTo>
                    <a:lnTo>
                      <a:pt x="0" y="10"/>
                    </a:lnTo>
                    <a:lnTo>
                      <a:pt x="2" y="6"/>
                    </a:lnTo>
                    <a:lnTo>
                      <a:pt x="4" y="4"/>
                    </a:lnTo>
                    <a:lnTo>
                      <a:pt x="8" y="2"/>
                    </a:lnTo>
                    <a:lnTo>
                      <a:pt x="12" y="0"/>
                    </a:lnTo>
                    <a:lnTo>
                      <a:pt x="12" y="0"/>
                    </a:lnTo>
                    <a:lnTo>
                      <a:pt x="116" y="0"/>
                    </a:lnTo>
                    <a:lnTo>
                      <a:pt x="116" y="0"/>
                    </a:lnTo>
                    <a:lnTo>
                      <a:pt x="120" y="2"/>
                    </a:lnTo>
                    <a:lnTo>
                      <a:pt x="124" y="4"/>
                    </a:lnTo>
                    <a:lnTo>
                      <a:pt x="126" y="6"/>
                    </a:lnTo>
                    <a:lnTo>
                      <a:pt x="126" y="10"/>
                    </a:lnTo>
                    <a:lnTo>
                      <a:pt x="126" y="10"/>
                    </a:lnTo>
                    <a:lnTo>
                      <a:pt x="126" y="10"/>
                    </a:lnTo>
                    <a:lnTo>
                      <a:pt x="126" y="16"/>
                    </a:lnTo>
                    <a:lnTo>
                      <a:pt x="124" y="18"/>
                    </a:lnTo>
                    <a:lnTo>
                      <a:pt x="120" y="20"/>
                    </a:lnTo>
                    <a:lnTo>
                      <a:pt x="116" y="22"/>
                    </a:lnTo>
                    <a:lnTo>
                      <a:pt x="116" y="22"/>
                    </a:lnTo>
                    <a:lnTo>
                      <a:pt x="12" y="22"/>
                    </a:ln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3" name="Freeform 28"/>
              <p:cNvSpPr/>
              <p:nvPr/>
            </p:nvSpPr>
            <p:spPr bwMode="auto">
              <a:xfrm>
                <a:off x="6367463" y="1012825"/>
                <a:ext cx="200025" cy="34925"/>
              </a:xfrm>
              <a:custGeom>
                <a:avLst/>
                <a:gdLst>
                  <a:gd name="T0" fmla="*/ 10 w 126"/>
                  <a:gd name="T1" fmla="*/ 22 h 22"/>
                  <a:gd name="T2" fmla="*/ 10 w 126"/>
                  <a:gd name="T3" fmla="*/ 22 h 22"/>
                  <a:gd name="T4" fmla="*/ 6 w 126"/>
                  <a:gd name="T5" fmla="*/ 20 h 22"/>
                  <a:gd name="T6" fmla="*/ 4 w 126"/>
                  <a:gd name="T7" fmla="*/ 18 h 22"/>
                  <a:gd name="T8" fmla="*/ 0 w 126"/>
                  <a:gd name="T9" fmla="*/ 16 h 22"/>
                  <a:gd name="T10" fmla="*/ 0 w 126"/>
                  <a:gd name="T11" fmla="*/ 12 h 22"/>
                  <a:gd name="T12" fmla="*/ 0 w 126"/>
                  <a:gd name="T13" fmla="*/ 12 h 22"/>
                  <a:gd name="T14" fmla="*/ 0 w 126"/>
                  <a:gd name="T15" fmla="*/ 12 h 22"/>
                  <a:gd name="T16" fmla="*/ 0 w 126"/>
                  <a:gd name="T17" fmla="*/ 6 h 22"/>
                  <a:gd name="T18" fmla="*/ 4 w 126"/>
                  <a:gd name="T19" fmla="*/ 4 h 22"/>
                  <a:gd name="T20" fmla="*/ 6 w 126"/>
                  <a:gd name="T21" fmla="*/ 2 h 22"/>
                  <a:gd name="T22" fmla="*/ 10 w 126"/>
                  <a:gd name="T23" fmla="*/ 0 h 22"/>
                  <a:gd name="T24" fmla="*/ 10 w 126"/>
                  <a:gd name="T25" fmla="*/ 0 h 22"/>
                  <a:gd name="T26" fmla="*/ 116 w 126"/>
                  <a:gd name="T27" fmla="*/ 0 h 22"/>
                  <a:gd name="T28" fmla="*/ 116 w 126"/>
                  <a:gd name="T29" fmla="*/ 0 h 22"/>
                  <a:gd name="T30" fmla="*/ 120 w 126"/>
                  <a:gd name="T31" fmla="*/ 2 h 22"/>
                  <a:gd name="T32" fmla="*/ 122 w 126"/>
                  <a:gd name="T33" fmla="*/ 4 h 22"/>
                  <a:gd name="T34" fmla="*/ 124 w 126"/>
                  <a:gd name="T35" fmla="*/ 6 h 22"/>
                  <a:gd name="T36" fmla="*/ 126 w 126"/>
                  <a:gd name="T37" fmla="*/ 12 h 22"/>
                  <a:gd name="T38" fmla="*/ 126 w 126"/>
                  <a:gd name="T39" fmla="*/ 12 h 22"/>
                  <a:gd name="T40" fmla="*/ 126 w 126"/>
                  <a:gd name="T41" fmla="*/ 12 h 22"/>
                  <a:gd name="T42" fmla="*/ 124 w 126"/>
                  <a:gd name="T43" fmla="*/ 16 h 22"/>
                  <a:gd name="T44" fmla="*/ 122 w 126"/>
                  <a:gd name="T45" fmla="*/ 18 h 22"/>
                  <a:gd name="T46" fmla="*/ 120 w 126"/>
                  <a:gd name="T47" fmla="*/ 20 h 22"/>
                  <a:gd name="T48" fmla="*/ 116 w 126"/>
                  <a:gd name="T49" fmla="*/ 22 h 22"/>
                  <a:gd name="T50" fmla="*/ 116 w 126"/>
                  <a:gd name="T51" fmla="*/ 22 h 22"/>
                  <a:gd name="T52" fmla="*/ 10 w 126"/>
                  <a:gd name="T53" fmla="*/ 22 h 22"/>
                  <a:gd name="T54" fmla="*/ 10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0" y="22"/>
                    </a:moveTo>
                    <a:lnTo>
                      <a:pt x="10" y="22"/>
                    </a:lnTo>
                    <a:lnTo>
                      <a:pt x="6" y="20"/>
                    </a:lnTo>
                    <a:lnTo>
                      <a:pt x="4" y="18"/>
                    </a:lnTo>
                    <a:lnTo>
                      <a:pt x="0" y="16"/>
                    </a:lnTo>
                    <a:lnTo>
                      <a:pt x="0" y="12"/>
                    </a:lnTo>
                    <a:lnTo>
                      <a:pt x="0" y="12"/>
                    </a:lnTo>
                    <a:lnTo>
                      <a:pt x="0" y="12"/>
                    </a:lnTo>
                    <a:lnTo>
                      <a:pt x="0" y="6"/>
                    </a:lnTo>
                    <a:lnTo>
                      <a:pt x="4" y="4"/>
                    </a:lnTo>
                    <a:lnTo>
                      <a:pt x="6" y="2"/>
                    </a:lnTo>
                    <a:lnTo>
                      <a:pt x="10" y="0"/>
                    </a:lnTo>
                    <a:lnTo>
                      <a:pt x="10" y="0"/>
                    </a:lnTo>
                    <a:lnTo>
                      <a:pt x="116" y="0"/>
                    </a:lnTo>
                    <a:lnTo>
                      <a:pt x="116" y="0"/>
                    </a:lnTo>
                    <a:lnTo>
                      <a:pt x="120" y="2"/>
                    </a:lnTo>
                    <a:lnTo>
                      <a:pt x="122" y="4"/>
                    </a:lnTo>
                    <a:lnTo>
                      <a:pt x="124" y="6"/>
                    </a:lnTo>
                    <a:lnTo>
                      <a:pt x="126" y="12"/>
                    </a:lnTo>
                    <a:lnTo>
                      <a:pt x="126" y="12"/>
                    </a:lnTo>
                    <a:lnTo>
                      <a:pt x="126" y="12"/>
                    </a:lnTo>
                    <a:lnTo>
                      <a:pt x="124" y="16"/>
                    </a:lnTo>
                    <a:lnTo>
                      <a:pt x="122" y="18"/>
                    </a:lnTo>
                    <a:lnTo>
                      <a:pt x="120" y="20"/>
                    </a:lnTo>
                    <a:lnTo>
                      <a:pt x="116" y="22"/>
                    </a:lnTo>
                    <a:lnTo>
                      <a:pt x="116" y="22"/>
                    </a:lnTo>
                    <a:lnTo>
                      <a:pt x="10" y="22"/>
                    </a:lnTo>
                    <a:lnTo>
                      <a:pt x="1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4" name="Freeform 29"/>
              <p:cNvSpPr/>
              <p:nvPr/>
            </p:nvSpPr>
            <p:spPr bwMode="auto">
              <a:xfrm>
                <a:off x="6370638" y="106045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2 h 22"/>
                  <a:gd name="T12" fmla="*/ 0 w 126"/>
                  <a:gd name="T13" fmla="*/ 12 h 22"/>
                  <a:gd name="T14" fmla="*/ 0 w 126"/>
                  <a:gd name="T15" fmla="*/ 12 h 22"/>
                  <a:gd name="T16" fmla="*/ 2 w 126"/>
                  <a:gd name="T17" fmla="*/ 8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8 h 22"/>
                  <a:gd name="T36" fmla="*/ 126 w 126"/>
                  <a:gd name="T37" fmla="*/ 12 h 22"/>
                  <a:gd name="T38" fmla="*/ 126 w 126"/>
                  <a:gd name="T39" fmla="*/ 12 h 22"/>
                  <a:gd name="T40" fmla="*/ 126 w 126"/>
                  <a:gd name="T41" fmla="*/ 12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2"/>
                    </a:lnTo>
                    <a:lnTo>
                      <a:pt x="0" y="12"/>
                    </a:lnTo>
                    <a:lnTo>
                      <a:pt x="0" y="12"/>
                    </a:lnTo>
                    <a:lnTo>
                      <a:pt x="2" y="8"/>
                    </a:lnTo>
                    <a:lnTo>
                      <a:pt x="4" y="4"/>
                    </a:lnTo>
                    <a:lnTo>
                      <a:pt x="8" y="2"/>
                    </a:lnTo>
                    <a:lnTo>
                      <a:pt x="12" y="0"/>
                    </a:lnTo>
                    <a:lnTo>
                      <a:pt x="12" y="0"/>
                    </a:lnTo>
                    <a:lnTo>
                      <a:pt x="116" y="0"/>
                    </a:lnTo>
                    <a:lnTo>
                      <a:pt x="116" y="0"/>
                    </a:lnTo>
                    <a:lnTo>
                      <a:pt x="120" y="2"/>
                    </a:lnTo>
                    <a:lnTo>
                      <a:pt x="124" y="4"/>
                    </a:lnTo>
                    <a:lnTo>
                      <a:pt x="126" y="8"/>
                    </a:lnTo>
                    <a:lnTo>
                      <a:pt x="126" y="12"/>
                    </a:lnTo>
                    <a:lnTo>
                      <a:pt x="126" y="12"/>
                    </a:lnTo>
                    <a:lnTo>
                      <a:pt x="126" y="12"/>
                    </a:lnTo>
                    <a:lnTo>
                      <a:pt x="126" y="16"/>
                    </a:lnTo>
                    <a:lnTo>
                      <a:pt x="124" y="18"/>
                    </a:lnTo>
                    <a:lnTo>
                      <a:pt x="120" y="20"/>
                    </a:lnTo>
                    <a:lnTo>
                      <a:pt x="116" y="22"/>
                    </a:lnTo>
                    <a:lnTo>
                      <a:pt x="116" y="22"/>
                    </a:lnTo>
                    <a:lnTo>
                      <a:pt x="12" y="22"/>
                    </a:ln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58" name="组合 157"/>
          <p:cNvGrpSpPr/>
          <p:nvPr/>
        </p:nvGrpSpPr>
        <p:grpSpPr>
          <a:xfrm>
            <a:off x="1376112" y="4677139"/>
            <a:ext cx="2031589" cy="819512"/>
            <a:chOff x="3638480" y="1770394"/>
            <a:chExt cx="1523692" cy="614634"/>
          </a:xfrm>
        </p:grpSpPr>
        <p:sp>
          <p:nvSpPr>
            <p:cNvPr id="15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0"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a:off x="3228159" y="4677139"/>
            <a:ext cx="2031589" cy="819512"/>
            <a:chOff x="3638480" y="1770394"/>
            <a:chExt cx="1523692" cy="614634"/>
          </a:xfrm>
        </p:grpSpPr>
        <p:sp>
          <p:nvSpPr>
            <p:cNvPr id="162"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3"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4" name="组合 163"/>
          <p:cNvGrpSpPr/>
          <p:nvPr/>
        </p:nvGrpSpPr>
        <p:grpSpPr>
          <a:xfrm>
            <a:off x="5080206" y="4677139"/>
            <a:ext cx="2031589" cy="819512"/>
            <a:chOff x="3638480" y="1770394"/>
            <a:chExt cx="1523692" cy="614634"/>
          </a:xfrm>
        </p:grpSpPr>
        <p:sp>
          <p:nvSpPr>
            <p:cNvPr id="165"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6"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7" name="组合 166"/>
          <p:cNvGrpSpPr/>
          <p:nvPr/>
        </p:nvGrpSpPr>
        <p:grpSpPr>
          <a:xfrm>
            <a:off x="6932252" y="4677139"/>
            <a:ext cx="2031589" cy="819512"/>
            <a:chOff x="3638480" y="1770394"/>
            <a:chExt cx="1523692" cy="614634"/>
          </a:xfrm>
        </p:grpSpPr>
        <p:sp>
          <p:nvSpPr>
            <p:cNvPr id="168"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9"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70" name="组合 169"/>
          <p:cNvGrpSpPr/>
          <p:nvPr/>
        </p:nvGrpSpPr>
        <p:grpSpPr>
          <a:xfrm>
            <a:off x="8784299" y="4677139"/>
            <a:ext cx="2031589" cy="819512"/>
            <a:chOff x="3638480" y="1770394"/>
            <a:chExt cx="1523692" cy="614634"/>
          </a:xfrm>
        </p:grpSpPr>
        <p:sp>
          <p:nvSpPr>
            <p:cNvPr id="171"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2"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barn(inVertical)">
                                          <p:cBhvr>
                                            <p:cTn id="7" dur="500"/>
                                            <p:tgtEl>
                                              <p:spTgt spid="177"/>
                                            </p:tgtEl>
                                          </p:cBhvr>
                                        </p:animEffect>
                                      </p:childTnLst>
                                    </p:cTn>
                                  </p:par>
                                  <p:par>
                                    <p:cTn id="8" presetID="16" presetClass="entr" presetSubtype="21" fill="hold" nodeType="withEffect">
                                      <p:stCondLst>
                                        <p:cond delay="200"/>
                                      </p:stCondLst>
                                      <p:childTnLst>
                                        <p:set>
                                          <p:cBhvr>
                                            <p:cTn id="9" dur="1" fill="hold">
                                              <p:stCondLst>
                                                <p:cond delay="0"/>
                                              </p:stCondLst>
                                            </p:cTn>
                                            <p:tgtEl>
                                              <p:spTgt spid="178"/>
                                            </p:tgtEl>
                                            <p:attrNameLst>
                                              <p:attrName>style.visibility</p:attrName>
                                            </p:attrNameLst>
                                          </p:cBhvr>
                                          <p:to>
                                            <p:strVal val="visible"/>
                                          </p:to>
                                        </p:set>
                                        <p:animEffect transition="in" filter="barn(inVertical)">
                                          <p:cBhvr>
                                            <p:cTn id="10" dur="500"/>
                                            <p:tgtEl>
                                              <p:spTgt spid="178"/>
                                            </p:tgtEl>
                                          </p:cBhvr>
                                        </p:animEffect>
                                      </p:childTnLst>
                                    </p:cTn>
                                  </p:par>
                                  <p:par>
                                    <p:cTn id="11" presetID="16" presetClass="entr" presetSubtype="21" fill="hold" nodeType="withEffect">
                                      <p:stCondLst>
                                        <p:cond delay="400"/>
                                      </p:stCondLst>
                                      <p:childTnLst>
                                        <p:set>
                                          <p:cBhvr>
                                            <p:cTn id="12" dur="1" fill="hold">
                                              <p:stCondLst>
                                                <p:cond delay="0"/>
                                              </p:stCondLst>
                                            </p:cTn>
                                            <p:tgtEl>
                                              <p:spTgt spid="179"/>
                                            </p:tgtEl>
                                            <p:attrNameLst>
                                              <p:attrName>style.visibility</p:attrName>
                                            </p:attrNameLst>
                                          </p:cBhvr>
                                          <p:to>
                                            <p:strVal val="visible"/>
                                          </p:to>
                                        </p:set>
                                        <p:animEffect transition="in" filter="barn(inVertical)">
                                          <p:cBhvr>
                                            <p:cTn id="13" dur="500"/>
                                            <p:tgtEl>
                                              <p:spTgt spid="179"/>
                                            </p:tgtEl>
                                          </p:cBhvr>
                                        </p:animEffect>
                                      </p:childTnLst>
                                    </p:cTn>
                                  </p:par>
                                  <p:par>
                                    <p:cTn id="14" presetID="16" presetClass="entr" presetSubtype="21" fill="hold" nodeType="withEffect">
                                      <p:stCondLst>
                                        <p:cond delay="400"/>
                                      </p:stCondLst>
                                      <p:childTnLst>
                                        <p:set>
                                          <p:cBhvr>
                                            <p:cTn id="15" dur="1" fill="hold">
                                              <p:stCondLst>
                                                <p:cond delay="0"/>
                                              </p:stCondLst>
                                            </p:cTn>
                                            <p:tgtEl>
                                              <p:spTgt spid="180"/>
                                            </p:tgtEl>
                                            <p:attrNameLst>
                                              <p:attrName>style.visibility</p:attrName>
                                            </p:attrNameLst>
                                          </p:cBhvr>
                                          <p:to>
                                            <p:strVal val="visible"/>
                                          </p:to>
                                        </p:set>
                                        <p:animEffect transition="in" filter="barn(inVertical)">
                                          <p:cBhvr>
                                            <p:cTn id="16" dur="500"/>
                                            <p:tgtEl>
                                              <p:spTgt spid="180"/>
                                            </p:tgtEl>
                                          </p:cBhvr>
                                        </p:animEffect>
                                      </p:childTnLst>
                                    </p:cTn>
                                  </p:par>
                                  <p:par>
                                    <p:cTn id="17" presetID="16" presetClass="entr" presetSubtype="21" fill="hold" nodeType="withEffect">
                                      <p:stCondLst>
                                        <p:cond delay="800"/>
                                      </p:stCondLst>
                                      <p:childTnLst>
                                        <p:set>
                                          <p:cBhvr>
                                            <p:cTn id="18" dur="1" fill="hold">
                                              <p:stCondLst>
                                                <p:cond delay="0"/>
                                              </p:stCondLst>
                                            </p:cTn>
                                            <p:tgtEl>
                                              <p:spTgt spid="181"/>
                                            </p:tgtEl>
                                            <p:attrNameLst>
                                              <p:attrName>style.visibility</p:attrName>
                                            </p:attrNameLst>
                                          </p:cBhvr>
                                          <p:to>
                                            <p:strVal val="visible"/>
                                          </p:to>
                                        </p:set>
                                        <p:animEffect transition="in" filter="barn(inVertical)">
                                          <p:cBhvr>
                                            <p:cTn id="19" dur="500"/>
                                            <p:tgtEl>
                                              <p:spTgt spid="181"/>
                                            </p:tgtEl>
                                          </p:cBhvr>
                                        </p:animEffect>
                                      </p:childTnLst>
                                    </p:cTn>
                                  </p:par>
                                </p:childTnLst>
                              </p:cTn>
                            </p:par>
                            <p:par>
                              <p:cTn id="20" fill="hold">
                                <p:stCondLst>
                                  <p:cond delay="500"/>
                                </p:stCondLst>
                                <p:childTnLst>
                                  <p:par>
                                    <p:cTn id="21" presetID="2" presetClass="entr" presetSubtype="4" fill="hold" nodeType="afterEffect" p14:presetBounceEnd="32000">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14:bounceEnd="32000">
                                          <p:cBhvr additive="base">
                                            <p:cTn id="23" dur="500" fill="hold"/>
                                            <p:tgtEl>
                                              <p:spTgt spid="104"/>
                                            </p:tgtEl>
                                            <p:attrNameLst>
                                              <p:attrName>ppt_x</p:attrName>
                                            </p:attrNameLst>
                                          </p:cBhvr>
                                          <p:tavLst>
                                            <p:tav tm="0">
                                              <p:val>
                                                <p:strVal val="#ppt_x"/>
                                              </p:val>
                                            </p:tav>
                                            <p:tav tm="100000">
                                              <p:val>
                                                <p:strVal val="#ppt_x"/>
                                              </p:val>
                                            </p:tav>
                                          </p:tavLst>
                                        </p:anim>
                                        <p:anim calcmode="lin" valueType="num" p14:bounceEnd="32000">
                                          <p:cBhvr additive="base">
                                            <p:cTn id="24" dur="500" fill="hold"/>
                                            <p:tgtEl>
                                              <p:spTgt spid="104"/>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2" presetClass="entr" presetSubtype="1" fill="hold" nodeType="afterEffect">
                                      <p:stCondLst>
                                        <p:cond delay="0"/>
                                      </p:stCondLst>
                                      <p:childTnLst>
                                        <p:set>
                                          <p:cBhvr>
                                            <p:cTn id="27" dur="1" fill="hold">
                                              <p:stCondLst>
                                                <p:cond delay="0"/>
                                              </p:stCondLst>
                                            </p:cTn>
                                            <p:tgtEl>
                                              <p:spTgt spid="158"/>
                                            </p:tgtEl>
                                            <p:attrNameLst>
                                              <p:attrName>style.visibility</p:attrName>
                                            </p:attrNameLst>
                                          </p:cBhvr>
                                          <p:to>
                                            <p:strVal val="visible"/>
                                          </p:to>
                                        </p:set>
                                        <p:anim calcmode="lin" valueType="num">
                                          <p:cBhvr additive="base">
                                            <p:cTn id="28" dur="500"/>
                                            <p:tgtEl>
                                              <p:spTgt spid="158"/>
                                            </p:tgtEl>
                                            <p:attrNameLst>
                                              <p:attrName>ppt_y</p:attrName>
                                            </p:attrNameLst>
                                          </p:cBhvr>
                                          <p:tavLst>
                                            <p:tav tm="0">
                                              <p:val>
                                                <p:strVal val="#ppt_y-#ppt_h*1.125000"/>
                                              </p:val>
                                            </p:tav>
                                            <p:tav tm="100000">
                                              <p:val>
                                                <p:strVal val="#ppt_y"/>
                                              </p:val>
                                            </p:tav>
                                          </p:tavLst>
                                        </p:anim>
                                        <p:animEffect transition="in" filter="wipe(down)">
                                          <p:cBhvr>
                                            <p:cTn id="29" dur="500"/>
                                            <p:tgtEl>
                                              <p:spTgt spid="158"/>
                                            </p:tgtEl>
                                          </p:cBhvr>
                                        </p:animEffect>
                                      </p:childTnLst>
                                    </p:cTn>
                                  </p:par>
                                  <p:par>
                                    <p:cTn id="30" presetID="2" presetClass="entr" presetSubtype="4" fill="hold" nodeType="withEffect" p14:presetBounceEnd="32000">
                                      <p:stCondLst>
                                        <p:cond delay="200"/>
                                      </p:stCondLst>
                                      <p:childTnLst>
                                        <p:set>
                                          <p:cBhvr>
                                            <p:cTn id="31" dur="1" fill="hold">
                                              <p:stCondLst>
                                                <p:cond delay="0"/>
                                              </p:stCondLst>
                                            </p:cTn>
                                            <p:tgtEl>
                                              <p:spTgt spid="113"/>
                                            </p:tgtEl>
                                            <p:attrNameLst>
                                              <p:attrName>style.visibility</p:attrName>
                                            </p:attrNameLst>
                                          </p:cBhvr>
                                          <p:to>
                                            <p:strVal val="visible"/>
                                          </p:to>
                                        </p:set>
                                        <p:anim calcmode="lin" valueType="num" p14:bounceEnd="32000">
                                          <p:cBhvr additive="base">
                                            <p:cTn id="32" dur="500" fill="hold"/>
                                            <p:tgtEl>
                                              <p:spTgt spid="113"/>
                                            </p:tgtEl>
                                            <p:attrNameLst>
                                              <p:attrName>ppt_x</p:attrName>
                                            </p:attrNameLst>
                                          </p:cBhvr>
                                          <p:tavLst>
                                            <p:tav tm="0">
                                              <p:val>
                                                <p:strVal val="#ppt_x"/>
                                              </p:val>
                                            </p:tav>
                                            <p:tav tm="100000">
                                              <p:val>
                                                <p:strVal val="#ppt_x"/>
                                              </p:val>
                                            </p:tav>
                                          </p:tavLst>
                                        </p:anim>
                                        <p:anim calcmode="lin" valueType="num" p14:bounceEnd="32000">
                                          <p:cBhvr additive="base">
                                            <p:cTn id="33" dur="500" fill="hold"/>
                                            <p:tgtEl>
                                              <p:spTgt spid="113"/>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12" presetClass="entr" presetSubtype="1" fill="hold" nodeType="afterEffect">
                                      <p:stCondLst>
                                        <p:cond delay="0"/>
                                      </p:stCondLst>
                                      <p:childTnLst>
                                        <p:set>
                                          <p:cBhvr>
                                            <p:cTn id="36" dur="1" fill="hold">
                                              <p:stCondLst>
                                                <p:cond delay="0"/>
                                              </p:stCondLst>
                                            </p:cTn>
                                            <p:tgtEl>
                                              <p:spTgt spid="161"/>
                                            </p:tgtEl>
                                            <p:attrNameLst>
                                              <p:attrName>style.visibility</p:attrName>
                                            </p:attrNameLst>
                                          </p:cBhvr>
                                          <p:to>
                                            <p:strVal val="visible"/>
                                          </p:to>
                                        </p:set>
                                        <p:anim calcmode="lin" valueType="num">
                                          <p:cBhvr additive="base">
                                            <p:cTn id="37" dur="500"/>
                                            <p:tgtEl>
                                              <p:spTgt spid="161"/>
                                            </p:tgtEl>
                                            <p:attrNameLst>
                                              <p:attrName>ppt_y</p:attrName>
                                            </p:attrNameLst>
                                          </p:cBhvr>
                                          <p:tavLst>
                                            <p:tav tm="0">
                                              <p:val>
                                                <p:strVal val="#ppt_y-#ppt_h*1.125000"/>
                                              </p:val>
                                            </p:tav>
                                            <p:tav tm="100000">
                                              <p:val>
                                                <p:strVal val="#ppt_y"/>
                                              </p:val>
                                            </p:tav>
                                          </p:tavLst>
                                        </p:anim>
                                        <p:animEffect transition="in" filter="wipe(down)">
                                          <p:cBhvr>
                                            <p:cTn id="38" dur="500"/>
                                            <p:tgtEl>
                                              <p:spTgt spid="161"/>
                                            </p:tgtEl>
                                          </p:cBhvr>
                                        </p:animEffect>
                                      </p:childTnLst>
                                    </p:cTn>
                                  </p:par>
                                  <p:par>
                                    <p:cTn id="39" presetID="2" presetClass="entr" presetSubtype="4" fill="hold" nodeType="withEffect" p14:presetBounceEnd="32000">
                                      <p:stCondLst>
                                        <p:cond delay="400"/>
                                      </p:stCondLst>
                                      <p:childTnLst>
                                        <p:set>
                                          <p:cBhvr>
                                            <p:cTn id="40" dur="1" fill="hold">
                                              <p:stCondLst>
                                                <p:cond delay="0"/>
                                              </p:stCondLst>
                                            </p:cTn>
                                            <p:tgtEl>
                                              <p:spTgt spid="129"/>
                                            </p:tgtEl>
                                            <p:attrNameLst>
                                              <p:attrName>style.visibility</p:attrName>
                                            </p:attrNameLst>
                                          </p:cBhvr>
                                          <p:to>
                                            <p:strVal val="visible"/>
                                          </p:to>
                                        </p:set>
                                        <p:anim calcmode="lin" valueType="num" p14:bounceEnd="32000">
                                          <p:cBhvr additive="base">
                                            <p:cTn id="41" dur="500" fill="hold"/>
                                            <p:tgtEl>
                                              <p:spTgt spid="129"/>
                                            </p:tgtEl>
                                            <p:attrNameLst>
                                              <p:attrName>ppt_x</p:attrName>
                                            </p:attrNameLst>
                                          </p:cBhvr>
                                          <p:tavLst>
                                            <p:tav tm="0">
                                              <p:val>
                                                <p:strVal val="#ppt_x"/>
                                              </p:val>
                                            </p:tav>
                                            <p:tav tm="100000">
                                              <p:val>
                                                <p:strVal val="#ppt_x"/>
                                              </p:val>
                                            </p:tav>
                                          </p:tavLst>
                                        </p:anim>
                                        <p:anim calcmode="lin" valueType="num" p14:bounceEnd="32000">
                                          <p:cBhvr additive="base">
                                            <p:cTn id="42" dur="500" fill="hold"/>
                                            <p:tgtEl>
                                              <p:spTgt spid="129"/>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12" presetClass="entr" presetSubtype="1" fill="hold" nodeType="afterEffect">
                                      <p:stCondLst>
                                        <p:cond delay="0"/>
                                      </p:stCondLst>
                                      <p:childTnLst>
                                        <p:set>
                                          <p:cBhvr>
                                            <p:cTn id="45" dur="1" fill="hold">
                                              <p:stCondLst>
                                                <p:cond delay="0"/>
                                              </p:stCondLst>
                                            </p:cTn>
                                            <p:tgtEl>
                                              <p:spTgt spid="164"/>
                                            </p:tgtEl>
                                            <p:attrNameLst>
                                              <p:attrName>style.visibility</p:attrName>
                                            </p:attrNameLst>
                                          </p:cBhvr>
                                          <p:to>
                                            <p:strVal val="visible"/>
                                          </p:to>
                                        </p:set>
                                        <p:anim calcmode="lin" valueType="num">
                                          <p:cBhvr additive="base">
                                            <p:cTn id="46" dur="500"/>
                                            <p:tgtEl>
                                              <p:spTgt spid="164"/>
                                            </p:tgtEl>
                                            <p:attrNameLst>
                                              <p:attrName>ppt_y</p:attrName>
                                            </p:attrNameLst>
                                          </p:cBhvr>
                                          <p:tavLst>
                                            <p:tav tm="0">
                                              <p:val>
                                                <p:strVal val="#ppt_y-#ppt_h*1.125000"/>
                                              </p:val>
                                            </p:tav>
                                            <p:tav tm="100000">
                                              <p:val>
                                                <p:strVal val="#ppt_y"/>
                                              </p:val>
                                            </p:tav>
                                          </p:tavLst>
                                        </p:anim>
                                        <p:animEffect transition="in" filter="wipe(down)">
                                          <p:cBhvr>
                                            <p:cTn id="47" dur="500"/>
                                            <p:tgtEl>
                                              <p:spTgt spid="164"/>
                                            </p:tgtEl>
                                          </p:cBhvr>
                                        </p:animEffect>
                                      </p:childTnLst>
                                    </p:cTn>
                                  </p:par>
                                  <p:par>
                                    <p:cTn id="48" presetID="2" presetClass="entr" presetSubtype="4" fill="hold" nodeType="withEffect" p14:presetBounceEnd="32000">
                                      <p:stCondLst>
                                        <p:cond delay="600"/>
                                      </p:stCondLst>
                                      <p:childTnLst>
                                        <p:set>
                                          <p:cBhvr>
                                            <p:cTn id="49" dur="1" fill="hold">
                                              <p:stCondLst>
                                                <p:cond delay="0"/>
                                              </p:stCondLst>
                                            </p:cTn>
                                            <p:tgtEl>
                                              <p:spTgt spid="120"/>
                                            </p:tgtEl>
                                            <p:attrNameLst>
                                              <p:attrName>style.visibility</p:attrName>
                                            </p:attrNameLst>
                                          </p:cBhvr>
                                          <p:to>
                                            <p:strVal val="visible"/>
                                          </p:to>
                                        </p:set>
                                        <p:anim calcmode="lin" valueType="num" p14:bounceEnd="32000">
                                          <p:cBhvr additive="base">
                                            <p:cTn id="50" dur="500" fill="hold"/>
                                            <p:tgtEl>
                                              <p:spTgt spid="120"/>
                                            </p:tgtEl>
                                            <p:attrNameLst>
                                              <p:attrName>ppt_x</p:attrName>
                                            </p:attrNameLst>
                                          </p:cBhvr>
                                          <p:tavLst>
                                            <p:tav tm="0">
                                              <p:val>
                                                <p:strVal val="#ppt_x"/>
                                              </p:val>
                                            </p:tav>
                                            <p:tav tm="100000">
                                              <p:val>
                                                <p:strVal val="#ppt_x"/>
                                              </p:val>
                                            </p:tav>
                                          </p:tavLst>
                                        </p:anim>
                                        <p:anim calcmode="lin" valueType="num" p14:bounceEnd="32000">
                                          <p:cBhvr additive="base">
                                            <p:cTn id="51" dur="500" fill="hold"/>
                                            <p:tgtEl>
                                              <p:spTgt spid="120"/>
                                            </p:tgtEl>
                                            <p:attrNameLst>
                                              <p:attrName>ppt_y</p:attrName>
                                            </p:attrNameLst>
                                          </p:cBhvr>
                                          <p:tavLst>
                                            <p:tav tm="0">
                                              <p:val>
                                                <p:strVal val="1+#ppt_h/2"/>
                                              </p:val>
                                            </p:tav>
                                            <p:tav tm="100000">
                                              <p:val>
                                                <p:strVal val="#ppt_y"/>
                                              </p:val>
                                            </p:tav>
                                          </p:tavLst>
                                        </p:anim>
                                      </p:childTnLst>
                                    </p:cTn>
                                  </p:par>
                                </p:childTnLst>
                              </p:cTn>
                            </p:par>
                            <p:par>
                              <p:cTn id="52" fill="hold">
                                <p:stCondLst>
                                  <p:cond delay="2500"/>
                                </p:stCondLst>
                                <p:childTnLst>
                                  <p:par>
                                    <p:cTn id="53" presetID="12" presetClass="entr" presetSubtype="1" fill="hold" nodeType="afterEffect">
                                      <p:stCondLst>
                                        <p:cond delay="0"/>
                                      </p:stCondLst>
                                      <p:childTnLst>
                                        <p:set>
                                          <p:cBhvr>
                                            <p:cTn id="54" dur="1" fill="hold">
                                              <p:stCondLst>
                                                <p:cond delay="0"/>
                                              </p:stCondLst>
                                            </p:cTn>
                                            <p:tgtEl>
                                              <p:spTgt spid="167"/>
                                            </p:tgtEl>
                                            <p:attrNameLst>
                                              <p:attrName>style.visibility</p:attrName>
                                            </p:attrNameLst>
                                          </p:cBhvr>
                                          <p:to>
                                            <p:strVal val="visible"/>
                                          </p:to>
                                        </p:set>
                                        <p:anim calcmode="lin" valueType="num">
                                          <p:cBhvr additive="base">
                                            <p:cTn id="55" dur="500"/>
                                            <p:tgtEl>
                                              <p:spTgt spid="167"/>
                                            </p:tgtEl>
                                            <p:attrNameLst>
                                              <p:attrName>ppt_y</p:attrName>
                                            </p:attrNameLst>
                                          </p:cBhvr>
                                          <p:tavLst>
                                            <p:tav tm="0">
                                              <p:val>
                                                <p:strVal val="#ppt_y-#ppt_h*1.125000"/>
                                              </p:val>
                                            </p:tav>
                                            <p:tav tm="100000">
                                              <p:val>
                                                <p:strVal val="#ppt_y"/>
                                              </p:val>
                                            </p:tav>
                                          </p:tavLst>
                                        </p:anim>
                                        <p:animEffect transition="in" filter="wipe(down)">
                                          <p:cBhvr>
                                            <p:cTn id="56" dur="500"/>
                                            <p:tgtEl>
                                              <p:spTgt spid="167"/>
                                            </p:tgtEl>
                                          </p:cBhvr>
                                        </p:animEffect>
                                      </p:childTnLst>
                                    </p:cTn>
                                  </p:par>
                                  <p:par>
                                    <p:cTn id="57" presetID="2" presetClass="entr" presetSubtype="4" fill="hold" nodeType="withEffect" p14:presetBounceEnd="32000">
                                      <p:stCondLst>
                                        <p:cond delay="800"/>
                                      </p:stCondLst>
                                      <p:childTnLst>
                                        <p:set>
                                          <p:cBhvr>
                                            <p:cTn id="58" dur="1" fill="hold">
                                              <p:stCondLst>
                                                <p:cond delay="0"/>
                                              </p:stCondLst>
                                            </p:cTn>
                                            <p:tgtEl>
                                              <p:spTgt spid="136"/>
                                            </p:tgtEl>
                                            <p:attrNameLst>
                                              <p:attrName>style.visibility</p:attrName>
                                            </p:attrNameLst>
                                          </p:cBhvr>
                                          <p:to>
                                            <p:strVal val="visible"/>
                                          </p:to>
                                        </p:set>
                                        <p:anim calcmode="lin" valueType="num" p14:bounceEnd="32000">
                                          <p:cBhvr additive="base">
                                            <p:cTn id="59" dur="500" fill="hold"/>
                                            <p:tgtEl>
                                              <p:spTgt spid="136"/>
                                            </p:tgtEl>
                                            <p:attrNameLst>
                                              <p:attrName>ppt_x</p:attrName>
                                            </p:attrNameLst>
                                          </p:cBhvr>
                                          <p:tavLst>
                                            <p:tav tm="0">
                                              <p:val>
                                                <p:strVal val="#ppt_x"/>
                                              </p:val>
                                            </p:tav>
                                            <p:tav tm="100000">
                                              <p:val>
                                                <p:strVal val="#ppt_x"/>
                                              </p:val>
                                            </p:tav>
                                          </p:tavLst>
                                        </p:anim>
                                        <p:anim calcmode="lin" valueType="num" p14:bounceEnd="32000">
                                          <p:cBhvr additive="base">
                                            <p:cTn id="60" dur="500" fill="hold"/>
                                            <p:tgtEl>
                                              <p:spTgt spid="13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12" presetClass="entr" presetSubtype="1" fill="hold" nodeType="afterEffect">
                                      <p:stCondLst>
                                        <p:cond delay="0"/>
                                      </p:stCondLst>
                                      <p:childTnLst>
                                        <p:set>
                                          <p:cBhvr>
                                            <p:cTn id="63" dur="1" fill="hold">
                                              <p:stCondLst>
                                                <p:cond delay="0"/>
                                              </p:stCondLst>
                                            </p:cTn>
                                            <p:tgtEl>
                                              <p:spTgt spid="170"/>
                                            </p:tgtEl>
                                            <p:attrNameLst>
                                              <p:attrName>style.visibility</p:attrName>
                                            </p:attrNameLst>
                                          </p:cBhvr>
                                          <p:to>
                                            <p:strVal val="visible"/>
                                          </p:to>
                                        </p:set>
                                        <p:anim calcmode="lin" valueType="num">
                                          <p:cBhvr additive="base">
                                            <p:cTn id="64" dur="500"/>
                                            <p:tgtEl>
                                              <p:spTgt spid="170"/>
                                            </p:tgtEl>
                                            <p:attrNameLst>
                                              <p:attrName>ppt_y</p:attrName>
                                            </p:attrNameLst>
                                          </p:cBhvr>
                                          <p:tavLst>
                                            <p:tav tm="0">
                                              <p:val>
                                                <p:strVal val="#ppt_y-#ppt_h*1.125000"/>
                                              </p:val>
                                            </p:tav>
                                            <p:tav tm="100000">
                                              <p:val>
                                                <p:strVal val="#ppt_y"/>
                                              </p:val>
                                            </p:tav>
                                          </p:tavLst>
                                        </p:anim>
                                        <p:animEffect transition="in" filter="wipe(down)">
                                          <p:cBhvr>
                                            <p:cTn id="65"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barn(inVertical)">
                                          <p:cBhvr>
                                            <p:cTn id="7" dur="500"/>
                                            <p:tgtEl>
                                              <p:spTgt spid="177"/>
                                            </p:tgtEl>
                                          </p:cBhvr>
                                        </p:animEffect>
                                      </p:childTnLst>
                                    </p:cTn>
                                  </p:par>
                                  <p:par>
                                    <p:cTn id="8" presetID="16" presetClass="entr" presetSubtype="21" fill="hold" nodeType="withEffect">
                                      <p:stCondLst>
                                        <p:cond delay="200"/>
                                      </p:stCondLst>
                                      <p:childTnLst>
                                        <p:set>
                                          <p:cBhvr>
                                            <p:cTn id="9" dur="1" fill="hold">
                                              <p:stCondLst>
                                                <p:cond delay="0"/>
                                              </p:stCondLst>
                                            </p:cTn>
                                            <p:tgtEl>
                                              <p:spTgt spid="178"/>
                                            </p:tgtEl>
                                            <p:attrNameLst>
                                              <p:attrName>style.visibility</p:attrName>
                                            </p:attrNameLst>
                                          </p:cBhvr>
                                          <p:to>
                                            <p:strVal val="visible"/>
                                          </p:to>
                                        </p:set>
                                        <p:animEffect transition="in" filter="barn(inVertical)">
                                          <p:cBhvr>
                                            <p:cTn id="10" dur="500"/>
                                            <p:tgtEl>
                                              <p:spTgt spid="178"/>
                                            </p:tgtEl>
                                          </p:cBhvr>
                                        </p:animEffect>
                                      </p:childTnLst>
                                    </p:cTn>
                                  </p:par>
                                  <p:par>
                                    <p:cTn id="11" presetID="16" presetClass="entr" presetSubtype="21" fill="hold" nodeType="withEffect">
                                      <p:stCondLst>
                                        <p:cond delay="400"/>
                                      </p:stCondLst>
                                      <p:childTnLst>
                                        <p:set>
                                          <p:cBhvr>
                                            <p:cTn id="12" dur="1" fill="hold">
                                              <p:stCondLst>
                                                <p:cond delay="0"/>
                                              </p:stCondLst>
                                            </p:cTn>
                                            <p:tgtEl>
                                              <p:spTgt spid="179"/>
                                            </p:tgtEl>
                                            <p:attrNameLst>
                                              <p:attrName>style.visibility</p:attrName>
                                            </p:attrNameLst>
                                          </p:cBhvr>
                                          <p:to>
                                            <p:strVal val="visible"/>
                                          </p:to>
                                        </p:set>
                                        <p:animEffect transition="in" filter="barn(inVertical)">
                                          <p:cBhvr>
                                            <p:cTn id="13" dur="500"/>
                                            <p:tgtEl>
                                              <p:spTgt spid="179"/>
                                            </p:tgtEl>
                                          </p:cBhvr>
                                        </p:animEffect>
                                      </p:childTnLst>
                                    </p:cTn>
                                  </p:par>
                                  <p:par>
                                    <p:cTn id="14" presetID="16" presetClass="entr" presetSubtype="21" fill="hold" nodeType="withEffect">
                                      <p:stCondLst>
                                        <p:cond delay="400"/>
                                      </p:stCondLst>
                                      <p:childTnLst>
                                        <p:set>
                                          <p:cBhvr>
                                            <p:cTn id="15" dur="1" fill="hold">
                                              <p:stCondLst>
                                                <p:cond delay="0"/>
                                              </p:stCondLst>
                                            </p:cTn>
                                            <p:tgtEl>
                                              <p:spTgt spid="180"/>
                                            </p:tgtEl>
                                            <p:attrNameLst>
                                              <p:attrName>style.visibility</p:attrName>
                                            </p:attrNameLst>
                                          </p:cBhvr>
                                          <p:to>
                                            <p:strVal val="visible"/>
                                          </p:to>
                                        </p:set>
                                        <p:animEffect transition="in" filter="barn(inVertical)">
                                          <p:cBhvr>
                                            <p:cTn id="16" dur="500"/>
                                            <p:tgtEl>
                                              <p:spTgt spid="180"/>
                                            </p:tgtEl>
                                          </p:cBhvr>
                                        </p:animEffect>
                                      </p:childTnLst>
                                    </p:cTn>
                                  </p:par>
                                  <p:par>
                                    <p:cTn id="17" presetID="16" presetClass="entr" presetSubtype="21" fill="hold" nodeType="withEffect">
                                      <p:stCondLst>
                                        <p:cond delay="800"/>
                                      </p:stCondLst>
                                      <p:childTnLst>
                                        <p:set>
                                          <p:cBhvr>
                                            <p:cTn id="18" dur="1" fill="hold">
                                              <p:stCondLst>
                                                <p:cond delay="0"/>
                                              </p:stCondLst>
                                            </p:cTn>
                                            <p:tgtEl>
                                              <p:spTgt spid="181"/>
                                            </p:tgtEl>
                                            <p:attrNameLst>
                                              <p:attrName>style.visibility</p:attrName>
                                            </p:attrNameLst>
                                          </p:cBhvr>
                                          <p:to>
                                            <p:strVal val="visible"/>
                                          </p:to>
                                        </p:set>
                                        <p:animEffect transition="in" filter="barn(inVertical)">
                                          <p:cBhvr>
                                            <p:cTn id="19" dur="500"/>
                                            <p:tgtEl>
                                              <p:spTgt spid="181"/>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500" fill="hold"/>
                                            <p:tgtEl>
                                              <p:spTgt spid="104"/>
                                            </p:tgtEl>
                                            <p:attrNameLst>
                                              <p:attrName>ppt_x</p:attrName>
                                            </p:attrNameLst>
                                          </p:cBhvr>
                                          <p:tavLst>
                                            <p:tav tm="0">
                                              <p:val>
                                                <p:strVal val="#ppt_x"/>
                                              </p:val>
                                            </p:tav>
                                            <p:tav tm="100000">
                                              <p:val>
                                                <p:strVal val="#ppt_x"/>
                                              </p:val>
                                            </p:tav>
                                          </p:tavLst>
                                        </p:anim>
                                        <p:anim calcmode="lin" valueType="num">
                                          <p:cBhvr additive="base">
                                            <p:cTn id="24" dur="500" fill="hold"/>
                                            <p:tgtEl>
                                              <p:spTgt spid="104"/>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2" presetClass="entr" presetSubtype="1" fill="hold" nodeType="afterEffect">
                                      <p:stCondLst>
                                        <p:cond delay="0"/>
                                      </p:stCondLst>
                                      <p:childTnLst>
                                        <p:set>
                                          <p:cBhvr>
                                            <p:cTn id="27" dur="1" fill="hold">
                                              <p:stCondLst>
                                                <p:cond delay="0"/>
                                              </p:stCondLst>
                                            </p:cTn>
                                            <p:tgtEl>
                                              <p:spTgt spid="158"/>
                                            </p:tgtEl>
                                            <p:attrNameLst>
                                              <p:attrName>style.visibility</p:attrName>
                                            </p:attrNameLst>
                                          </p:cBhvr>
                                          <p:to>
                                            <p:strVal val="visible"/>
                                          </p:to>
                                        </p:set>
                                        <p:anim calcmode="lin" valueType="num">
                                          <p:cBhvr additive="base">
                                            <p:cTn id="28" dur="500"/>
                                            <p:tgtEl>
                                              <p:spTgt spid="158"/>
                                            </p:tgtEl>
                                            <p:attrNameLst>
                                              <p:attrName>ppt_y</p:attrName>
                                            </p:attrNameLst>
                                          </p:cBhvr>
                                          <p:tavLst>
                                            <p:tav tm="0">
                                              <p:val>
                                                <p:strVal val="#ppt_y-#ppt_h*1.125000"/>
                                              </p:val>
                                            </p:tav>
                                            <p:tav tm="100000">
                                              <p:val>
                                                <p:strVal val="#ppt_y"/>
                                              </p:val>
                                            </p:tav>
                                          </p:tavLst>
                                        </p:anim>
                                        <p:animEffect transition="in" filter="wipe(down)">
                                          <p:cBhvr>
                                            <p:cTn id="29" dur="500"/>
                                            <p:tgtEl>
                                              <p:spTgt spid="158"/>
                                            </p:tgtEl>
                                          </p:cBhvr>
                                        </p:animEffect>
                                      </p:childTnLst>
                                    </p:cTn>
                                  </p:par>
                                  <p:par>
                                    <p:cTn id="30" presetID="2" presetClass="entr" presetSubtype="4" fill="hold" nodeType="withEffect">
                                      <p:stCondLst>
                                        <p:cond delay="200"/>
                                      </p:stCondLst>
                                      <p:childTnLst>
                                        <p:set>
                                          <p:cBhvr>
                                            <p:cTn id="31" dur="1" fill="hold">
                                              <p:stCondLst>
                                                <p:cond delay="0"/>
                                              </p:stCondLst>
                                            </p:cTn>
                                            <p:tgtEl>
                                              <p:spTgt spid="113"/>
                                            </p:tgtEl>
                                            <p:attrNameLst>
                                              <p:attrName>style.visibility</p:attrName>
                                            </p:attrNameLst>
                                          </p:cBhvr>
                                          <p:to>
                                            <p:strVal val="visible"/>
                                          </p:to>
                                        </p:set>
                                        <p:anim calcmode="lin" valueType="num">
                                          <p:cBhvr additive="base">
                                            <p:cTn id="32" dur="500" fill="hold"/>
                                            <p:tgtEl>
                                              <p:spTgt spid="113"/>
                                            </p:tgtEl>
                                            <p:attrNameLst>
                                              <p:attrName>ppt_x</p:attrName>
                                            </p:attrNameLst>
                                          </p:cBhvr>
                                          <p:tavLst>
                                            <p:tav tm="0">
                                              <p:val>
                                                <p:strVal val="#ppt_x"/>
                                              </p:val>
                                            </p:tav>
                                            <p:tav tm="100000">
                                              <p:val>
                                                <p:strVal val="#ppt_x"/>
                                              </p:val>
                                            </p:tav>
                                          </p:tavLst>
                                        </p:anim>
                                        <p:anim calcmode="lin" valueType="num">
                                          <p:cBhvr additive="base">
                                            <p:cTn id="33" dur="500" fill="hold"/>
                                            <p:tgtEl>
                                              <p:spTgt spid="113"/>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12" presetClass="entr" presetSubtype="1" fill="hold" nodeType="afterEffect">
                                      <p:stCondLst>
                                        <p:cond delay="0"/>
                                      </p:stCondLst>
                                      <p:childTnLst>
                                        <p:set>
                                          <p:cBhvr>
                                            <p:cTn id="36" dur="1" fill="hold">
                                              <p:stCondLst>
                                                <p:cond delay="0"/>
                                              </p:stCondLst>
                                            </p:cTn>
                                            <p:tgtEl>
                                              <p:spTgt spid="161"/>
                                            </p:tgtEl>
                                            <p:attrNameLst>
                                              <p:attrName>style.visibility</p:attrName>
                                            </p:attrNameLst>
                                          </p:cBhvr>
                                          <p:to>
                                            <p:strVal val="visible"/>
                                          </p:to>
                                        </p:set>
                                        <p:anim calcmode="lin" valueType="num">
                                          <p:cBhvr additive="base">
                                            <p:cTn id="37" dur="500"/>
                                            <p:tgtEl>
                                              <p:spTgt spid="161"/>
                                            </p:tgtEl>
                                            <p:attrNameLst>
                                              <p:attrName>ppt_y</p:attrName>
                                            </p:attrNameLst>
                                          </p:cBhvr>
                                          <p:tavLst>
                                            <p:tav tm="0">
                                              <p:val>
                                                <p:strVal val="#ppt_y-#ppt_h*1.125000"/>
                                              </p:val>
                                            </p:tav>
                                            <p:tav tm="100000">
                                              <p:val>
                                                <p:strVal val="#ppt_y"/>
                                              </p:val>
                                            </p:tav>
                                          </p:tavLst>
                                        </p:anim>
                                        <p:animEffect transition="in" filter="wipe(down)">
                                          <p:cBhvr>
                                            <p:cTn id="38" dur="500"/>
                                            <p:tgtEl>
                                              <p:spTgt spid="161"/>
                                            </p:tgtEl>
                                          </p:cBhvr>
                                        </p:animEffect>
                                      </p:childTnLst>
                                    </p:cTn>
                                  </p:par>
                                  <p:par>
                                    <p:cTn id="39" presetID="2" presetClass="entr" presetSubtype="4" fill="hold" nodeType="withEffect">
                                      <p:stCondLst>
                                        <p:cond delay="400"/>
                                      </p:stCondLst>
                                      <p:childTnLst>
                                        <p:set>
                                          <p:cBhvr>
                                            <p:cTn id="40" dur="1" fill="hold">
                                              <p:stCondLst>
                                                <p:cond delay="0"/>
                                              </p:stCondLst>
                                            </p:cTn>
                                            <p:tgtEl>
                                              <p:spTgt spid="129"/>
                                            </p:tgtEl>
                                            <p:attrNameLst>
                                              <p:attrName>style.visibility</p:attrName>
                                            </p:attrNameLst>
                                          </p:cBhvr>
                                          <p:to>
                                            <p:strVal val="visible"/>
                                          </p:to>
                                        </p:set>
                                        <p:anim calcmode="lin" valueType="num">
                                          <p:cBhvr additive="base">
                                            <p:cTn id="41" dur="500" fill="hold"/>
                                            <p:tgtEl>
                                              <p:spTgt spid="129"/>
                                            </p:tgtEl>
                                            <p:attrNameLst>
                                              <p:attrName>ppt_x</p:attrName>
                                            </p:attrNameLst>
                                          </p:cBhvr>
                                          <p:tavLst>
                                            <p:tav tm="0">
                                              <p:val>
                                                <p:strVal val="#ppt_x"/>
                                              </p:val>
                                            </p:tav>
                                            <p:tav tm="100000">
                                              <p:val>
                                                <p:strVal val="#ppt_x"/>
                                              </p:val>
                                            </p:tav>
                                          </p:tavLst>
                                        </p:anim>
                                        <p:anim calcmode="lin" valueType="num">
                                          <p:cBhvr additive="base">
                                            <p:cTn id="42" dur="500" fill="hold"/>
                                            <p:tgtEl>
                                              <p:spTgt spid="129"/>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12" presetClass="entr" presetSubtype="1" fill="hold" nodeType="afterEffect">
                                      <p:stCondLst>
                                        <p:cond delay="0"/>
                                      </p:stCondLst>
                                      <p:childTnLst>
                                        <p:set>
                                          <p:cBhvr>
                                            <p:cTn id="45" dur="1" fill="hold">
                                              <p:stCondLst>
                                                <p:cond delay="0"/>
                                              </p:stCondLst>
                                            </p:cTn>
                                            <p:tgtEl>
                                              <p:spTgt spid="164"/>
                                            </p:tgtEl>
                                            <p:attrNameLst>
                                              <p:attrName>style.visibility</p:attrName>
                                            </p:attrNameLst>
                                          </p:cBhvr>
                                          <p:to>
                                            <p:strVal val="visible"/>
                                          </p:to>
                                        </p:set>
                                        <p:anim calcmode="lin" valueType="num">
                                          <p:cBhvr additive="base">
                                            <p:cTn id="46" dur="500"/>
                                            <p:tgtEl>
                                              <p:spTgt spid="164"/>
                                            </p:tgtEl>
                                            <p:attrNameLst>
                                              <p:attrName>ppt_y</p:attrName>
                                            </p:attrNameLst>
                                          </p:cBhvr>
                                          <p:tavLst>
                                            <p:tav tm="0">
                                              <p:val>
                                                <p:strVal val="#ppt_y-#ppt_h*1.125000"/>
                                              </p:val>
                                            </p:tav>
                                            <p:tav tm="100000">
                                              <p:val>
                                                <p:strVal val="#ppt_y"/>
                                              </p:val>
                                            </p:tav>
                                          </p:tavLst>
                                        </p:anim>
                                        <p:animEffect transition="in" filter="wipe(down)">
                                          <p:cBhvr>
                                            <p:cTn id="47" dur="500"/>
                                            <p:tgtEl>
                                              <p:spTgt spid="164"/>
                                            </p:tgtEl>
                                          </p:cBhvr>
                                        </p:animEffect>
                                      </p:childTnLst>
                                    </p:cTn>
                                  </p:par>
                                  <p:par>
                                    <p:cTn id="48" presetID="2" presetClass="entr" presetSubtype="4" fill="hold" nodeType="withEffect">
                                      <p:stCondLst>
                                        <p:cond delay="600"/>
                                      </p:stCondLst>
                                      <p:childTnLst>
                                        <p:set>
                                          <p:cBhvr>
                                            <p:cTn id="49" dur="1" fill="hold">
                                              <p:stCondLst>
                                                <p:cond delay="0"/>
                                              </p:stCondLst>
                                            </p:cTn>
                                            <p:tgtEl>
                                              <p:spTgt spid="120"/>
                                            </p:tgtEl>
                                            <p:attrNameLst>
                                              <p:attrName>style.visibility</p:attrName>
                                            </p:attrNameLst>
                                          </p:cBhvr>
                                          <p:to>
                                            <p:strVal val="visible"/>
                                          </p:to>
                                        </p:set>
                                        <p:anim calcmode="lin" valueType="num">
                                          <p:cBhvr additive="base">
                                            <p:cTn id="50" dur="500" fill="hold"/>
                                            <p:tgtEl>
                                              <p:spTgt spid="120"/>
                                            </p:tgtEl>
                                            <p:attrNameLst>
                                              <p:attrName>ppt_x</p:attrName>
                                            </p:attrNameLst>
                                          </p:cBhvr>
                                          <p:tavLst>
                                            <p:tav tm="0">
                                              <p:val>
                                                <p:strVal val="#ppt_x"/>
                                              </p:val>
                                            </p:tav>
                                            <p:tav tm="100000">
                                              <p:val>
                                                <p:strVal val="#ppt_x"/>
                                              </p:val>
                                            </p:tav>
                                          </p:tavLst>
                                        </p:anim>
                                        <p:anim calcmode="lin" valueType="num">
                                          <p:cBhvr additive="base">
                                            <p:cTn id="51" dur="500" fill="hold"/>
                                            <p:tgtEl>
                                              <p:spTgt spid="120"/>
                                            </p:tgtEl>
                                            <p:attrNameLst>
                                              <p:attrName>ppt_y</p:attrName>
                                            </p:attrNameLst>
                                          </p:cBhvr>
                                          <p:tavLst>
                                            <p:tav tm="0">
                                              <p:val>
                                                <p:strVal val="1+#ppt_h/2"/>
                                              </p:val>
                                            </p:tav>
                                            <p:tav tm="100000">
                                              <p:val>
                                                <p:strVal val="#ppt_y"/>
                                              </p:val>
                                            </p:tav>
                                          </p:tavLst>
                                        </p:anim>
                                      </p:childTnLst>
                                    </p:cTn>
                                  </p:par>
                                </p:childTnLst>
                              </p:cTn>
                            </p:par>
                            <p:par>
                              <p:cTn id="52" fill="hold">
                                <p:stCondLst>
                                  <p:cond delay="2500"/>
                                </p:stCondLst>
                                <p:childTnLst>
                                  <p:par>
                                    <p:cTn id="53" presetID="12" presetClass="entr" presetSubtype="1" fill="hold" nodeType="afterEffect">
                                      <p:stCondLst>
                                        <p:cond delay="0"/>
                                      </p:stCondLst>
                                      <p:childTnLst>
                                        <p:set>
                                          <p:cBhvr>
                                            <p:cTn id="54" dur="1" fill="hold">
                                              <p:stCondLst>
                                                <p:cond delay="0"/>
                                              </p:stCondLst>
                                            </p:cTn>
                                            <p:tgtEl>
                                              <p:spTgt spid="167"/>
                                            </p:tgtEl>
                                            <p:attrNameLst>
                                              <p:attrName>style.visibility</p:attrName>
                                            </p:attrNameLst>
                                          </p:cBhvr>
                                          <p:to>
                                            <p:strVal val="visible"/>
                                          </p:to>
                                        </p:set>
                                        <p:anim calcmode="lin" valueType="num">
                                          <p:cBhvr additive="base">
                                            <p:cTn id="55" dur="500"/>
                                            <p:tgtEl>
                                              <p:spTgt spid="167"/>
                                            </p:tgtEl>
                                            <p:attrNameLst>
                                              <p:attrName>ppt_y</p:attrName>
                                            </p:attrNameLst>
                                          </p:cBhvr>
                                          <p:tavLst>
                                            <p:tav tm="0">
                                              <p:val>
                                                <p:strVal val="#ppt_y-#ppt_h*1.125000"/>
                                              </p:val>
                                            </p:tav>
                                            <p:tav tm="100000">
                                              <p:val>
                                                <p:strVal val="#ppt_y"/>
                                              </p:val>
                                            </p:tav>
                                          </p:tavLst>
                                        </p:anim>
                                        <p:animEffect transition="in" filter="wipe(down)">
                                          <p:cBhvr>
                                            <p:cTn id="56" dur="500"/>
                                            <p:tgtEl>
                                              <p:spTgt spid="167"/>
                                            </p:tgtEl>
                                          </p:cBhvr>
                                        </p:animEffect>
                                      </p:childTnLst>
                                    </p:cTn>
                                  </p:par>
                                  <p:par>
                                    <p:cTn id="57" presetID="2" presetClass="entr" presetSubtype="4" fill="hold" nodeType="withEffect">
                                      <p:stCondLst>
                                        <p:cond delay="800"/>
                                      </p:stCondLst>
                                      <p:childTnLst>
                                        <p:set>
                                          <p:cBhvr>
                                            <p:cTn id="58" dur="1" fill="hold">
                                              <p:stCondLst>
                                                <p:cond delay="0"/>
                                              </p:stCondLst>
                                            </p:cTn>
                                            <p:tgtEl>
                                              <p:spTgt spid="136"/>
                                            </p:tgtEl>
                                            <p:attrNameLst>
                                              <p:attrName>style.visibility</p:attrName>
                                            </p:attrNameLst>
                                          </p:cBhvr>
                                          <p:to>
                                            <p:strVal val="visible"/>
                                          </p:to>
                                        </p:set>
                                        <p:anim calcmode="lin" valueType="num">
                                          <p:cBhvr additive="base">
                                            <p:cTn id="59" dur="500" fill="hold"/>
                                            <p:tgtEl>
                                              <p:spTgt spid="136"/>
                                            </p:tgtEl>
                                            <p:attrNameLst>
                                              <p:attrName>ppt_x</p:attrName>
                                            </p:attrNameLst>
                                          </p:cBhvr>
                                          <p:tavLst>
                                            <p:tav tm="0">
                                              <p:val>
                                                <p:strVal val="#ppt_x"/>
                                              </p:val>
                                            </p:tav>
                                            <p:tav tm="100000">
                                              <p:val>
                                                <p:strVal val="#ppt_x"/>
                                              </p:val>
                                            </p:tav>
                                          </p:tavLst>
                                        </p:anim>
                                        <p:anim calcmode="lin" valueType="num">
                                          <p:cBhvr additive="base">
                                            <p:cTn id="60" dur="500" fill="hold"/>
                                            <p:tgtEl>
                                              <p:spTgt spid="13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12" presetClass="entr" presetSubtype="1" fill="hold" nodeType="afterEffect">
                                      <p:stCondLst>
                                        <p:cond delay="0"/>
                                      </p:stCondLst>
                                      <p:childTnLst>
                                        <p:set>
                                          <p:cBhvr>
                                            <p:cTn id="63" dur="1" fill="hold">
                                              <p:stCondLst>
                                                <p:cond delay="0"/>
                                              </p:stCondLst>
                                            </p:cTn>
                                            <p:tgtEl>
                                              <p:spTgt spid="170"/>
                                            </p:tgtEl>
                                            <p:attrNameLst>
                                              <p:attrName>style.visibility</p:attrName>
                                            </p:attrNameLst>
                                          </p:cBhvr>
                                          <p:to>
                                            <p:strVal val="visible"/>
                                          </p:to>
                                        </p:set>
                                        <p:anim calcmode="lin" valueType="num">
                                          <p:cBhvr additive="base">
                                            <p:cTn id="64" dur="500"/>
                                            <p:tgtEl>
                                              <p:spTgt spid="170"/>
                                            </p:tgtEl>
                                            <p:attrNameLst>
                                              <p:attrName>ppt_y</p:attrName>
                                            </p:attrNameLst>
                                          </p:cBhvr>
                                          <p:tavLst>
                                            <p:tav tm="0">
                                              <p:val>
                                                <p:strVal val="#ppt_y-#ppt_h*1.125000"/>
                                              </p:val>
                                            </p:tav>
                                            <p:tav tm="100000">
                                              <p:val>
                                                <p:strVal val="#ppt_y"/>
                                              </p:val>
                                            </p:tav>
                                          </p:tavLst>
                                        </p:anim>
                                        <p:animEffect transition="in" filter="wipe(down)">
                                          <p:cBhvr>
                                            <p:cTn id="65"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rot="16200000">
            <a:off x="968976" y="4639226"/>
            <a:ext cx="3445957" cy="1633207"/>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圆角矩形 35"/>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7" name="组合 36"/>
          <p:cNvGrpSpPr/>
          <p:nvPr/>
        </p:nvGrpSpPr>
        <p:grpSpPr>
          <a:xfrm rot="16200000">
            <a:off x="3500234" y="4937579"/>
            <a:ext cx="2922173" cy="1633207"/>
            <a:chOff x="4304043" y="1286668"/>
            <a:chExt cx="3837944" cy="2757793"/>
          </a:xfrm>
          <a:effectLst>
            <a:outerShdw blurRad="381000" dist="254000" dir="8100000" algn="tr" rotWithShape="0">
              <a:prstClr val="black">
                <a:alpha val="40000"/>
              </a:prstClr>
            </a:outerShdw>
          </a:effectLst>
        </p:grpSpPr>
        <p:sp>
          <p:nvSpPr>
            <p:cNvPr id="38" name="圆角矩形 3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圆角矩形 38"/>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0" name="组合 39"/>
          <p:cNvGrpSpPr/>
          <p:nvPr/>
        </p:nvGrpSpPr>
        <p:grpSpPr>
          <a:xfrm rot="16200000">
            <a:off x="6105635" y="5273617"/>
            <a:ext cx="2250100" cy="1633207"/>
            <a:chOff x="4304043" y="1286668"/>
            <a:chExt cx="3837944" cy="2757793"/>
          </a:xfrm>
          <a:effectLst>
            <a:outerShdw blurRad="381000" dist="254000" dir="8100000" algn="tr" rotWithShape="0">
              <a:prstClr val="black">
                <a:alpha val="40000"/>
              </a:prstClr>
            </a:outerShdw>
          </a:effectLst>
        </p:grpSpPr>
        <p:sp>
          <p:nvSpPr>
            <p:cNvPr id="41" name="圆角矩形 4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圆角矩形 41"/>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3" name="组合 42"/>
          <p:cNvGrpSpPr/>
          <p:nvPr/>
        </p:nvGrpSpPr>
        <p:grpSpPr>
          <a:xfrm rot="16200000">
            <a:off x="7329876" y="4282650"/>
            <a:ext cx="4340347" cy="1633207"/>
            <a:chOff x="4304043" y="1286668"/>
            <a:chExt cx="3837944" cy="2757793"/>
          </a:xfrm>
          <a:effectLst>
            <a:outerShdw blurRad="381000" dist="254000" dir="8100000" algn="tr" rotWithShape="0">
              <a:prstClr val="black">
                <a:alpha val="40000"/>
              </a:prstClr>
            </a:outerShdw>
          </a:effectLst>
        </p:grpSpPr>
        <p:sp>
          <p:nvSpPr>
            <p:cNvPr id="44" name="圆角矩形 4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圆角矩形 44"/>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682"/>
          <p:cNvSpPr txBox="1"/>
          <p:nvPr/>
        </p:nvSpPr>
        <p:spPr>
          <a:xfrm>
            <a:off x="2162941" y="3896409"/>
            <a:ext cx="1244227" cy="707872"/>
          </a:xfrm>
          <a:prstGeom prst="rect">
            <a:avLst/>
          </a:prstGeom>
          <a:noFill/>
        </p:spPr>
        <p:txBody>
          <a:bodyPr wrap="none" lIns="91428" tIns="45713" rIns="91428" bIns="45713">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4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52%</a:t>
            </a:r>
            <a:endParaRPr lang="zh-CN" altLang="en-US" sz="4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TextBox 682"/>
          <p:cNvSpPr txBox="1"/>
          <p:nvPr/>
        </p:nvSpPr>
        <p:spPr>
          <a:xfrm>
            <a:off x="4402063" y="4641342"/>
            <a:ext cx="1244227" cy="707872"/>
          </a:xfrm>
          <a:prstGeom prst="rect">
            <a:avLst/>
          </a:prstGeom>
          <a:noFill/>
        </p:spPr>
        <p:txBody>
          <a:bodyPr wrap="none" lIns="91428" tIns="45713" rIns="91428" bIns="45713">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tx1">
                    <a:lumMod val="65000"/>
                    <a:lumOff val="35000"/>
                  </a:schemeClr>
                </a:solidFill>
              </a:rPr>
              <a:t>45%</a:t>
            </a:r>
            <a:endParaRPr lang="zh-CN" altLang="en-US" dirty="0">
              <a:solidFill>
                <a:schemeClr val="tx1">
                  <a:lumMod val="65000"/>
                  <a:lumOff val="35000"/>
                </a:schemeClr>
              </a:solidFill>
            </a:endParaRPr>
          </a:p>
        </p:txBody>
      </p:sp>
      <p:sp>
        <p:nvSpPr>
          <p:cNvPr id="13" name="TextBox 682"/>
          <p:cNvSpPr txBox="1"/>
          <p:nvPr/>
        </p:nvSpPr>
        <p:spPr>
          <a:xfrm>
            <a:off x="6641186" y="5157193"/>
            <a:ext cx="1244227" cy="707872"/>
          </a:xfrm>
          <a:prstGeom prst="rect">
            <a:avLst/>
          </a:prstGeom>
          <a:noFill/>
        </p:spPr>
        <p:txBody>
          <a:bodyPr wrap="none" lIns="91428" tIns="45713" rIns="91428" bIns="45713">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tx1">
                    <a:lumMod val="65000"/>
                    <a:lumOff val="35000"/>
                  </a:schemeClr>
                </a:solidFill>
              </a:rPr>
              <a:t>39%</a:t>
            </a:r>
            <a:endParaRPr lang="zh-CN" altLang="en-US" dirty="0">
              <a:solidFill>
                <a:schemeClr val="tx1">
                  <a:lumMod val="65000"/>
                  <a:lumOff val="35000"/>
                </a:schemeClr>
              </a:solidFill>
            </a:endParaRPr>
          </a:p>
        </p:txBody>
      </p:sp>
      <p:sp>
        <p:nvSpPr>
          <p:cNvPr id="14" name="TextBox 682"/>
          <p:cNvSpPr txBox="1"/>
          <p:nvPr/>
        </p:nvSpPr>
        <p:spPr>
          <a:xfrm>
            <a:off x="8880310" y="3145884"/>
            <a:ext cx="1244227" cy="707872"/>
          </a:xfrm>
          <a:prstGeom prst="rect">
            <a:avLst/>
          </a:prstGeom>
          <a:noFill/>
        </p:spPr>
        <p:txBody>
          <a:bodyPr wrap="none" lIns="91428" tIns="45713" rIns="91428" bIns="45713">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tx1">
                    <a:lumMod val="65000"/>
                    <a:lumOff val="35000"/>
                  </a:schemeClr>
                </a:solidFill>
              </a:rPr>
              <a:t>70%</a:t>
            </a:r>
            <a:endParaRPr lang="zh-CN" altLang="en-US" dirty="0">
              <a:solidFill>
                <a:schemeClr val="tx1">
                  <a:lumMod val="65000"/>
                  <a:lumOff val="35000"/>
                </a:schemeClr>
              </a:solidFill>
            </a:endParaRPr>
          </a:p>
        </p:txBody>
      </p:sp>
      <p:sp>
        <p:nvSpPr>
          <p:cNvPr id="15" name="Copyright Notice"/>
          <p:cNvSpPr/>
          <p:nvPr/>
        </p:nvSpPr>
        <p:spPr bwMode="auto">
          <a:xfrm>
            <a:off x="1984628" y="3070719"/>
            <a:ext cx="1405987" cy="397823"/>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91" tIns="32396" rIns="71991" bIns="32396" rtlCol="0" anchor="t">
            <a:spAutoFit/>
          </a:bodyPr>
          <a:lstStyle/>
          <a:p>
            <a:pPr>
              <a:lnSpc>
                <a:spcPct val="90000"/>
              </a:lnSpc>
            </a:pPr>
            <a:r>
              <a:rPr lang="zh-CN" altLang="en-US" sz="2400" cap="small" dirty="0">
                <a:solidFill>
                  <a:schemeClr val="tx1">
                    <a:lumMod val="65000"/>
                    <a:lumOff val="35000"/>
                  </a:schemeClr>
                </a:solidFill>
                <a:latin typeface="微软雅黑" panose="020B0503020204020204" pitchFamily="34" charset="-122"/>
                <a:ea typeface="微软雅黑" panose="020B0503020204020204" pitchFamily="34" charset="-122"/>
              </a:rPr>
              <a:t>第一季度</a:t>
            </a:r>
            <a:endParaRPr lang="en-US" sz="2400"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Copyright Notice"/>
          <p:cNvSpPr/>
          <p:nvPr/>
        </p:nvSpPr>
        <p:spPr bwMode="auto">
          <a:xfrm>
            <a:off x="4246529" y="3717032"/>
            <a:ext cx="1405987" cy="397823"/>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91" tIns="32396" rIns="71991" bIns="32396" rtlCol="0" anchor="t">
            <a:spAutoFit/>
          </a:bodyPr>
          <a:lstStyle/>
          <a:p>
            <a:pPr>
              <a:lnSpc>
                <a:spcPct val="90000"/>
              </a:lnSpc>
            </a:pPr>
            <a:r>
              <a:rPr lang="zh-CN" altLang="en-US" sz="2400" cap="small" dirty="0">
                <a:solidFill>
                  <a:schemeClr val="tx1">
                    <a:lumMod val="65000"/>
                    <a:lumOff val="35000"/>
                  </a:schemeClr>
                </a:solidFill>
                <a:latin typeface="微软雅黑" panose="020B0503020204020204" pitchFamily="34" charset="-122"/>
                <a:ea typeface="微软雅黑" panose="020B0503020204020204" pitchFamily="34" charset="-122"/>
              </a:rPr>
              <a:t>第二季度</a:t>
            </a:r>
            <a:endParaRPr lang="en-US" sz="2400"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Copyright Notice"/>
          <p:cNvSpPr/>
          <p:nvPr/>
        </p:nvSpPr>
        <p:spPr bwMode="auto">
          <a:xfrm>
            <a:off x="6518781" y="4293096"/>
            <a:ext cx="1405987" cy="397823"/>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91" tIns="32396" rIns="71991" bIns="32396" rtlCol="0" anchor="t">
            <a:spAutoFit/>
          </a:bodyPr>
          <a:lstStyle/>
          <a:p>
            <a:pPr>
              <a:lnSpc>
                <a:spcPct val="90000"/>
              </a:lnSpc>
            </a:pPr>
            <a:r>
              <a:rPr lang="zh-CN" altLang="en-US" sz="2400" cap="small" dirty="0">
                <a:solidFill>
                  <a:schemeClr val="tx1">
                    <a:lumMod val="65000"/>
                    <a:lumOff val="35000"/>
                  </a:schemeClr>
                </a:solidFill>
                <a:latin typeface="微软雅黑" panose="020B0503020204020204" pitchFamily="34" charset="-122"/>
                <a:ea typeface="微软雅黑" panose="020B0503020204020204" pitchFamily="34" charset="-122"/>
              </a:rPr>
              <a:t>第三季度</a:t>
            </a:r>
            <a:endParaRPr lang="en-US" sz="2400"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Copyright Notice"/>
          <p:cNvSpPr/>
          <p:nvPr/>
        </p:nvSpPr>
        <p:spPr bwMode="auto">
          <a:xfrm>
            <a:off x="8791035" y="2323176"/>
            <a:ext cx="1405987" cy="397823"/>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91" tIns="32396" rIns="71991" bIns="32396" rtlCol="0" anchor="t">
            <a:spAutoFit/>
          </a:bodyPr>
          <a:lstStyle/>
          <a:p>
            <a:pPr>
              <a:lnSpc>
                <a:spcPct val="90000"/>
              </a:lnSpc>
            </a:pPr>
            <a:r>
              <a:rPr lang="zh-CN" altLang="en-US" sz="2400" cap="small" dirty="0">
                <a:solidFill>
                  <a:schemeClr val="tx1">
                    <a:lumMod val="65000"/>
                    <a:lumOff val="35000"/>
                  </a:schemeClr>
                </a:solidFill>
                <a:latin typeface="微软雅黑" panose="020B0503020204020204" pitchFamily="34" charset="-122"/>
                <a:ea typeface="微软雅黑" panose="020B0503020204020204" pitchFamily="34" charset="-122"/>
              </a:rPr>
              <a:t>第四季度</a:t>
            </a:r>
            <a:endParaRPr lang="en-US" sz="2400" cap="sm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729839" y="1028734"/>
            <a:ext cx="5422279" cy="1668135"/>
          </a:xfrm>
          <a:prstGeom prst="rect">
            <a:avLst/>
          </a:prstGeom>
        </p:spPr>
        <p:txBody>
          <a:bodyPr wrap="square" lIns="91428" tIns="45713" rIns="91428" bIns="45713">
            <a:spAutoFit/>
          </a:bodyPr>
          <a:lstStyle/>
          <a:p>
            <a:pPr>
              <a:lnSpc>
                <a:spcPct val="20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点击添加小标题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grpSp>
        <p:nvGrpSpPr>
          <p:cNvPr id="46" name="组合 45"/>
          <p:cNvGrpSpPr/>
          <p:nvPr/>
        </p:nvGrpSpPr>
        <p:grpSpPr>
          <a:xfrm>
            <a:off x="2386367" y="6019487"/>
            <a:ext cx="611172" cy="531016"/>
            <a:chOff x="2601913" y="584200"/>
            <a:chExt cx="581025" cy="504825"/>
          </a:xfrm>
          <a:solidFill>
            <a:schemeClr val="accent1"/>
          </a:solidFill>
        </p:grpSpPr>
        <p:sp>
          <p:nvSpPr>
            <p:cNvPr id="47"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8"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9"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0"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51" name="组合 50"/>
          <p:cNvGrpSpPr/>
          <p:nvPr/>
        </p:nvGrpSpPr>
        <p:grpSpPr>
          <a:xfrm>
            <a:off x="4679143" y="5991603"/>
            <a:ext cx="540759" cy="558900"/>
            <a:chOff x="2649538" y="2673350"/>
            <a:chExt cx="473075" cy="488950"/>
          </a:xfrm>
          <a:solidFill>
            <a:schemeClr val="accent2"/>
          </a:solidFill>
        </p:grpSpPr>
        <p:sp>
          <p:nvSpPr>
            <p:cNvPr id="52"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3"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54" name="组合 53"/>
          <p:cNvGrpSpPr/>
          <p:nvPr/>
        </p:nvGrpSpPr>
        <p:grpSpPr>
          <a:xfrm>
            <a:off x="9136171" y="5941087"/>
            <a:ext cx="715715" cy="609416"/>
            <a:chOff x="2570163" y="3632200"/>
            <a:chExt cx="641350" cy="546100"/>
          </a:xfrm>
          <a:solidFill>
            <a:schemeClr val="accent4"/>
          </a:solidFill>
        </p:grpSpPr>
        <p:sp>
          <p:nvSpPr>
            <p:cNvPr id="55"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6"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7"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8"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59" name="组合 58"/>
          <p:cNvGrpSpPr/>
          <p:nvPr/>
        </p:nvGrpSpPr>
        <p:grpSpPr>
          <a:xfrm>
            <a:off x="6912816" y="5925278"/>
            <a:ext cx="617917" cy="625225"/>
            <a:chOff x="2627313" y="1546225"/>
            <a:chExt cx="536575" cy="542925"/>
          </a:xfrm>
          <a:solidFill>
            <a:schemeClr val="accent3"/>
          </a:solidFill>
        </p:grpSpPr>
        <p:sp>
          <p:nvSpPr>
            <p:cNvPr id="60"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1"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Effect transition="in" filter="fade">
                                      <p:cBhvr>
                                        <p:cTn id="13" dur="500"/>
                                        <p:tgtEl>
                                          <p:spTgt spid="46"/>
                                        </p:tgtEl>
                                      </p:cBhvr>
                                    </p:animEffect>
                                  </p:childTnLst>
                                </p:cTn>
                              </p:par>
                              <p:par>
                                <p:cTn id="14" presetID="14" presetClass="entr" presetSubtype="10" fill="hold" grpId="0" nodeType="withEffect">
                                  <p:stCondLst>
                                    <p:cond delay="20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fltVal val="0"/>
                                          </p:val>
                                        </p:tav>
                                        <p:tav tm="100000">
                                          <p:val>
                                            <p:strVal val="#ppt_h"/>
                                          </p:val>
                                        </p:tav>
                                      </p:tavLst>
                                    </p:anim>
                                    <p:animEffect transition="in" filter="fade">
                                      <p:cBhvr>
                                        <p:cTn id="30" dur="500"/>
                                        <p:tgtEl>
                                          <p:spTgt spid="51"/>
                                        </p:tgtEl>
                                      </p:cBhvr>
                                    </p:animEffect>
                                  </p:childTnLst>
                                </p:cTn>
                              </p:par>
                              <p:par>
                                <p:cTn id="31" presetID="14" presetClass="entr" presetSubtype="10" fill="hold" grpId="0" nodeType="withEffect">
                                  <p:stCondLst>
                                    <p:cond delay="200"/>
                                  </p:stCondLst>
                                  <p:childTnLst>
                                    <p:set>
                                      <p:cBhvr>
                                        <p:cTn id="32" dur="1" fill="hold">
                                          <p:stCondLst>
                                            <p:cond delay="0"/>
                                          </p:stCondLst>
                                        </p:cTn>
                                        <p:tgtEl>
                                          <p:spTgt spid="12"/>
                                        </p:tgtEl>
                                        <p:attrNameLst>
                                          <p:attrName>style.visibility</p:attrName>
                                        </p:attrNameLst>
                                      </p:cBhvr>
                                      <p:to>
                                        <p:strVal val="visible"/>
                                      </p:to>
                                    </p:set>
                                    <p:animEffect transition="in" filter="randombar(horizontal)">
                                      <p:cBhvr>
                                        <p:cTn id="33" dur="500"/>
                                        <p:tgtEl>
                                          <p:spTgt spid="12"/>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down)">
                                      <p:cBhvr>
                                        <p:cTn id="41" dur="500"/>
                                        <p:tgtEl>
                                          <p:spTgt spid="40"/>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500" fill="hold"/>
                                        <p:tgtEl>
                                          <p:spTgt spid="59"/>
                                        </p:tgtEl>
                                        <p:attrNameLst>
                                          <p:attrName>ppt_w</p:attrName>
                                        </p:attrNameLst>
                                      </p:cBhvr>
                                      <p:tavLst>
                                        <p:tav tm="0">
                                          <p:val>
                                            <p:fltVal val="0"/>
                                          </p:val>
                                        </p:tav>
                                        <p:tav tm="100000">
                                          <p:val>
                                            <p:strVal val="#ppt_w"/>
                                          </p:val>
                                        </p:tav>
                                      </p:tavLst>
                                    </p:anim>
                                    <p:anim calcmode="lin" valueType="num">
                                      <p:cBhvr>
                                        <p:cTn id="46" dur="500" fill="hold"/>
                                        <p:tgtEl>
                                          <p:spTgt spid="59"/>
                                        </p:tgtEl>
                                        <p:attrNameLst>
                                          <p:attrName>ppt_h</p:attrName>
                                        </p:attrNameLst>
                                      </p:cBhvr>
                                      <p:tavLst>
                                        <p:tav tm="0">
                                          <p:val>
                                            <p:fltVal val="0"/>
                                          </p:val>
                                        </p:tav>
                                        <p:tav tm="100000">
                                          <p:val>
                                            <p:strVal val="#ppt_h"/>
                                          </p:val>
                                        </p:tav>
                                      </p:tavLst>
                                    </p:anim>
                                    <p:animEffect transition="in" filter="fade">
                                      <p:cBhvr>
                                        <p:cTn id="47" dur="500"/>
                                        <p:tgtEl>
                                          <p:spTgt spid="59"/>
                                        </p:tgtEl>
                                      </p:cBhvr>
                                    </p:animEffect>
                                  </p:childTnLst>
                                </p:cTn>
                              </p:par>
                              <p:par>
                                <p:cTn id="48" presetID="14" presetClass="entr" presetSubtype="10" fill="hold" grpId="0" nodeType="withEffect">
                                  <p:stCondLst>
                                    <p:cond delay="200"/>
                                  </p:stCondLst>
                                  <p:childTnLst>
                                    <p:set>
                                      <p:cBhvr>
                                        <p:cTn id="49" dur="1" fill="hold">
                                          <p:stCondLst>
                                            <p:cond delay="0"/>
                                          </p:stCondLst>
                                        </p:cTn>
                                        <p:tgtEl>
                                          <p:spTgt spid="13"/>
                                        </p:tgtEl>
                                        <p:attrNameLst>
                                          <p:attrName>style.visibility</p:attrName>
                                        </p:attrNameLst>
                                      </p:cBhvr>
                                      <p:to>
                                        <p:strVal val="visible"/>
                                      </p:to>
                                    </p:set>
                                    <p:animEffect transition="in" filter="randombar(horizontal)">
                                      <p:cBhvr>
                                        <p:cTn id="50" dur="500"/>
                                        <p:tgtEl>
                                          <p:spTgt spid="13"/>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childTnLst>
                          </p:cTn>
                        </p:par>
                        <p:par>
                          <p:cTn id="55" fill="hold">
                            <p:stCondLst>
                              <p:cond delay="4500"/>
                            </p:stCondLst>
                            <p:childTnLst>
                              <p:par>
                                <p:cTn id="56" presetID="2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down)">
                                      <p:cBhvr>
                                        <p:cTn id="58" dur="500"/>
                                        <p:tgtEl>
                                          <p:spTgt spid="43"/>
                                        </p:tgtEl>
                                      </p:cBhvr>
                                    </p:animEffect>
                                  </p:childTnLst>
                                </p:cTn>
                              </p:par>
                            </p:childTnLst>
                          </p:cTn>
                        </p:par>
                        <p:par>
                          <p:cTn id="59" fill="hold">
                            <p:stCondLst>
                              <p:cond delay="5000"/>
                            </p:stCondLst>
                            <p:childTnLst>
                              <p:par>
                                <p:cTn id="60" presetID="53" presetClass="entr" presetSubtype="16" fill="hold" nodeType="after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par>
                                <p:cTn id="65" presetID="14" presetClass="entr" presetSubtype="10" fill="hold" grpId="0" nodeType="withEffect">
                                  <p:stCondLst>
                                    <p:cond delay="200"/>
                                  </p:stCondLst>
                                  <p:childTnLst>
                                    <p:set>
                                      <p:cBhvr>
                                        <p:cTn id="66" dur="1" fill="hold">
                                          <p:stCondLst>
                                            <p:cond delay="0"/>
                                          </p:stCondLst>
                                        </p:cTn>
                                        <p:tgtEl>
                                          <p:spTgt spid="14"/>
                                        </p:tgtEl>
                                        <p:attrNameLst>
                                          <p:attrName>style.visibility</p:attrName>
                                        </p:attrNameLst>
                                      </p:cBhvr>
                                      <p:to>
                                        <p:strVal val="visible"/>
                                      </p:to>
                                    </p:set>
                                    <p:animEffect transition="in" filter="randombar(horizontal)">
                                      <p:cBhvr>
                                        <p:cTn id="67" dur="500"/>
                                        <p:tgtEl>
                                          <p:spTgt spid="14"/>
                                        </p:tgtEl>
                                      </p:cBhvr>
                                    </p:animEffect>
                                  </p:childTnLst>
                                </p:cTn>
                              </p:par>
                            </p:childTnLst>
                          </p:cTn>
                        </p:par>
                        <p:par>
                          <p:cTn id="68" fill="hold">
                            <p:stCondLst>
                              <p:cond delay="5500"/>
                            </p:stCondLst>
                            <p:childTnLst>
                              <p:par>
                                <p:cTn id="69" presetID="2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par>
                          <p:cTn id="72" fill="hold">
                            <p:stCondLst>
                              <p:cond delay="6000"/>
                            </p:stCondLst>
                            <p:childTnLst>
                              <p:par>
                                <p:cTn id="73" presetID="22" presetClass="entr" presetSubtype="8"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left)">
                                      <p:cBhvr>
                                        <p:cTn id="7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7072599" y="1876645"/>
            <a:ext cx="3103855" cy="592249"/>
            <a:chOff x="4304043" y="1286668"/>
            <a:chExt cx="6414045" cy="2757793"/>
          </a:xfrm>
          <a:effectLst>
            <a:outerShdw blurRad="381000" dist="254000" dir="8100000" algn="tr" rotWithShape="0">
              <a:prstClr val="black">
                <a:alpha val="40000"/>
              </a:prstClr>
            </a:outerShdw>
          </a:effectLst>
        </p:grpSpPr>
        <p:sp>
          <p:nvSpPr>
            <p:cNvPr id="13" name="圆角矩形 12"/>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圆角矩形 13"/>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5" name="组合 14"/>
          <p:cNvGrpSpPr/>
          <p:nvPr/>
        </p:nvGrpSpPr>
        <p:grpSpPr>
          <a:xfrm>
            <a:off x="7072599" y="3124784"/>
            <a:ext cx="3103855" cy="592249"/>
            <a:chOff x="4304043" y="1286668"/>
            <a:chExt cx="6414045" cy="2757793"/>
          </a:xfrm>
          <a:effectLst>
            <a:outerShdw blurRad="381000" dist="254000" dir="8100000" algn="tr" rotWithShape="0">
              <a:prstClr val="black">
                <a:alpha val="40000"/>
              </a:prstClr>
            </a:outerShdw>
          </a:effectLst>
        </p:grpSpPr>
        <p:sp>
          <p:nvSpPr>
            <p:cNvPr id="16" name="圆角矩形 15"/>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圆角矩形 16"/>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8" name="组合 17"/>
          <p:cNvGrpSpPr/>
          <p:nvPr/>
        </p:nvGrpSpPr>
        <p:grpSpPr>
          <a:xfrm>
            <a:off x="7072599" y="4468933"/>
            <a:ext cx="3103855" cy="592249"/>
            <a:chOff x="4304043" y="1286668"/>
            <a:chExt cx="6414045" cy="2757793"/>
          </a:xfrm>
          <a:effectLst>
            <a:outerShdw blurRad="381000" dist="254000" dir="8100000" algn="tr" rotWithShape="0">
              <a:prstClr val="black">
                <a:alpha val="40000"/>
              </a:prstClr>
            </a:outerShdw>
          </a:effectLst>
        </p:grpSpPr>
        <p:sp>
          <p:nvSpPr>
            <p:cNvPr id="19" name="圆角矩形 18"/>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圆角矩形 19"/>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2" name="组合 61"/>
          <p:cNvGrpSpPr/>
          <p:nvPr/>
        </p:nvGrpSpPr>
        <p:grpSpPr>
          <a:xfrm>
            <a:off x="2015547" y="1876645"/>
            <a:ext cx="3103855" cy="592249"/>
            <a:chOff x="4304043" y="1286668"/>
            <a:chExt cx="6414045" cy="2757793"/>
          </a:xfrm>
          <a:effectLst>
            <a:outerShdw blurRad="381000" dist="254000" dir="8100000" algn="tr" rotWithShape="0">
              <a:prstClr val="black">
                <a:alpha val="40000"/>
              </a:prstClr>
            </a:outerShdw>
          </a:effectLst>
        </p:grpSpPr>
        <p:sp>
          <p:nvSpPr>
            <p:cNvPr id="72" name="圆角矩形 71"/>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3" name="圆角矩形 72"/>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3" name="组合 62"/>
          <p:cNvGrpSpPr/>
          <p:nvPr/>
        </p:nvGrpSpPr>
        <p:grpSpPr>
          <a:xfrm>
            <a:off x="2015547" y="3124784"/>
            <a:ext cx="3103855" cy="592249"/>
            <a:chOff x="4304043" y="1286668"/>
            <a:chExt cx="6414045" cy="2757793"/>
          </a:xfrm>
          <a:effectLst>
            <a:outerShdw blurRad="381000" dist="254000" dir="8100000" algn="tr" rotWithShape="0">
              <a:prstClr val="black">
                <a:alpha val="40000"/>
              </a:prstClr>
            </a:outerShdw>
          </a:effectLst>
        </p:grpSpPr>
        <p:sp>
          <p:nvSpPr>
            <p:cNvPr id="70" name="圆角矩形 69"/>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1" name="圆角矩形 70"/>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4" name="组合 63"/>
          <p:cNvGrpSpPr/>
          <p:nvPr/>
        </p:nvGrpSpPr>
        <p:grpSpPr>
          <a:xfrm>
            <a:off x="2015547" y="4468933"/>
            <a:ext cx="3103855" cy="592249"/>
            <a:chOff x="4304043" y="1286668"/>
            <a:chExt cx="6414045" cy="2757793"/>
          </a:xfrm>
          <a:effectLst>
            <a:outerShdw blurRad="381000" dist="254000" dir="8100000" algn="tr" rotWithShape="0">
              <a:prstClr val="black">
                <a:alpha val="40000"/>
              </a:prstClr>
            </a:outerShdw>
          </a:effectLst>
        </p:grpSpPr>
        <p:sp>
          <p:nvSpPr>
            <p:cNvPr id="68" name="圆角矩形 67"/>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9" name="圆角矩形 68"/>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77" name="Text Box 11"/>
          <p:cNvSpPr txBox="1">
            <a:spLocks noChangeArrowheads="1"/>
          </p:cNvSpPr>
          <p:nvPr/>
        </p:nvSpPr>
        <p:spPr bwMode="auto">
          <a:xfrm>
            <a:off x="7152118" y="1916403"/>
            <a:ext cx="2863828" cy="502573"/>
          </a:xfrm>
          <a:prstGeom prst="rect">
            <a:avLst/>
          </a:prstGeom>
          <a:noFill/>
          <a:ln w="9525">
            <a:noFill/>
            <a:miter lim="800000"/>
          </a:ln>
        </p:spPr>
        <p:txBody>
          <a:bodyPr wrap="square">
            <a:spAutoFit/>
          </a:bodyPr>
          <a:lstStyle/>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您的文本后，在此框中选择粘贴。</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8" name="Text Box 11"/>
          <p:cNvSpPr txBox="1">
            <a:spLocks noChangeArrowheads="1"/>
          </p:cNvSpPr>
          <p:nvPr/>
        </p:nvSpPr>
        <p:spPr bwMode="auto">
          <a:xfrm>
            <a:off x="7152118" y="3164939"/>
            <a:ext cx="2863828" cy="502573"/>
          </a:xfrm>
          <a:prstGeom prst="rect">
            <a:avLst/>
          </a:prstGeom>
          <a:noFill/>
          <a:ln w="9525">
            <a:noFill/>
            <a:miter lim="800000"/>
          </a:ln>
        </p:spPr>
        <p:txBody>
          <a:bodyPr wrap="square">
            <a:spAutoFit/>
          </a:bodyPr>
          <a:lstStyle/>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您的文本后，在此框中选择粘贴。</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9" name="Text Box 11"/>
          <p:cNvSpPr txBox="1">
            <a:spLocks noChangeArrowheads="1"/>
          </p:cNvSpPr>
          <p:nvPr/>
        </p:nvSpPr>
        <p:spPr bwMode="auto">
          <a:xfrm>
            <a:off x="7152118" y="4509088"/>
            <a:ext cx="2863828" cy="502573"/>
          </a:xfrm>
          <a:prstGeom prst="rect">
            <a:avLst/>
          </a:prstGeom>
          <a:noFill/>
          <a:ln w="9525">
            <a:noFill/>
            <a:miter lim="800000"/>
          </a:ln>
        </p:spPr>
        <p:txBody>
          <a:bodyPr wrap="square">
            <a:spAutoFit/>
          </a:bodyPr>
          <a:lstStyle/>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您的文本后，在此框中选择粘贴。</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Text Box 11"/>
          <p:cNvSpPr txBox="1">
            <a:spLocks noChangeArrowheads="1"/>
          </p:cNvSpPr>
          <p:nvPr/>
        </p:nvSpPr>
        <p:spPr bwMode="auto">
          <a:xfrm>
            <a:off x="2080045" y="1916403"/>
            <a:ext cx="2863828" cy="502573"/>
          </a:xfrm>
          <a:prstGeom prst="rect">
            <a:avLst/>
          </a:prstGeom>
          <a:noFill/>
          <a:ln w="9525">
            <a:noFill/>
            <a:miter lim="800000"/>
          </a:ln>
        </p:spPr>
        <p:txBody>
          <a:bodyPr wrap="square">
            <a:spAutoFit/>
          </a:bodyPr>
          <a:lstStyle/>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您的文本后，在此框中选择粘贴。</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1" name="Text Box 11"/>
          <p:cNvSpPr txBox="1">
            <a:spLocks noChangeArrowheads="1"/>
          </p:cNvSpPr>
          <p:nvPr/>
        </p:nvSpPr>
        <p:spPr bwMode="auto">
          <a:xfrm>
            <a:off x="2080045" y="3164939"/>
            <a:ext cx="2863828" cy="502573"/>
          </a:xfrm>
          <a:prstGeom prst="rect">
            <a:avLst/>
          </a:prstGeom>
          <a:noFill/>
          <a:ln w="9525">
            <a:noFill/>
            <a:miter lim="800000"/>
          </a:ln>
        </p:spPr>
        <p:txBody>
          <a:bodyPr wrap="square">
            <a:spAutoFit/>
          </a:bodyPr>
          <a:lstStyle/>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您的文本后，在此框中选择粘贴。</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2" name="Text Box 11"/>
          <p:cNvSpPr txBox="1">
            <a:spLocks noChangeArrowheads="1"/>
          </p:cNvSpPr>
          <p:nvPr/>
        </p:nvSpPr>
        <p:spPr bwMode="auto">
          <a:xfrm>
            <a:off x="2080045" y="4509088"/>
            <a:ext cx="2863828" cy="502573"/>
          </a:xfrm>
          <a:prstGeom prst="rect">
            <a:avLst/>
          </a:prstGeom>
          <a:noFill/>
          <a:ln w="9525">
            <a:noFill/>
            <a:miter lim="800000"/>
          </a:ln>
        </p:spPr>
        <p:txBody>
          <a:bodyPr wrap="square">
            <a:spAutoFit/>
          </a:bodyPr>
          <a:lstStyle/>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您的文本后，在此框中选择粘贴。</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5423926" y="1427113"/>
            <a:ext cx="1253831" cy="1253824"/>
            <a:chOff x="4641550" y="1440594"/>
            <a:chExt cx="587801" cy="587801"/>
          </a:xfrm>
        </p:grpSpPr>
        <p:grpSp>
          <p:nvGrpSpPr>
            <p:cNvPr id="54" name="组合 53"/>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61" name="椭圆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55" name="组合 54"/>
            <p:cNvGrpSpPr/>
            <p:nvPr/>
          </p:nvGrpSpPr>
          <p:grpSpPr>
            <a:xfrm>
              <a:off x="4795215" y="1597882"/>
              <a:ext cx="286520" cy="248944"/>
              <a:chOff x="2601913" y="584200"/>
              <a:chExt cx="581025" cy="504825"/>
            </a:xfrm>
            <a:solidFill>
              <a:schemeClr val="accent1"/>
            </a:solidFill>
          </p:grpSpPr>
          <p:sp>
            <p:nvSpPr>
              <p:cNvPr id="56"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7"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8"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9"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65" name="组合 64"/>
          <p:cNvGrpSpPr/>
          <p:nvPr/>
        </p:nvGrpSpPr>
        <p:grpSpPr>
          <a:xfrm>
            <a:off x="5423926" y="2802088"/>
            <a:ext cx="1253831" cy="1253824"/>
            <a:chOff x="4641550" y="2233932"/>
            <a:chExt cx="587801" cy="587801"/>
          </a:xfrm>
        </p:grpSpPr>
        <p:grpSp>
          <p:nvGrpSpPr>
            <p:cNvPr id="66" name="组合 65"/>
            <p:cNvGrpSpPr/>
            <p:nvPr/>
          </p:nvGrpSpPr>
          <p:grpSpPr>
            <a:xfrm>
              <a:off x="4641550" y="2233932"/>
              <a:ext cx="587801" cy="587801"/>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3" name="椭圆 8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7" name="组合 66"/>
            <p:cNvGrpSpPr/>
            <p:nvPr/>
          </p:nvGrpSpPr>
          <p:grpSpPr>
            <a:xfrm>
              <a:off x="4817013" y="2396824"/>
              <a:ext cx="253510" cy="262016"/>
              <a:chOff x="2649538" y="2673350"/>
              <a:chExt cx="473075" cy="488950"/>
            </a:xfrm>
            <a:solidFill>
              <a:schemeClr val="accent2"/>
            </a:solidFill>
          </p:grpSpPr>
          <p:sp>
            <p:nvSpPr>
              <p:cNvPr id="74"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5"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84" name="组合 83"/>
          <p:cNvGrpSpPr/>
          <p:nvPr/>
        </p:nvGrpSpPr>
        <p:grpSpPr>
          <a:xfrm>
            <a:off x="5423926" y="4177064"/>
            <a:ext cx="1253831" cy="1253824"/>
            <a:chOff x="4641550" y="3027270"/>
            <a:chExt cx="587801" cy="587801"/>
          </a:xfrm>
        </p:grpSpPr>
        <p:grpSp>
          <p:nvGrpSpPr>
            <p:cNvPr id="85" name="组合 84"/>
            <p:cNvGrpSpPr/>
            <p:nvPr/>
          </p:nvGrpSpPr>
          <p:grpSpPr>
            <a:xfrm>
              <a:off x="4641550" y="3027270"/>
              <a:ext cx="587801" cy="587801"/>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90" name="椭圆 8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86" name="组合 85"/>
            <p:cNvGrpSpPr/>
            <p:nvPr/>
          </p:nvGrpSpPr>
          <p:grpSpPr>
            <a:xfrm>
              <a:off x="4790609" y="3178517"/>
              <a:ext cx="289682" cy="293110"/>
              <a:chOff x="2627313" y="1546225"/>
              <a:chExt cx="536575" cy="542925"/>
            </a:xfrm>
            <a:solidFill>
              <a:schemeClr val="accent3"/>
            </a:solidFill>
          </p:grpSpPr>
          <p:sp>
            <p:nvSpPr>
              <p:cNvPr id="87"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8"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par>
                                <p:cTn id="10" presetID="12" presetClass="entr" presetSubtype="2" fill="hold" nodeType="withEffect">
                                  <p:stCondLst>
                                    <p:cond delay="40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700"/>
                                        <p:tgtEl>
                                          <p:spTgt spid="62"/>
                                        </p:tgtEl>
                                        <p:attrNameLst>
                                          <p:attrName>ppt_x</p:attrName>
                                        </p:attrNameLst>
                                      </p:cBhvr>
                                      <p:tavLst>
                                        <p:tav tm="0">
                                          <p:val>
                                            <p:strVal val="#ppt_x+#ppt_w*1.125000"/>
                                          </p:val>
                                        </p:tav>
                                        <p:tav tm="100000">
                                          <p:val>
                                            <p:strVal val="#ppt_x"/>
                                          </p:val>
                                        </p:tav>
                                      </p:tavLst>
                                    </p:anim>
                                    <p:animEffect transition="in" filter="wipe(left)">
                                      <p:cBhvr>
                                        <p:cTn id="13" dur="700"/>
                                        <p:tgtEl>
                                          <p:spTgt spid="62"/>
                                        </p:tgtEl>
                                      </p:cBhvr>
                                    </p:animEffect>
                                  </p:childTnLst>
                                </p:cTn>
                              </p:par>
                              <p:par>
                                <p:cTn id="14" presetID="12" presetClass="entr" presetSubtype="8" fill="hold" nodeType="withEffect">
                                  <p:stCondLst>
                                    <p:cond delay="40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700"/>
                                        <p:tgtEl>
                                          <p:spTgt spid="12"/>
                                        </p:tgtEl>
                                        <p:attrNameLst>
                                          <p:attrName>ppt_x</p:attrName>
                                        </p:attrNameLst>
                                      </p:cBhvr>
                                      <p:tavLst>
                                        <p:tav tm="0">
                                          <p:val>
                                            <p:strVal val="#ppt_x-#ppt_w*1.125000"/>
                                          </p:val>
                                        </p:tav>
                                        <p:tav tm="100000">
                                          <p:val>
                                            <p:strVal val="#ppt_x"/>
                                          </p:val>
                                        </p:tav>
                                      </p:tavLst>
                                    </p:anim>
                                    <p:animEffect transition="in" filter="wipe(right)">
                                      <p:cBhvr>
                                        <p:cTn id="17" dur="700"/>
                                        <p:tgtEl>
                                          <p:spTgt spid="12"/>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wipe(left)">
                                      <p:cBhvr>
                                        <p:cTn id="21" dur="500"/>
                                        <p:tgtEl>
                                          <p:spTgt spid="80"/>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wipe(right)">
                                      <p:cBhvr>
                                        <p:cTn id="24" dur="500"/>
                                        <p:tgtEl>
                                          <p:spTgt spid="77"/>
                                        </p:tgtEl>
                                      </p:cBhvr>
                                    </p:animEffect>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p:cTn id="28" dur="500" fill="hold"/>
                                        <p:tgtEl>
                                          <p:spTgt spid="65"/>
                                        </p:tgtEl>
                                        <p:attrNameLst>
                                          <p:attrName>ppt_w</p:attrName>
                                        </p:attrNameLst>
                                      </p:cBhvr>
                                      <p:tavLst>
                                        <p:tav tm="0">
                                          <p:val>
                                            <p:fltVal val="0"/>
                                          </p:val>
                                        </p:tav>
                                        <p:tav tm="100000">
                                          <p:val>
                                            <p:strVal val="#ppt_w"/>
                                          </p:val>
                                        </p:tav>
                                      </p:tavLst>
                                    </p:anim>
                                    <p:anim calcmode="lin" valueType="num">
                                      <p:cBhvr>
                                        <p:cTn id="29" dur="500" fill="hold"/>
                                        <p:tgtEl>
                                          <p:spTgt spid="65"/>
                                        </p:tgtEl>
                                        <p:attrNameLst>
                                          <p:attrName>ppt_h</p:attrName>
                                        </p:attrNameLst>
                                      </p:cBhvr>
                                      <p:tavLst>
                                        <p:tav tm="0">
                                          <p:val>
                                            <p:fltVal val="0"/>
                                          </p:val>
                                        </p:tav>
                                        <p:tav tm="100000">
                                          <p:val>
                                            <p:strVal val="#ppt_h"/>
                                          </p:val>
                                        </p:tav>
                                      </p:tavLst>
                                    </p:anim>
                                    <p:animEffect transition="in" filter="fade">
                                      <p:cBhvr>
                                        <p:cTn id="30" dur="500"/>
                                        <p:tgtEl>
                                          <p:spTgt spid="65"/>
                                        </p:tgtEl>
                                      </p:cBhvr>
                                    </p:animEffect>
                                  </p:childTnLst>
                                </p:cTn>
                              </p:par>
                              <p:par>
                                <p:cTn id="31" presetID="12" presetClass="entr" presetSubtype="2" fill="hold" nodeType="withEffect">
                                  <p:stCondLst>
                                    <p:cond delay="40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700"/>
                                        <p:tgtEl>
                                          <p:spTgt spid="63"/>
                                        </p:tgtEl>
                                        <p:attrNameLst>
                                          <p:attrName>ppt_x</p:attrName>
                                        </p:attrNameLst>
                                      </p:cBhvr>
                                      <p:tavLst>
                                        <p:tav tm="0">
                                          <p:val>
                                            <p:strVal val="#ppt_x+#ppt_w*1.125000"/>
                                          </p:val>
                                        </p:tav>
                                        <p:tav tm="100000">
                                          <p:val>
                                            <p:strVal val="#ppt_x"/>
                                          </p:val>
                                        </p:tav>
                                      </p:tavLst>
                                    </p:anim>
                                    <p:animEffect transition="in" filter="wipe(left)">
                                      <p:cBhvr>
                                        <p:cTn id="34" dur="700"/>
                                        <p:tgtEl>
                                          <p:spTgt spid="63"/>
                                        </p:tgtEl>
                                      </p:cBhvr>
                                    </p:animEffect>
                                  </p:childTnLst>
                                </p:cTn>
                              </p:par>
                              <p:par>
                                <p:cTn id="35" presetID="12" presetClass="entr" presetSubtype="8" fill="hold" nodeType="withEffect">
                                  <p:stCondLst>
                                    <p:cond delay="40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700"/>
                                        <p:tgtEl>
                                          <p:spTgt spid="15"/>
                                        </p:tgtEl>
                                        <p:attrNameLst>
                                          <p:attrName>ppt_x</p:attrName>
                                        </p:attrNameLst>
                                      </p:cBhvr>
                                      <p:tavLst>
                                        <p:tav tm="0">
                                          <p:val>
                                            <p:strVal val="#ppt_x-#ppt_w*1.125000"/>
                                          </p:val>
                                        </p:tav>
                                        <p:tav tm="100000">
                                          <p:val>
                                            <p:strVal val="#ppt_x"/>
                                          </p:val>
                                        </p:tav>
                                      </p:tavLst>
                                    </p:anim>
                                    <p:animEffect transition="in" filter="wipe(right)">
                                      <p:cBhvr>
                                        <p:cTn id="38" dur="700"/>
                                        <p:tgtEl>
                                          <p:spTgt spid="15"/>
                                        </p:tgtEl>
                                      </p:cBhvr>
                                    </p:animEffect>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wipe(left)">
                                      <p:cBhvr>
                                        <p:cTn id="42" dur="500"/>
                                        <p:tgtEl>
                                          <p:spTgt spid="81"/>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78"/>
                                        </p:tgtEl>
                                        <p:attrNameLst>
                                          <p:attrName>style.visibility</p:attrName>
                                        </p:attrNameLst>
                                      </p:cBhvr>
                                      <p:to>
                                        <p:strVal val="visible"/>
                                      </p:to>
                                    </p:set>
                                    <p:animEffect transition="in" filter="wipe(right)">
                                      <p:cBhvr>
                                        <p:cTn id="45" dur="500"/>
                                        <p:tgtEl>
                                          <p:spTgt spid="78"/>
                                        </p:tgtEl>
                                      </p:cBhvr>
                                    </p:animEffect>
                                  </p:childTnLst>
                                </p:cTn>
                              </p:par>
                            </p:childTnLst>
                          </p:cTn>
                        </p:par>
                        <p:par>
                          <p:cTn id="46" fill="hold">
                            <p:stCondLst>
                              <p:cond delay="2000"/>
                            </p:stCondLst>
                            <p:childTnLst>
                              <p:par>
                                <p:cTn id="47" presetID="53" presetClass="entr" presetSubtype="16" fill="hold" nodeType="afterEffect">
                                  <p:stCondLst>
                                    <p:cond delay="0"/>
                                  </p:stCondLst>
                                  <p:childTnLst>
                                    <p:set>
                                      <p:cBhvr>
                                        <p:cTn id="48" dur="1" fill="hold">
                                          <p:stCondLst>
                                            <p:cond delay="0"/>
                                          </p:stCondLst>
                                        </p:cTn>
                                        <p:tgtEl>
                                          <p:spTgt spid="84"/>
                                        </p:tgtEl>
                                        <p:attrNameLst>
                                          <p:attrName>style.visibility</p:attrName>
                                        </p:attrNameLst>
                                      </p:cBhvr>
                                      <p:to>
                                        <p:strVal val="visible"/>
                                      </p:to>
                                    </p:set>
                                    <p:anim calcmode="lin" valueType="num">
                                      <p:cBhvr>
                                        <p:cTn id="49" dur="500" fill="hold"/>
                                        <p:tgtEl>
                                          <p:spTgt spid="84"/>
                                        </p:tgtEl>
                                        <p:attrNameLst>
                                          <p:attrName>ppt_w</p:attrName>
                                        </p:attrNameLst>
                                      </p:cBhvr>
                                      <p:tavLst>
                                        <p:tav tm="0">
                                          <p:val>
                                            <p:fltVal val="0"/>
                                          </p:val>
                                        </p:tav>
                                        <p:tav tm="100000">
                                          <p:val>
                                            <p:strVal val="#ppt_w"/>
                                          </p:val>
                                        </p:tav>
                                      </p:tavLst>
                                    </p:anim>
                                    <p:anim calcmode="lin" valueType="num">
                                      <p:cBhvr>
                                        <p:cTn id="50" dur="500" fill="hold"/>
                                        <p:tgtEl>
                                          <p:spTgt spid="84"/>
                                        </p:tgtEl>
                                        <p:attrNameLst>
                                          <p:attrName>ppt_h</p:attrName>
                                        </p:attrNameLst>
                                      </p:cBhvr>
                                      <p:tavLst>
                                        <p:tav tm="0">
                                          <p:val>
                                            <p:fltVal val="0"/>
                                          </p:val>
                                        </p:tav>
                                        <p:tav tm="100000">
                                          <p:val>
                                            <p:strVal val="#ppt_h"/>
                                          </p:val>
                                        </p:tav>
                                      </p:tavLst>
                                    </p:anim>
                                    <p:animEffect transition="in" filter="fade">
                                      <p:cBhvr>
                                        <p:cTn id="51" dur="500"/>
                                        <p:tgtEl>
                                          <p:spTgt spid="84"/>
                                        </p:tgtEl>
                                      </p:cBhvr>
                                    </p:animEffect>
                                  </p:childTnLst>
                                </p:cTn>
                              </p:par>
                            </p:childTnLst>
                          </p:cTn>
                        </p:par>
                        <p:par>
                          <p:cTn id="52" fill="hold">
                            <p:stCondLst>
                              <p:cond delay="2500"/>
                            </p:stCondLst>
                            <p:childTnLst>
                              <p:par>
                                <p:cTn id="53" presetID="12" presetClass="entr" presetSubtype="2" fill="hold" nodeType="afterEffect">
                                  <p:stCondLst>
                                    <p:cond delay="0"/>
                                  </p:stCondLst>
                                  <p:childTnLst>
                                    <p:set>
                                      <p:cBhvr>
                                        <p:cTn id="54" dur="1" fill="hold">
                                          <p:stCondLst>
                                            <p:cond delay="0"/>
                                          </p:stCondLst>
                                        </p:cTn>
                                        <p:tgtEl>
                                          <p:spTgt spid="64"/>
                                        </p:tgtEl>
                                        <p:attrNameLst>
                                          <p:attrName>style.visibility</p:attrName>
                                        </p:attrNameLst>
                                      </p:cBhvr>
                                      <p:to>
                                        <p:strVal val="visible"/>
                                      </p:to>
                                    </p:set>
                                    <p:anim calcmode="lin" valueType="num">
                                      <p:cBhvr additive="base">
                                        <p:cTn id="55" dur="700"/>
                                        <p:tgtEl>
                                          <p:spTgt spid="64"/>
                                        </p:tgtEl>
                                        <p:attrNameLst>
                                          <p:attrName>ppt_x</p:attrName>
                                        </p:attrNameLst>
                                      </p:cBhvr>
                                      <p:tavLst>
                                        <p:tav tm="0">
                                          <p:val>
                                            <p:strVal val="#ppt_x+#ppt_w*1.125000"/>
                                          </p:val>
                                        </p:tav>
                                        <p:tav tm="100000">
                                          <p:val>
                                            <p:strVal val="#ppt_x"/>
                                          </p:val>
                                        </p:tav>
                                      </p:tavLst>
                                    </p:anim>
                                    <p:animEffect transition="in" filter="wipe(left)">
                                      <p:cBhvr>
                                        <p:cTn id="56" dur="700"/>
                                        <p:tgtEl>
                                          <p:spTgt spid="64"/>
                                        </p:tgtEl>
                                      </p:cBhvr>
                                    </p:animEffect>
                                  </p:childTnLst>
                                </p:cTn>
                              </p:par>
                              <p:par>
                                <p:cTn id="57" presetID="12" presetClass="entr" presetSubtype="8"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700"/>
                                        <p:tgtEl>
                                          <p:spTgt spid="18"/>
                                        </p:tgtEl>
                                        <p:attrNameLst>
                                          <p:attrName>ppt_x</p:attrName>
                                        </p:attrNameLst>
                                      </p:cBhvr>
                                      <p:tavLst>
                                        <p:tav tm="0">
                                          <p:val>
                                            <p:strVal val="#ppt_x-#ppt_w*1.125000"/>
                                          </p:val>
                                        </p:tav>
                                        <p:tav tm="100000">
                                          <p:val>
                                            <p:strVal val="#ppt_x"/>
                                          </p:val>
                                        </p:tav>
                                      </p:tavLst>
                                    </p:anim>
                                    <p:animEffect transition="in" filter="wipe(right)">
                                      <p:cBhvr>
                                        <p:cTn id="60" dur="700"/>
                                        <p:tgtEl>
                                          <p:spTgt spid="18"/>
                                        </p:tgtEl>
                                      </p:cBhvr>
                                    </p:animEffect>
                                  </p:childTnLst>
                                </p:cTn>
                              </p:par>
                            </p:childTnLst>
                          </p:cTn>
                        </p:par>
                        <p:par>
                          <p:cTn id="61" fill="hold">
                            <p:stCondLst>
                              <p:cond delay="3500"/>
                            </p:stCondLst>
                            <p:childTnLst>
                              <p:par>
                                <p:cTn id="62" presetID="22" presetClass="entr" presetSubtype="8"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wipe(left)">
                                      <p:cBhvr>
                                        <p:cTn id="64" dur="500"/>
                                        <p:tgtEl>
                                          <p:spTgt spid="82"/>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wipe(right)">
                                      <p:cBhvr>
                                        <p:cTn id="6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P spid="81" grpId="0"/>
      <p:bldP spid="8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1"/>
          <p:cNvSpPr>
            <a:spLocks noChangeArrowheads="1"/>
          </p:cNvSpPr>
          <p:nvPr/>
        </p:nvSpPr>
        <p:spPr bwMode="auto">
          <a:xfrm>
            <a:off x="1558198" y="1869248"/>
            <a:ext cx="3600919" cy="3600451"/>
          </a:xfrm>
          <a:prstGeom prst="ellipse">
            <a:avLst/>
          </a:prstGeom>
          <a:noFill/>
          <a:ln w="19050">
            <a:solidFill>
              <a:schemeClr val="tx1">
                <a:lumMod val="65000"/>
                <a:lumOff val="35000"/>
              </a:schemeClr>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ctr"/>
          <a:lstStyle/>
          <a:p>
            <a:endParaRPr lang="zh-CN" altLang="en-US" sz="2400"/>
          </a:p>
        </p:txBody>
      </p:sp>
      <p:grpSp>
        <p:nvGrpSpPr>
          <p:cNvPr id="3" name="组合 33"/>
          <p:cNvGrpSpPr/>
          <p:nvPr/>
        </p:nvGrpSpPr>
        <p:grpSpPr bwMode="auto">
          <a:xfrm>
            <a:off x="2449762" y="2761441"/>
            <a:ext cx="1817789" cy="1816068"/>
            <a:chOff x="1754168" y="3653262"/>
            <a:chExt cx="1857599" cy="1857597"/>
          </a:xfrm>
        </p:grpSpPr>
        <p:sp>
          <p:nvSpPr>
            <p:cNvPr id="4" name="椭圆 3"/>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latin typeface="+mj-lt"/>
                <a:ea typeface="方正超粗黑简体" panose="03000509000000000000" pitchFamily="65" charset="-122"/>
              </a:endParaRPr>
            </a:p>
          </p:txBody>
        </p:sp>
        <p:sp>
          <p:nvSpPr>
            <p:cNvPr id="5" name="椭圆 4"/>
            <p:cNvSpPr/>
            <p:nvPr/>
          </p:nvSpPr>
          <p:spPr>
            <a:xfrm>
              <a:off x="1911556" y="3810651"/>
              <a:ext cx="1542822" cy="1542820"/>
            </a:xfrm>
            <a:prstGeom prst="ellipse">
              <a:avLst/>
            </a:prstGeom>
            <a:solidFill>
              <a:schemeClr val="accent3"/>
            </a:soli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6" name="椭圆 5"/>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0087CF"/>
                </a:solidFill>
                <a:latin typeface="+mj-lt"/>
                <a:ea typeface="方正超粗黑简体" panose="03000509000000000000" pitchFamily="65" charset="-122"/>
              </a:endParaRPr>
            </a:p>
          </p:txBody>
        </p:sp>
        <p:sp>
          <p:nvSpPr>
            <p:cNvPr id="7" name="矩形 6"/>
            <p:cNvSpPr/>
            <p:nvPr/>
          </p:nvSpPr>
          <p:spPr>
            <a:xfrm>
              <a:off x="2588069" y="4092848"/>
              <a:ext cx="188776" cy="661111"/>
            </a:xfrm>
            <a:prstGeom prst="rect">
              <a:avLst/>
            </a:prstGeom>
          </p:spPr>
          <p:txBody>
            <a:bodyPr wrap="none">
              <a:spAutoFit/>
            </a:bodyPr>
            <a:lstStyle/>
            <a:p>
              <a:pPr algn="ctr"/>
              <a:endParaRPr lang="zh-CN" altLang="zh-CN" sz="3600" b="1">
                <a:solidFill>
                  <a:srgbClr val="CA0098"/>
                </a:solidFill>
                <a:latin typeface="微软雅黑" panose="020B0503020204020204" pitchFamily="34" charset="-122"/>
                <a:ea typeface="微软雅黑" panose="020B0503020204020204" pitchFamily="34" charset="-122"/>
              </a:endParaRPr>
            </a:p>
          </p:txBody>
        </p:sp>
      </p:grpSp>
      <p:sp>
        <p:nvSpPr>
          <p:cNvPr id="8" name="Rectangle 41"/>
          <p:cNvSpPr>
            <a:spLocks noChangeArrowheads="1"/>
          </p:cNvSpPr>
          <p:nvPr/>
        </p:nvSpPr>
        <p:spPr bwMode="auto">
          <a:xfrm>
            <a:off x="2958547" y="3253976"/>
            <a:ext cx="80021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企业</a:t>
            </a:r>
          </a:p>
          <a:p>
            <a:r>
              <a:rPr lang="zh-CN" altLang="en-US" sz="2400" b="1" dirty="0">
                <a:solidFill>
                  <a:schemeClr val="bg1"/>
                </a:solidFill>
                <a:latin typeface="微软雅黑" panose="020B0503020204020204" pitchFamily="34" charset="-122"/>
                <a:ea typeface="微软雅黑" panose="020B0503020204020204" pitchFamily="34" charset="-122"/>
              </a:rPr>
              <a:t>理念</a:t>
            </a:r>
          </a:p>
        </p:txBody>
      </p:sp>
      <p:sp>
        <p:nvSpPr>
          <p:cNvPr id="55" name="Rectangle 49"/>
          <p:cNvSpPr>
            <a:spLocks noChangeArrowheads="1"/>
          </p:cNvSpPr>
          <p:nvPr/>
        </p:nvSpPr>
        <p:spPr bwMode="auto">
          <a:xfrm>
            <a:off x="5855295" y="2057065"/>
            <a:ext cx="2233304"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spAutoFit/>
          </a:bodyPr>
          <a:lstStyle/>
          <a:p>
            <a:r>
              <a:rPr lang="zh-CN" altLang="en-US" sz="2665" dirty="0">
                <a:solidFill>
                  <a:schemeClr val="tx1">
                    <a:lumMod val="75000"/>
                    <a:lumOff val="25000"/>
                  </a:schemeClr>
                </a:solidFill>
                <a:latin typeface="微软雅黑" panose="020B0503020204020204" pitchFamily="34" charset="-122"/>
                <a:ea typeface="微软雅黑" panose="020B0503020204020204" pitchFamily="34" charset="-122"/>
              </a:rPr>
              <a:t>创新引领未来</a:t>
            </a:r>
          </a:p>
        </p:txBody>
      </p:sp>
      <p:sp>
        <p:nvSpPr>
          <p:cNvPr id="56" name="TextBox 55"/>
          <p:cNvSpPr txBox="1"/>
          <p:nvPr/>
        </p:nvSpPr>
        <p:spPr>
          <a:xfrm>
            <a:off x="5855296" y="2559766"/>
            <a:ext cx="5425281" cy="972767"/>
          </a:xfrm>
          <a:prstGeom prst="rect">
            <a:avLst/>
          </a:prstGeom>
          <a:noFill/>
        </p:spPr>
        <p:txBody>
          <a:bodyPr wrap="square" lIns="91440" tIns="45720" rIns="91440" bIns="45720" rtlCol="0">
            <a:spAutoFit/>
          </a:bodyPr>
          <a:lstStyle/>
          <a:p>
            <a:pP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57" name="Rectangle 49"/>
          <p:cNvSpPr>
            <a:spLocks noChangeArrowheads="1"/>
          </p:cNvSpPr>
          <p:nvPr/>
        </p:nvSpPr>
        <p:spPr bwMode="auto">
          <a:xfrm>
            <a:off x="5855295" y="3873940"/>
            <a:ext cx="2916183"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spAutoFit/>
          </a:bodyPr>
          <a:lstStyle/>
          <a:p>
            <a:r>
              <a:rPr lang="zh-CN" altLang="en-US" sz="2665" dirty="0">
                <a:solidFill>
                  <a:schemeClr val="tx1">
                    <a:lumMod val="75000"/>
                    <a:lumOff val="25000"/>
                  </a:schemeClr>
                </a:solidFill>
                <a:latin typeface="微软雅黑" panose="020B0503020204020204" pitchFamily="34" charset="-122"/>
                <a:ea typeface="微软雅黑" panose="020B0503020204020204" pitchFamily="34" charset="-122"/>
              </a:rPr>
              <a:t>携手共进共创辉煌</a:t>
            </a:r>
          </a:p>
        </p:txBody>
      </p:sp>
      <p:sp>
        <p:nvSpPr>
          <p:cNvPr id="58" name="TextBox 57"/>
          <p:cNvSpPr txBox="1"/>
          <p:nvPr/>
        </p:nvSpPr>
        <p:spPr>
          <a:xfrm>
            <a:off x="5855296" y="4376641"/>
            <a:ext cx="5425281" cy="972767"/>
          </a:xfrm>
          <a:prstGeom prst="rect">
            <a:avLst/>
          </a:prstGeom>
          <a:noFill/>
        </p:spPr>
        <p:txBody>
          <a:bodyPr wrap="square" lIns="91440" tIns="45720" rIns="91440" bIns="45720" rtlCol="0">
            <a:spAutoFit/>
          </a:bodyPr>
          <a:lstStyle/>
          <a:p>
            <a:pP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grpSp>
        <p:nvGrpSpPr>
          <p:cNvPr id="102" name="组合 101"/>
          <p:cNvGrpSpPr/>
          <p:nvPr/>
        </p:nvGrpSpPr>
        <p:grpSpPr>
          <a:xfrm>
            <a:off x="1100721" y="1305942"/>
            <a:ext cx="4494128" cy="4374057"/>
            <a:chOff x="969557" y="979456"/>
            <a:chExt cx="3370596" cy="3280543"/>
          </a:xfrm>
        </p:grpSpPr>
        <p:grpSp>
          <p:nvGrpSpPr>
            <p:cNvPr id="60" name="组合 59"/>
            <p:cNvGrpSpPr/>
            <p:nvPr/>
          </p:nvGrpSpPr>
          <p:grpSpPr>
            <a:xfrm>
              <a:off x="2192822" y="979456"/>
              <a:ext cx="940373" cy="940368"/>
              <a:chOff x="4641550" y="1440594"/>
              <a:chExt cx="587801" cy="587801"/>
            </a:xfrm>
          </p:grpSpPr>
          <p:grpSp>
            <p:nvGrpSpPr>
              <p:cNvPr id="61" name="组合 60"/>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68" name="椭圆 6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2" name="组合 61"/>
              <p:cNvGrpSpPr/>
              <p:nvPr/>
            </p:nvGrpSpPr>
            <p:grpSpPr>
              <a:xfrm>
                <a:off x="4795215" y="1597882"/>
                <a:ext cx="286520" cy="248944"/>
                <a:chOff x="2601913" y="584200"/>
                <a:chExt cx="581025" cy="504825"/>
              </a:xfrm>
              <a:solidFill>
                <a:schemeClr val="accent1"/>
              </a:solidFill>
            </p:grpSpPr>
            <p:sp>
              <p:nvSpPr>
                <p:cNvPr id="63"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4"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5"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6"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76" name="组合 75"/>
            <p:cNvGrpSpPr/>
            <p:nvPr/>
          </p:nvGrpSpPr>
          <p:grpSpPr>
            <a:xfrm>
              <a:off x="3399780" y="1756712"/>
              <a:ext cx="940373" cy="940368"/>
              <a:chOff x="4641550" y="2233932"/>
              <a:chExt cx="587801" cy="587801"/>
            </a:xfrm>
          </p:grpSpPr>
          <p:grpSp>
            <p:nvGrpSpPr>
              <p:cNvPr id="77" name="组合 76"/>
              <p:cNvGrpSpPr/>
              <p:nvPr/>
            </p:nvGrpSpPr>
            <p:grpSpPr>
              <a:xfrm>
                <a:off x="4641550" y="2233932"/>
                <a:ext cx="587801" cy="587801"/>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2" name="椭圆 8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78" name="组合 77"/>
              <p:cNvGrpSpPr/>
              <p:nvPr/>
            </p:nvGrpSpPr>
            <p:grpSpPr>
              <a:xfrm>
                <a:off x="4817013" y="2396824"/>
                <a:ext cx="253510" cy="262016"/>
                <a:chOff x="2649538" y="2673350"/>
                <a:chExt cx="473075" cy="488950"/>
              </a:xfrm>
              <a:solidFill>
                <a:schemeClr val="accent2"/>
              </a:solidFill>
            </p:grpSpPr>
            <p:sp>
              <p:nvSpPr>
                <p:cNvPr id="79"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0"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83" name="组合 82"/>
            <p:cNvGrpSpPr/>
            <p:nvPr/>
          </p:nvGrpSpPr>
          <p:grpSpPr>
            <a:xfrm>
              <a:off x="1364206" y="3319631"/>
              <a:ext cx="940373" cy="940368"/>
              <a:chOff x="4641550" y="3820609"/>
              <a:chExt cx="587801" cy="587801"/>
            </a:xfrm>
          </p:grpSpPr>
          <p:grpSp>
            <p:nvGrpSpPr>
              <p:cNvPr id="84" name="组合 83"/>
              <p:cNvGrpSpPr/>
              <p:nvPr/>
            </p:nvGrpSpPr>
            <p:grpSpPr>
              <a:xfrm>
                <a:off x="4641550" y="3820609"/>
                <a:ext cx="587801" cy="58780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91" name="椭圆 9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85" name="组合 84"/>
              <p:cNvGrpSpPr/>
              <p:nvPr/>
            </p:nvGrpSpPr>
            <p:grpSpPr>
              <a:xfrm>
                <a:off x="4767685" y="3993961"/>
                <a:ext cx="335530" cy="285698"/>
                <a:chOff x="2570163" y="3632200"/>
                <a:chExt cx="641350" cy="546100"/>
              </a:xfrm>
              <a:solidFill>
                <a:schemeClr val="accent4"/>
              </a:solidFill>
            </p:grpSpPr>
            <p:sp>
              <p:nvSpPr>
                <p:cNvPr id="86"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7"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8"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9"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69" name="组合 68"/>
            <p:cNvGrpSpPr/>
            <p:nvPr/>
          </p:nvGrpSpPr>
          <p:grpSpPr>
            <a:xfrm>
              <a:off x="2896661" y="3319631"/>
              <a:ext cx="940373" cy="940368"/>
              <a:chOff x="4641550" y="3027270"/>
              <a:chExt cx="587801" cy="587801"/>
            </a:xfrm>
          </p:grpSpPr>
          <p:grpSp>
            <p:nvGrpSpPr>
              <p:cNvPr id="70" name="组合 69"/>
              <p:cNvGrpSpPr/>
              <p:nvPr/>
            </p:nvGrpSpPr>
            <p:grpSpPr>
              <a:xfrm>
                <a:off x="4641550" y="3027270"/>
                <a:ext cx="587801" cy="587801"/>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75" name="椭圆 7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71" name="组合 70"/>
              <p:cNvGrpSpPr/>
              <p:nvPr/>
            </p:nvGrpSpPr>
            <p:grpSpPr>
              <a:xfrm>
                <a:off x="4790609" y="3178517"/>
                <a:ext cx="289682" cy="293110"/>
                <a:chOff x="2627313" y="1546225"/>
                <a:chExt cx="536575" cy="542925"/>
              </a:xfrm>
              <a:solidFill>
                <a:schemeClr val="accent3"/>
              </a:solidFill>
            </p:grpSpPr>
            <p:sp>
              <p:nvSpPr>
                <p:cNvPr id="72"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3"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01" name="组合 100"/>
            <p:cNvGrpSpPr/>
            <p:nvPr/>
          </p:nvGrpSpPr>
          <p:grpSpPr>
            <a:xfrm>
              <a:off x="969557" y="1756712"/>
              <a:ext cx="940373" cy="940368"/>
              <a:chOff x="969557" y="1756712"/>
              <a:chExt cx="940373" cy="940368"/>
            </a:xfrm>
          </p:grpSpPr>
          <p:grpSp>
            <p:nvGrpSpPr>
              <p:cNvPr id="93" name="组合 92"/>
              <p:cNvGrpSpPr/>
              <p:nvPr/>
            </p:nvGrpSpPr>
            <p:grpSpPr>
              <a:xfrm>
                <a:off x="969557" y="1756712"/>
                <a:ext cx="940373" cy="940368"/>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0" name="椭圆 9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0" name="组合 19"/>
              <p:cNvGrpSpPr/>
              <p:nvPr/>
            </p:nvGrpSpPr>
            <p:grpSpPr>
              <a:xfrm>
                <a:off x="1209150" y="2071080"/>
                <a:ext cx="408728" cy="281332"/>
                <a:chOff x="5840413" y="590550"/>
                <a:chExt cx="733425" cy="504825"/>
              </a:xfrm>
              <a:solidFill>
                <a:schemeClr val="accent6"/>
              </a:solidFill>
            </p:grpSpPr>
            <p:sp>
              <p:nvSpPr>
                <p:cNvPr id="21" name="Freeform 24"/>
                <p:cNvSpPr>
                  <a:spLocks noEditPoints="1"/>
                </p:cNvSpPr>
                <p:nvPr/>
              </p:nvSpPr>
              <p:spPr bwMode="auto">
                <a:xfrm>
                  <a:off x="5840413" y="590550"/>
                  <a:ext cx="568325" cy="438150"/>
                </a:xfrm>
                <a:custGeom>
                  <a:avLst/>
                  <a:gdLst>
                    <a:gd name="T0" fmla="*/ 334 w 358"/>
                    <a:gd name="T1" fmla="*/ 8 h 276"/>
                    <a:gd name="T2" fmla="*/ 334 w 358"/>
                    <a:gd name="T3" fmla="*/ 8 h 276"/>
                    <a:gd name="T4" fmla="*/ 332 w 358"/>
                    <a:gd name="T5" fmla="*/ 4 h 276"/>
                    <a:gd name="T6" fmla="*/ 328 w 358"/>
                    <a:gd name="T7" fmla="*/ 0 h 276"/>
                    <a:gd name="T8" fmla="*/ 324 w 358"/>
                    <a:gd name="T9" fmla="*/ 0 h 276"/>
                    <a:gd name="T10" fmla="*/ 320 w 358"/>
                    <a:gd name="T11" fmla="*/ 0 h 276"/>
                    <a:gd name="T12" fmla="*/ 84 w 358"/>
                    <a:gd name="T13" fmla="*/ 78 h 276"/>
                    <a:gd name="T14" fmla="*/ 154 w 358"/>
                    <a:gd name="T15" fmla="*/ 78 h 276"/>
                    <a:gd name="T16" fmla="*/ 284 w 358"/>
                    <a:gd name="T17" fmla="*/ 34 h 276"/>
                    <a:gd name="T18" fmla="*/ 284 w 358"/>
                    <a:gd name="T19" fmla="*/ 34 h 276"/>
                    <a:gd name="T20" fmla="*/ 292 w 358"/>
                    <a:gd name="T21" fmla="*/ 44 h 276"/>
                    <a:gd name="T22" fmla="*/ 302 w 358"/>
                    <a:gd name="T23" fmla="*/ 52 h 276"/>
                    <a:gd name="T24" fmla="*/ 314 w 358"/>
                    <a:gd name="T25" fmla="*/ 56 h 276"/>
                    <a:gd name="T26" fmla="*/ 328 w 358"/>
                    <a:gd name="T27" fmla="*/ 56 h 276"/>
                    <a:gd name="T28" fmla="*/ 334 w 358"/>
                    <a:gd name="T29" fmla="*/ 78 h 276"/>
                    <a:gd name="T30" fmla="*/ 358 w 358"/>
                    <a:gd name="T31" fmla="*/ 78 h 276"/>
                    <a:gd name="T32" fmla="*/ 334 w 358"/>
                    <a:gd name="T33" fmla="*/ 8 h 276"/>
                    <a:gd name="T34" fmla="*/ 2 w 358"/>
                    <a:gd name="T35" fmla="*/ 118 h 276"/>
                    <a:gd name="T36" fmla="*/ 54 w 358"/>
                    <a:gd name="T37" fmla="*/ 276 h 276"/>
                    <a:gd name="T38" fmla="*/ 54 w 358"/>
                    <a:gd name="T39" fmla="*/ 208 h 276"/>
                    <a:gd name="T40" fmla="*/ 36 w 358"/>
                    <a:gd name="T41" fmla="*/ 152 h 276"/>
                    <a:gd name="T42" fmla="*/ 36 w 358"/>
                    <a:gd name="T43" fmla="*/ 152 h 276"/>
                    <a:gd name="T44" fmla="*/ 42 w 358"/>
                    <a:gd name="T45" fmla="*/ 148 h 276"/>
                    <a:gd name="T46" fmla="*/ 46 w 358"/>
                    <a:gd name="T47" fmla="*/ 142 h 276"/>
                    <a:gd name="T48" fmla="*/ 50 w 358"/>
                    <a:gd name="T49" fmla="*/ 136 h 276"/>
                    <a:gd name="T50" fmla="*/ 54 w 358"/>
                    <a:gd name="T51" fmla="*/ 130 h 276"/>
                    <a:gd name="T52" fmla="*/ 54 w 358"/>
                    <a:gd name="T53" fmla="*/ 102 h 276"/>
                    <a:gd name="T54" fmla="*/ 54 w 358"/>
                    <a:gd name="T55" fmla="*/ 102 h 276"/>
                    <a:gd name="T56" fmla="*/ 56 w 358"/>
                    <a:gd name="T57" fmla="*/ 92 h 276"/>
                    <a:gd name="T58" fmla="*/ 62 w 358"/>
                    <a:gd name="T59" fmla="*/ 84 h 276"/>
                    <a:gd name="T60" fmla="*/ 10 w 358"/>
                    <a:gd name="T61" fmla="*/ 102 h 276"/>
                    <a:gd name="T62" fmla="*/ 10 w 358"/>
                    <a:gd name="T63" fmla="*/ 102 h 276"/>
                    <a:gd name="T64" fmla="*/ 4 w 358"/>
                    <a:gd name="T65" fmla="*/ 104 h 276"/>
                    <a:gd name="T66" fmla="*/ 2 w 358"/>
                    <a:gd name="T67" fmla="*/ 108 h 276"/>
                    <a:gd name="T68" fmla="*/ 0 w 358"/>
                    <a:gd name="T69" fmla="*/ 112 h 276"/>
                    <a:gd name="T70" fmla="*/ 2 w 358"/>
                    <a:gd name="T71" fmla="*/ 118 h 276"/>
                    <a:gd name="T72" fmla="*/ 2 w 358"/>
                    <a:gd name="T73" fmla="*/ 11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8" h="276">
                      <a:moveTo>
                        <a:pt x="334" y="8"/>
                      </a:moveTo>
                      <a:lnTo>
                        <a:pt x="334" y="8"/>
                      </a:lnTo>
                      <a:lnTo>
                        <a:pt x="332" y="4"/>
                      </a:lnTo>
                      <a:lnTo>
                        <a:pt x="328" y="0"/>
                      </a:lnTo>
                      <a:lnTo>
                        <a:pt x="324" y="0"/>
                      </a:lnTo>
                      <a:lnTo>
                        <a:pt x="320" y="0"/>
                      </a:lnTo>
                      <a:lnTo>
                        <a:pt x="84" y="78"/>
                      </a:lnTo>
                      <a:lnTo>
                        <a:pt x="154" y="78"/>
                      </a:lnTo>
                      <a:lnTo>
                        <a:pt x="284" y="34"/>
                      </a:lnTo>
                      <a:lnTo>
                        <a:pt x="284" y="34"/>
                      </a:lnTo>
                      <a:lnTo>
                        <a:pt x="292" y="44"/>
                      </a:lnTo>
                      <a:lnTo>
                        <a:pt x="302" y="52"/>
                      </a:lnTo>
                      <a:lnTo>
                        <a:pt x="314" y="56"/>
                      </a:lnTo>
                      <a:lnTo>
                        <a:pt x="328" y="56"/>
                      </a:lnTo>
                      <a:lnTo>
                        <a:pt x="334" y="78"/>
                      </a:lnTo>
                      <a:lnTo>
                        <a:pt x="358" y="78"/>
                      </a:lnTo>
                      <a:lnTo>
                        <a:pt x="334" y="8"/>
                      </a:lnTo>
                      <a:close/>
                      <a:moveTo>
                        <a:pt x="2" y="118"/>
                      </a:moveTo>
                      <a:lnTo>
                        <a:pt x="54" y="276"/>
                      </a:lnTo>
                      <a:lnTo>
                        <a:pt x="54" y="208"/>
                      </a:lnTo>
                      <a:lnTo>
                        <a:pt x="36" y="152"/>
                      </a:lnTo>
                      <a:lnTo>
                        <a:pt x="36" y="152"/>
                      </a:lnTo>
                      <a:lnTo>
                        <a:pt x="42" y="148"/>
                      </a:lnTo>
                      <a:lnTo>
                        <a:pt x="46" y="142"/>
                      </a:lnTo>
                      <a:lnTo>
                        <a:pt x="50" y="136"/>
                      </a:lnTo>
                      <a:lnTo>
                        <a:pt x="54" y="130"/>
                      </a:lnTo>
                      <a:lnTo>
                        <a:pt x="54" y="102"/>
                      </a:lnTo>
                      <a:lnTo>
                        <a:pt x="54" y="102"/>
                      </a:lnTo>
                      <a:lnTo>
                        <a:pt x="56" y="92"/>
                      </a:lnTo>
                      <a:lnTo>
                        <a:pt x="62" y="84"/>
                      </a:lnTo>
                      <a:lnTo>
                        <a:pt x="10" y="102"/>
                      </a:lnTo>
                      <a:lnTo>
                        <a:pt x="10" y="102"/>
                      </a:lnTo>
                      <a:lnTo>
                        <a:pt x="4" y="104"/>
                      </a:lnTo>
                      <a:lnTo>
                        <a:pt x="2" y="108"/>
                      </a:lnTo>
                      <a:lnTo>
                        <a:pt x="0" y="112"/>
                      </a:lnTo>
                      <a:lnTo>
                        <a:pt x="2" y="118"/>
                      </a:lnTo>
                      <a:lnTo>
                        <a:pt x="2" y="118"/>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25"/>
                <p:cNvSpPr>
                  <a:spLocks noEditPoints="1"/>
                </p:cNvSpPr>
                <p:nvPr/>
              </p:nvSpPr>
              <p:spPr bwMode="auto">
                <a:xfrm>
                  <a:off x="6024563" y="793750"/>
                  <a:ext cx="403225" cy="234950"/>
                </a:xfrm>
                <a:custGeom>
                  <a:avLst/>
                  <a:gdLst>
                    <a:gd name="T0" fmla="*/ 226 w 254"/>
                    <a:gd name="T1" fmla="*/ 56 h 148"/>
                    <a:gd name="T2" fmla="*/ 214 w 254"/>
                    <a:gd name="T3" fmla="*/ 74 h 148"/>
                    <a:gd name="T4" fmla="*/ 220 w 254"/>
                    <a:gd name="T5" fmla="*/ 88 h 148"/>
                    <a:gd name="T6" fmla="*/ 234 w 254"/>
                    <a:gd name="T7" fmla="*/ 94 h 148"/>
                    <a:gd name="T8" fmla="*/ 252 w 254"/>
                    <a:gd name="T9" fmla="*/ 82 h 148"/>
                    <a:gd name="T10" fmla="*/ 252 w 254"/>
                    <a:gd name="T11" fmla="*/ 66 h 148"/>
                    <a:gd name="T12" fmla="*/ 234 w 254"/>
                    <a:gd name="T13" fmla="*/ 54 h 148"/>
                    <a:gd name="T14" fmla="*/ 20 w 254"/>
                    <a:gd name="T15" fmla="*/ 54 h 148"/>
                    <a:gd name="T16" fmla="*/ 2 w 254"/>
                    <a:gd name="T17" fmla="*/ 66 h 148"/>
                    <a:gd name="T18" fmla="*/ 2 w 254"/>
                    <a:gd name="T19" fmla="*/ 82 h 148"/>
                    <a:gd name="T20" fmla="*/ 20 w 254"/>
                    <a:gd name="T21" fmla="*/ 94 h 148"/>
                    <a:gd name="T22" fmla="*/ 34 w 254"/>
                    <a:gd name="T23" fmla="*/ 88 h 148"/>
                    <a:gd name="T24" fmla="*/ 40 w 254"/>
                    <a:gd name="T25" fmla="*/ 74 h 148"/>
                    <a:gd name="T26" fmla="*/ 28 w 254"/>
                    <a:gd name="T27" fmla="*/ 56 h 148"/>
                    <a:gd name="T28" fmla="*/ 126 w 254"/>
                    <a:gd name="T29" fmla="*/ 0 h 148"/>
                    <a:gd name="T30" fmla="*/ 102 w 254"/>
                    <a:gd name="T31" fmla="*/ 6 h 148"/>
                    <a:gd name="T32" fmla="*/ 72 w 254"/>
                    <a:gd name="T33" fmla="*/ 32 h 148"/>
                    <a:gd name="T34" fmla="*/ 62 w 254"/>
                    <a:gd name="T35" fmla="*/ 74 h 148"/>
                    <a:gd name="T36" fmla="*/ 66 w 254"/>
                    <a:gd name="T37" fmla="*/ 104 h 148"/>
                    <a:gd name="T38" fmla="*/ 90 w 254"/>
                    <a:gd name="T39" fmla="*/ 136 h 148"/>
                    <a:gd name="T40" fmla="*/ 126 w 254"/>
                    <a:gd name="T41" fmla="*/ 148 h 148"/>
                    <a:gd name="T42" fmla="*/ 152 w 254"/>
                    <a:gd name="T43" fmla="*/ 142 h 148"/>
                    <a:gd name="T44" fmla="*/ 182 w 254"/>
                    <a:gd name="T45" fmla="*/ 116 h 148"/>
                    <a:gd name="T46" fmla="*/ 192 w 254"/>
                    <a:gd name="T47" fmla="*/ 74 h 148"/>
                    <a:gd name="T48" fmla="*/ 188 w 254"/>
                    <a:gd name="T49" fmla="*/ 46 h 148"/>
                    <a:gd name="T50" fmla="*/ 164 w 254"/>
                    <a:gd name="T51" fmla="*/ 12 h 148"/>
                    <a:gd name="T52" fmla="*/ 126 w 254"/>
                    <a:gd name="T53" fmla="*/ 0 h 148"/>
                    <a:gd name="T54" fmla="*/ 134 w 254"/>
                    <a:gd name="T55" fmla="*/ 118 h 148"/>
                    <a:gd name="T56" fmla="*/ 120 w 254"/>
                    <a:gd name="T57" fmla="*/ 108 h 148"/>
                    <a:gd name="T58" fmla="*/ 102 w 254"/>
                    <a:gd name="T59" fmla="*/ 88 h 148"/>
                    <a:gd name="T60" fmla="*/ 122 w 254"/>
                    <a:gd name="T61" fmla="*/ 94 h 148"/>
                    <a:gd name="T62" fmla="*/ 132 w 254"/>
                    <a:gd name="T63" fmla="*/ 90 h 148"/>
                    <a:gd name="T64" fmla="*/ 132 w 254"/>
                    <a:gd name="T65" fmla="*/ 86 h 148"/>
                    <a:gd name="T66" fmla="*/ 120 w 254"/>
                    <a:gd name="T67" fmla="*/ 80 h 148"/>
                    <a:gd name="T68" fmla="*/ 100 w 254"/>
                    <a:gd name="T69" fmla="*/ 68 h 148"/>
                    <a:gd name="T70" fmla="*/ 100 w 254"/>
                    <a:gd name="T71" fmla="*/ 54 h 148"/>
                    <a:gd name="T72" fmla="*/ 120 w 254"/>
                    <a:gd name="T73" fmla="*/ 40 h 148"/>
                    <a:gd name="T74" fmla="*/ 134 w 254"/>
                    <a:gd name="T75" fmla="*/ 40 h 148"/>
                    <a:gd name="T76" fmla="*/ 152 w 254"/>
                    <a:gd name="T77" fmla="*/ 42 h 148"/>
                    <a:gd name="T78" fmla="*/ 142 w 254"/>
                    <a:gd name="T79" fmla="*/ 54 h 148"/>
                    <a:gd name="T80" fmla="*/ 122 w 254"/>
                    <a:gd name="T81" fmla="*/ 54 h 148"/>
                    <a:gd name="T82" fmla="*/ 122 w 254"/>
                    <a:gd name="T83" fmla="*/ 60 h 148"/>
                    <a:gd name="T84" fmla="*/ 134 w 254"/>
                    <a:gd name="T85" fmla="*/ 66 h 148"/>
                    <a:gd name="T86" fmla="*/ 154 w 254"/>
                    <a:gd name="T87" fmla="*/ 80 h 148"/>
                    <a:gd name="T88" fmla="*/ 154 w 254"/>
                    <a:gd name="T89" fmla="*/ 94 h 148"/>
                    <a:gd name="T90" fmla="*/ 134 w 254"/>
                    <a:gd name="T91" fmla="*/ 10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4" h="148">
                      <a:moveTo>
                        <a:pt x="234" y="54"/>
                      </a:moveTo>
                      <a:lnTo>
                        <a:pt x="234" y="54"/>
                      </a:lnTo>
                      <a:lnTo>
                        <a:pt x="226" y="56"/>
                      </a:lnTo>
                      <a:lnTo>
                        <a:pt x="220" y="60"/>
                      </a:lnTo>
                      <a:lnTo>
                        <a:pt x="216" y="66"/>
                      </a:lnTo>
                      <a:lnTo>
                        <a:pt x="214" y="74"/>
                      </a:lnTo>
                      <a:lnTo>
                        <a:pt x="214" y="74"/>
                      </a:lnTo>
                      <a:lnTo>
                        <a:pt x="216" y="82"/>
                      </a:lnTo>
                      <a:lnTo>
                        <a:pt x="220" y="88"/>
                      </a:lnTo>
                      <a:lnTo>
                        <a:pt x="226" y="92"/>
                      </a:lnTo>
                      <a:lnTo>
                        <a:pt x="234" y="94"/>
                      </a:lnTo>
                      <a:lnTo>
                        <a:pt x="234" y="94"/>
                      </a:lnTo>
                      <a:lnTo>
                        <a:pt x="242" y="92"/>
                      </a:lnTo>
                      <a:lnTo>
                        <a:pt x="248" y="88"/>
                      </a:lnTo>
                      <a:lnTo>
                        <a:pt x="252" y="82"/>
                      </a:lnTo>
                      <a:lnTo>
                        <a:pt x="254" y="74"/>
                      </a:lnTo>
                      <a:lnTo>
                        <a:pt x="254" y="74"/>
                      </a:lnTo>
                      <a:lnTo>
                        <a:pt x="252" y="66"/>
                      </a:lnTo>
                      <a:lnTo>
                        <a:pt x="248" y="60"/>
                      </a:lnTo>
                      <a:lnTo>
                        <a:pt x="242" y="56"/>
                      </a:lnTo>
                      <a:lnTo>
                        <a:pt x="234" y="54"/>
                      </a:lnTo>
                      <a:lnTo>
                        <a:pt x="234" y="54"/>
                      </a:lnTo>
                      <a:close/>
                      <a:moveTo>
                        <a:pt x="20" y="54"/>
                      </a:moveTo>
                      <a:lnTo>
                        <a:pt x="20" y="54"/>
                      </a:lnTo>
                      <a:lnTo>
                        <a:pt x="12" y="56"/>
                      </a:lnTo>
                      <a:lnTo>
                        <a:pt x="6" y="60"/>
                      </a:lnTo>
                      <a:lnTo>
                        <a:pt x="2" y="66"/>
                      </a:lnTo>
                      <a:lnTo>
                        <a:pt x="0" y="74"/>
                      </a:lnTo>
                      <a:lnTo>
                        <a:pt x="0" y="74"/>
                      </a:lnTo>
                      <a:lnTo>
                        <a:pt x="2" y="82"/>
                      </a:lnTo>
                      <a:lnTo>
                        <a:pt x="6" y="88"/>
                      </a:lnTo>
                      <a:lnTo>
                        <a:pt x="12" y="92"/>
                      </a:lnTo>
                      <a:lnTo>
                        <a:pt x="20" y="94"/>
                      </a:lnTo>
                      <a:lnTo>
                        <a:pt x="20" y="94"/>
                      </a:lnTo>
                      <a:lnTo>
                        <a:pt x="28" y="92"/>
                      </a:lnTo>
                      <a:lnTo>
                        <a:pt x="34" y="88"/>
                      </a:lnTo>
                      <a:lnTo>
                        <a:pt x="38" y="82"/>
                      </a:lnTo>
                      <a:lnTo>
                        <a:pt x="40" y="74"/>
                      </a:lnTo>
                      <a:lnTo>
                        <a:pt x="40" y="74"/>
                      </a:lnTo>
                      <a:lnTo>
                        <a:pt x="38" y="66"/>
                      </a:lnTo>
                      <a:lnTo>
                        <a:pt x="34" y="60"/>
                      </a:lnTo>
                      <a:lnTo>
                        <a:pt x="28" y="56"/>
                      </a:lnTo>
                      <a:lnTo>
                        <a:pt x="20" y="54"/>
                      </a:lnTo>
                      <a:lnTo>
                        <a:pt x="20" y="54"/>
                      </a:lnTo>
                      <a:close/>
                      <a:moveTo>
                        <a:pt x="126" y="0"/>
                      </a:moveTo>
                      <a:lnTo>
                        <a:pt x="126" y="0"/>
                      </a:lnTo>
                      <a:lnTo>
                        <a:pt x="114" y="2"/>
                      </a:lnTo>
                      <a:lnTo>
                        <a:pt x="102" y="6"/>
                      </a:lnTo>
                      <a:lnTo>
                        <a:pt x="90" y="12"/>
                      </a:lnTo>
                      <a:lnTo>
                        <a:pt x="80" y="22"/>
                      </a:lnTo>
                      <a:lnTo>
                        <a:pt x="72" y="32"/>
                      </a:lnTo>
                      <a:lnTo>
                        <a:pt x="66" y="46"/>
                      </a:lnTo>
                      <a:lnTo>
                        <a:pt x="62" y="60"/>
                      </a:lnTo>
                      <a:lnTo>
                        <a:pt x="62" y="74"/>
                      </a:lnTo>
                      <a:lnTo>
                        <a:pt x="62" y="74"/>
                      </a:lnTo>
                      <a:lnTo>
                        <a:pt x="62" y="90"/>
                      </a:lnTo>
                      <a:lnTo>
                        <a:pt x="66" y="104"/>
                      </a:lnTo>
                      <a:lnTo>
                        <a:pt x="72" y="116"/>
                      </a:lnTo>
                      <a:lnTo>
                        <a:pt x="80" y="126"/>
                      </a:lnTo>
                      <a:lnTo>
                        <a:pt x="90" y="136"/>
                      </a:lnTo>
                      <a:lnTo>
                        <a:pt x="102" y="142"/>
                      </a:lnTo>
                      <a:lnTo>
                        <a:pt x="114" y="146"/>
                      </a:lnTo>
                      <a:lnTo>
                        <a:pt x="126" y="148"/>
                      </a:lnTo>
                      <a:lnTo>
                        <a:pt x="126" y="148"/>
                      </a:lnTo>
                      <a:lnTo>
                        <a:pt x="140" y="146"/>
                      </a:lnTo>
                      <a:lnTo>
                        <a:pt x="152" y="142"/>
                      </a:lnTo>
                      <a:lnTo>
                        <a:pt x="164" y="136"/>
                      </a:lnTo>
                      <a:lnTo>
                        <a:pt x="174" y="126"/>
                      </a:lnTo>
                      <a:lnTo>
                        <a:pt x="182" y="116"/>
                      </a:lnTo>
                      <a:lnTo>
                        <a:pt x="188" y="104"/>
                      </a:lnTo>
                      <a:lnTo>
                        <a:pt x="192" y="90"/>
                      </a:lnTo>
                      <a:lnTo>
                        <a:pt x="192" y="74"/>
                      </a:lnTo>
                      <a:lnTo>
                        <a:pt x="192" y="74"/>
                      </a:lnTo>
                      <a:lnTo>
                        <a:pt x="192" y="60"/>
                      </a:lnTo>
                      <a:lnTo>
                        <a:pt x="188" y="46"/>
                      </a:lnTo>
                      <a:lnTo>
                        <a:pt x="182" y="32"/>
                      </a:lnTo>
                      <a:lnTo>
                        <a:pt x="174" y="22"/>
                      </a:lnTo>
                      <a:lnTo>
                        <a:pt x="164" y="12"/>
                      </a:lnTo>
                      <a:lnTo>
                        <a:pt x="152" y="6"/>
                      </a:lnTo>
                      <a:lnTo>
                        <a:pt x="140" y="2"/>
                      </a:lnTo>
                      <a:lnTo>
                        <a:pt x="126" y="0"/>
                      </a:lnTo>
                      <a:lnTo>
                        <a:pt x="126" y="0"/>
                      </a:lnTo>
                      <a:close/>
                      <a:moveTo>
                        <a:pt x="134" y="108"/>
                      </a:moveTo>
                      <a:lnTo>
                        <a:pt x="134" y="118"/>
                      </a:lnTo>
                      <a:lnTo>
                        <a:pt x="120" y="118"/>
                      </a:lnTo>
                      <a:lnTo>
                        <a:pt x="120" y="108"/>
                      </a:lnTo>
                      <a:lnTo>
                        <a:pt x="120" y="108"/>
                      </a:lnTo>
                      <a:lnTo>
                        <a:pt x="106" y="106"/>
                      </a:lnTo>
                      <a:lnTo>
                        <a:pt x="98" y="104"/>
                      </a:lnTo>
                      <a:lnTo>
                        <a:pt x="102" y="88"/>
                      </a:lnTo>
                      <a:lnTo>
                        <a:pt x="102" y="88"/>
                      </a:lnTo>
                      <a:lnTo>
                        <a:pt x="112" y="92"/>
                      </a:lnTo>
                      <a:lnTo>
                        <a:pt x="122" y="94"/>
                      </a:lnTo>
                      <a:lnTo>
                        <a:pt x="122" y="94"/>
                      </a:lnTo>
                      <a:lnTo>
                        <a:pt x="130" y="92"/>
                      </a:lnTo>
                      <a:lnTo>
                        <a:pt x="132" y="90"/>
                      </a:lnTo>
                      <a:lnTo>
                        <a:pt x="134" y="88"/>
                      </a:lnTo>
                      <a:lnTo>
                        <a:pt x="134" y="88"/>
                      </a:lnTo>
                      <a:lnTo>
                        <a:pt x="132" y="86"/>
                      </a:lnTo>
                      <a:lnTo>
                        <a:pt x="130" y="84"/>
                      </a:lnTo>
                      <a:lnTo>
                        <a:pt x="120" y="80"/>
                      </a:lnTo>
                      <a:lnTo>
                        <a:pt x="120" y="80"/>
                      </a:lnTo>
                      <a:lnTo>
                        <a:pt x="112" y="78"/>
                      </a:lnTo>
                      <a:lnTo>
                        <a:pt x="104" y="74"/>
                      </a:lnTo>
                      <a:lnTo>
                        <a:pt x="100" y="68"/>
                      </a:lnTo>
                      <a:lnTo>
                        <a:pt x="98" y="60"/>
                      </a:lnTo>
                      <a:lnTo>
                        <a:pt x="98" y="60"/>
                      </a:lnTo>
                      <a:lnTo>
                        <a:pt x="100" y="54"/>
                      </a:lnTo>
                      <a:lnTo>
                        <a:pt x="104" y="48"/>
                      </a:lnTo>
                      <a:lnTo>
                        <a:pt x="110" y="42"/>
                      </a:lnTo>
                      <a:lnTo>
                        <a:pt x="120" y="40"/>
                      </a:lnTo>
                      <a:lnTo>
                        <a:pt x="120" y="30"/>
                      </a:lnTo>
                      <a:lnTo>
                        <a:pt x="134" y="30"/>
                      </a:lnTo>
                      <a:lnTo>
                        <a:pt x="134" y="40"/>
                      </a:lnTo>
                      <a:lnTo>
                        <a:pt x="134" y="40"/>
                      </a:lnTo>
                      <a:lnTo>
                        <a:pt x="144" y="40"/>
                      </a:lnTo>
                      <a:lnTo>
                        <a:pt x="152" y="42"/>
                      </a:lnTo>
                      <a:lnTo>
                        <a:pt x="148" y="58"/>
                      </a:lnTo>
                      <a:lnTo>
                        <a:pt x="148" y="58"/>
                      </a:lnTo>
                      <a:lnTo>
                        <a:pt x="142" y="54"/>
                      </a:lnTo>
                      <a:lnTo>
                        <a:pt x="130" y="54"/>
                      </a:lnTo>
                      <a:lnTo>
                        <a:pt x="130" y="54"/>
                      </a:lnTo>
                      <a:lnTo>
                        <a:pt x="122" y="54"/>
                      </a:lnTo>
                      <a:lnTo>
                        <a:pt x="120" y="58"/>
                      </a:lnTo>
                      <a:lnTo>
                        <a:pt x="120" y="58"/>
                      </a:lnTo>
                      <a:lnTo>
                        <a:pt x="122" y="60"/>
                      </a:lnTo>
                      <a:lnTo>
                        <a:pt x="124" y="62"/>
                      </a:lnTo>
                      <a:lnTo>
                        <a:pt x="134" y="66"/>
                      </a:lnTo>
                      <a:lnTo>
                        <a:pt x="134" y="66"/>
                      </a:lnTo>
                      <a:lnTo>
                        <a:pt x="144" y="70"/>
                      </a:lnTo>
                      <a:lnTo>
                        <a:pt x="150" y="74"/>
                      </a:lnTo>
                      <a:lnTo>
                        <a:pt x="154" y="80"/>
                      </a:lnTo>
                      <a:lnTo>
                        <a:pt x="156" y="86"/>
                      </a:lnTo>
                      <a:lnTo>
                        <a:pt x="156" y="86"/>
                      </a:lnTo>
                      <a:lnTo>
                        <a:pt x="154" y="94"/>
                      </a:lnTo>
                      <a:lnTo>
                        <a:pt x="150" y="100"/>
                      </a:lnTo>
                      <a:lnTo>
                        <a:pt x="142" y="104"/>
                      </a:lnTo>
                      <a:lnTo>
                        <a:pt x="134" y="108"/>
                      </a:lnTo>
                      <a:lnTo>
                        <a:pt x="134" y="108"/>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 name="Freeform 26"/>
                <p:cNvSpPr/>
                <p:nvPr/>
              </p:nvSpPr>
              <p:spPr bwMode="auto">
                <a:xfrm>
                  <a:off x="5948363" y="733425"/>
                  <a:ext cx="555625" cy="358775"/>
                </a:xfrm>
                <a:custGeom>
                  <a:avLst/>
                  <a:gdLst>
                    <a:gd name="T0" fmla="*/ 254 w 350"/>
                    <a:gd name="T1" fmla="*/ 218 h 226"/>
                    <a:gd name="T2" fmla="*/ 254 w 350"/>
                    <a:gd name="T3" fmla="*/ 218 h 226"/>
                    <a:gd name="T4" fmla="*/ 254 w 350"/>
                    <a:gd name="T5" fmla="*/ 210 h 226"/>
                    <a:gd name="T6" fmla="*/ 258 w 350"/>
                    <a:gd name="T7" fmla="*/ 204 h 226"/>
                    <a:gd name="T8" fmla="*/ 54 w 350"/>
                    <a:gd name="T9" fmla="*/ 204 h 226"/>
                    <a:gd name="T10" fmla="*/ 54 w 350"/>
                    <a:gd name="T11" fmla="*/ 204 h 226"/>
                    <a:gd name="T12" fmla="*/ 50 w 350"/>
                    <a:gd name="T13" fmla="*/ 192 h 226"/>
                    <a:gd name="T14" fmla="*/ 42 w 350"/>
                    <a:gd name="T15" fmla="*/ 182 h 226"/>
                    <a:gd name="T16" fmla="*/ 34 w 350"/>
                    <a:gd name="T17" fmla="*/ 176 h 226"/>
                    <a:gd name="T18" fmla="*/ 22 w 350"/>
                    <a:gd name="T19" fmla="*/ 172 h 226"/>
                    <a:gd name="T20" fmla="*/ 22 w 350"/>
                    <a:gd name="T21" fmla="*/ 56 h 226"/>
                    <a:gd name="T22" fmla="*/ 22 w 350"/>
                    <a:gd name="T23" fmla="*/ 56 h 226"/>
                    <a:gd name="T24" fmla="*/ 34 w 350"/>
                    <a:gd name="T25" fmla="*/ 52 h 226"/>
                    <a:gd name="T26" fmla="*/ 44 w 350"/>
                    <a:gd name="T27" fmla="*/ 44 h 226"/>
                    <a:gd name="T28" fmla="*/ 50 w 350"/>
                    <a:gd name="T29" fmla="*/ 34 h 226"/>
                    <a:gd name="T30" fmla="*/ 54 w 350"/>
                    <a:gd name="T31" fmla="*/ 22 h 226"/>
                    <a:gd name="T32" fmla="*/ 294 w 350"/>
                    <a:gd name="T33" fmla="*/ 22 h 226"/>
                    <a:gd name="T34" fmla="*/ 294 w 350"/>
                    <a:gd name="T35" fmla="*/ 22 h 226"/>
                    <a:gd name="T36" fmla="*/ 300 w 350"/>
                    <a:gd name="T37" fmla="*/ 34 h 226"/>
                    <a:gd name="T38" fmla="*/ 306 w 350"/>
                    <a:gd name="T39" fmla="*/ 44 h 226"/>
                    <a:gd name="T40" fmla="*/ 316 w 350"/>
                    <a:gd name="T41" fmla="*/ 52 h 226"/>
                    <a:gd name="T42" fmla="*/ 328 w 350"/>
                    <a:gd name="T43" fmla="*/ 56 h 226"/>
                    <a:gd name="T44" fmla="*/ 328 w 350"/>
                    <a:gd name="T45" fmla="*/ 134 h 226"/>
                    <a:gd name="T46" fmla="*/ 350 w 350"/>
                    <a:gd name="T47" fmla="*/ 134 h 226"/>
                    <a:gd name="T48" fmla="*/ 350 w 350"/>
                    <a:gd name="T49" fmla="*/ 12 h 226"/>
                    <a:gd name="T50" fmla="*/ 350 w 350"/>
                    <a:gd name="T51" fmla="*/ 12 h 226"/>
                    <a:gd name="T52" fmla="*/ 350 w 350"/>
                    <a:gd name="T53" fmla="*/ 8 h 226"/>
                    <a:gd name="T54" fmla="*/ 346 w 350"/>
                    <a:gd name="T55" fmla="*/ 4 h 226"/>
                    <a:gd name="T56" fmla="*/ 342 w 350"/>
                    <a:gd name="T57" fmla="*/ 2 h 226"/>
                    <a:gd name="T58" fmla="*/ 338 w 350"/>
                    <a:gd name="T59" fmla="*/ 0 h 226"/>
                    <a:gd name="T60" fmla="*/ 12 w 350"/>
                    <a:gd name="T61" fmla="*/ 0 h 226"/>
                    <a:gd name="T62" fmla="*/ 12 w 350"/>
                    <a:gd name="T63" fmla="*/ 0 h 226"/>
                    <a:gd name="T64" fmla="*/ 8 w 350"/>
                    <a:gd name="T65" fmla="*/ 2 h 226"/>
                    <a:gd name="T66" fmla="*/ 4 w 350"/>
                    <a:gd name="T67" fmla="*/ 4 h 226"/>
                    <a:gd name="T68" fmla="*/ 0 w 350"/>
                    <a:gd name="T69" fmla="*/ 8 h 226"/>
                    <a:gd name="T70" fmla="*/ 0 w 350"/>
                    <a:gd name="T71" fmla="*/ 12 h 226"/>
                    <a:gd name="T72" fmla="*/ 0 w 350"/>
                    <a:gd name="T73" fmla="*/ 214 h 226"/>
                    <a:gd name="T74" fmla="*/ 0 w 350"/>
                    <a:gd name="T75" fmla="*/ 214 h 226"/>
                    <a:gd name="T76" fmla="*/ 0 w 350"/>
                    <a:gd name="T77" fmla="*/ 218 h 226"/>
                    <a:gd name="T78" fmla="*/ 4 w 350"/>
                    <a:gd name="T79" fmla="*/ 222 h 226"/>
                    <a:gd name="T80" fmla="*/ 8 w 350"/>
                    <a:gd name="T81" fmla="*/ 226 h 226"/>
                    <a:gd name="T82" fmla="*/ 12 w 350"/>
                    <a:gd name="T83" fmla="*/ 226 h 226"/>
                    <a:gd name="T84" fmla="*/ 256 w 350"/>
                    <a:gd name="T85" fmla="*/ 226 h 226"/>
                    <a:gd name="T86" fmla="*/ 256 w 350"/>
                    <a:gd name="T87" fmla="*/ 226 h 226"/>
                    <a:gd name="T88" fmla="*/ 254 w 350"/>
                    <a:gd name="T89" fmla="*/ 218 h 226"/>
                    <a:gd name="T90" fmla="*/ 254 w 350"/>
                    <a:gd name="T91"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0" h="226">
                      <a:moveTo>
                        <a:pt x="254" y="218"/>
                      </a:moveTo>
                      <a:lnTo>
                        <a:pt x="254" y="218"/>
                      </a:lnTo>
                      <a:lnTo>
                        <a:pt x="254" y="210"/>
                      </a:lnTo>
                      <a:lnTo>
                        <a:pt x="258" y="204"/>
                      </a:lnTo>
                      <a:lnTo>
                        <a:pt x="54" y="204"/>
                      </a:lnTo>
                      <a:lnTo>
                        <a:pt x="54" y="204"/>
                      </a:lnTo>
                      <a:lnTo>
                        <a:pt x="50" y="192"/>
                      </a:lnTo>
                      <a:lnTo>
                        <a:pt x="42" y="182"/>
                      </a:lnTo>
                      <a:lnTo>
                        <a:pt x="34" y="176"/>
                      </a:lnTo>
                      <a:lnTo>
                        <a:pt x="22" y="172"/>
                      </a:lnTo>
                      <a:lnTo>
                        <a:pt x="22" y="56"/>
                      </a:lnTo>
                      <a:lnTo>
                        <a:pt x="22" y="56"/>
                      </a:lnTo>
                      <a:lnTo>
                        <a:pt x="34" y="52"/>
                      </a:lnTo>
                      <a:lnTo>
                        <a:pt x="44" y="44"/>
                      </a:lnTo>
                      <a:lnTo>
                        <a:pt x="50" y="34"/>
                      </a:lnTo>
                      <a:lnTo>
                        <a:pt x="54" y="22"/>
                      </a:lnTo>
                      <a:lnTo>
                        <a:pt x="294" y="22"/>
                      </a:lnTo>
                      <a:lnTo>
                        <a:pt x="294" y="22"/>
                      </a:lnTo>
                      <a:lnTo>
                        <a:pt x="300" y="34"/>
                      </a:lnTo>
                      <a:lnTo>
                        <a:pt x="306" y="44"/>
                      </a:lnTo>
                      <a:lnTo>
                        <a:pt x="316" y="52"/>
                      </a:lnTo>
                      <a:lnTo>
                        <a:pt x="328" y="56"/>
                      </a:lnTo>
                      <a:lnTo>
                        <a:pt x="328" y="134"/>
                      </a:lnTo>
                      <a:lnTo>
                        <a:pt x="350" y="134"/>
                      </a:lnTo>
                      <a:lnTo>
                        <a:pt x="350" y="12"/>
                      </a:lnTo>
                      <a:lnTo>
                        <a:pt x="350" y="12"/>
                      </a:lnTo>
                      <a:lnTo>
                        <a:pt x="350" y="8"/>
                      </a:lnTo>
                      <a:lnTo>
                        <a:pt x="346" y="4"/>
                      </a:lnTo>
                      <a:lnTo>
                        <a:pt x="342" y="2"/>
                      </a:lnTo>
                      <a:lnTo>
                        <a:pt x="338" y="0"/>
                      </a:lnTo>
                      <a:lnTo>
                        <a:pt x="12" y="0"/>
                      </a:lnTo>
                      <a:lnTo>
                        <a:pt x="12" y="0"/>
                      </a:lnTo>
                      <a:lnTo>
                        <a:pt x="8" y="2"/>
                      </a:lnTo>
                      <a:lnTo>
                        <a:pt x="4" y="4"/>
                      </a:lnTo>
                      <a:lnTo>
                        <a:pt x="0" y="8"/>
                      </a:lnTo>
                      <a:lnTo>
                        <a:pt x="0" y="12"/>
                      </a:lnTo>
                      <a:lnTo>
                        <a:pt x="0" y="214"/>
                      </a:lnTo>
                      <a:lnTo>
                        <a:pt x="0" y="214"/>
                      </a:lnTo>
                      <a:lnTo>
                        <a:pt x="0" y="218"/>
                      </a:lnTo>
                      <a:lnTo>
                        <a:pt x="4" y="222"/>
                      </a:lnTo>
                      <a:lnTo>
                        <a:pt x="8" y="226"/>
                      </a:lnTo>
                      <a:lnTo>
                        <a:pt x="12" y="226"/>
                      </a:lnTo>
                      <a:lnTo>
                        <a:pt x="256" y="226"/>
                      </a:lnTo>
                      <a:lnTo>
                        <a:pt x="256" y="226"/>
                      </a:lnTo>
                      <a:lnTo>
                        <a:pt x="254" y="218"/>
                      </a:lnTo>
                      <a:lnTo>
                        <a:pt x="254" y="218"/>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 name="Freeform 27"/>
                <p:cNvSpPr/>
                <p:nvPr/>
              </p:nvSpPr>
              <p:spPr bwMode="auto">
                <a:xfrm>
                  <a:off x="6373813" y="96520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0 h 22"/>
                    <a:gd name="T12" fmla="*/ 0 w 126"/>
                    <a:gd name="T13" fmla="*/ 10 h 22"/>
                    <a:gd name="T14" fmla="*/ 0 w 126"/>
                    <a:gd name="T15" fmla="*/ 10 h 22"/>
                    <a:gd name="T16" fmla="*/ 2 w 126"/>
                    <a:gd name="T17" fmla="*/ 6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6 h 22"/>
                    <a:gd name="T36" fmla="*/ 126 w 126"/>
                    <a:gd name="T37" fmla="*/ 10 h 22"/>
                    <a:gd name="T38" fmla="*/ 126 w 126"/>
                    <a:gd name="T39" fmla="*/ 10 h 22"/>
                    <a:gd name="T40" fmla="*/ 126 w 126"/>
                    <a:gd name="T41" fmla="*/ 10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0"/>
                      </a:lnTo>
                      <a:lnTo>
                        <a:pt x="0" y="10"/>
                      </a:lnTo>
                      <a:lnTo>
                        <a:pt x="0" y="10"/>
                      </a:lnTo>
                      <a:lnTo>
                        <a:pt x="2" y="6"/>
                      </a:lnTo>
                      <a:lnTo>
                        <a:pt x="4" y="4"/>
                      </a:lnTo>
                      <a:lnTo>
                        <a:pt x="8" y="2"/>
                      </a:lnTo>
                      <a:lnTo>
                        <a:pt x="12" y="0"/>
                      </a:lnTo>
                      <a:lnTo>
                        <a:pt x="12" y="0"/>
                      </a:lnTo>
                      <a:lnTo>
                        <a:pt x="116" y="0"/>
                      </a:lnTo>
                      <a:lnTo>
                        <a:pt x="116" y="0"/>
                      </a:lnTo>
                      <a:lnTo>
                        <a:pt x="120" y="2"/>
                      </a:lnTo>
                      <a:lnTo>
                        <a:pt x="124" y="4"/>
                      </a:lnTo>
                      <a:lnTo>
                        <a:pt x="126" y="6"/>
                      </a:lnTo>
                      <a:lnTo>
                        <a:pt x="126" y="10"/>
                      </a:lnTo>
                      <a:lnTo>
                        <a:pt x="126" y="10"/>
                      </a:lnTo>
                      <a:lnTo>
                        <a:pt x="126" y="10"/>
                      </a:lnTo>
                      <a:lnTo>
                        <a:pt x="126" y="16"/>
                      </a:lnTo>
                      <a:lnTo>
                        <a:pt x="124" y="18"/>
                      </a:lnTo>
                      <a:lnTo>
                        <a:pt x="120" y="20"/>
                      </a:lnTo>
                      <a:lnTo>
                        <a:pt x="116" y="22"/>
                      </a:lnTo>
                      <a:lnTo>
                        <a:pt x="116" y="22"/>
                      </a:lnTo>
                      <a:lnTo>
                        <a:pt x="12" y="22"/>
                      </a:lnTo>
                      <a:lnTo>
                        <a:pt x="12" y="2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 name="Freeform 28"/>
                <p:cNvSpPr/>
                <p:nvPr/>
              </p:nvSpPr>
              <p:spPr bwMode="auto">
                <a:xfrm>
                  <a:off x="6367463" y="1012825"/>
                  <a:ext cx="200025" cy="34925"/>
                </a:xfrm>
                <a:custGeom>
                  <a:avLst/>
                  <a:gdLst>
                    <a:gd name="T0" fmla="*/ 10 w 126"/>
                    <a:gd name="T1" fmla="*/ 22 h 22"/>
                    <a:gd name="T2" fmla="*/ 10 w 126"/>
                    <a:gd name="T3" fmla="*/ 22 h 22"/>
                    <a:gd name="T4" fmla="*/ 6 w 126"/>
                    <a:gd name="T5" fmla="*/ 20 h 22"/>
                    <a:gd name="T6" fmla="*/ 4 w 126"/>
                    <a:gd name="T7" fmla="*/ 18 h 22"/>
                    <a:gd name="T8" fmla="*/ 0 w 126"/>
                    <a:gd name="T9" fmla="*/ 16 h 22"/>
                    <a:gd name="T10" fmla="*/ 0 w 126"/>
                    <a:gd name="T11" fmla="*/ 12 h 22"/>
                    <a:gd name="T12" fmla="*/ 0 w 126"/>
                    <a:gd name="T13" fmla="*/ 12 h 22"/>
                    <a:gd name="T14" fmla="*/ 0 w 126"/>
                    <a:gd name="T15" fmla="*/ 12 h 22"/>
                    <a:gd name="T16" fmla="*/ 0 w 126"/>
                    <a:gd name="T17" fmla="*/ 6 h 22"/>
                    <a:gd name="T18" fmla="*/ 4 w 126"/>
                    <a:gd name="T19" fmla="*/ 4 h 22"/>
                    <a:gd name="T20" fmla="*/ 6 w 126"/>
                    <a:gd name="T21" fmla="*/ 2 h 22"/>
                    <a:gd name="T22" fmla="*/ 10 w 126"/>
                    <a:gd name="T23" fmla="*/ 0 h 22"/>
                    <a:gd name="T24" fmla="*/ 10 w 126"/>
                    <a:gd name="T25" fmla="*/ 0 h 22"/>
                    <a:gd name="T26" fmla="*/ 116 w 126"/>
                    <a:gd name="T27" fmla="*/ 0 h 22"/>
                    <a:gd name="T28" fmla="*/ 116 w 126"/>
                    <a:gd name="T29" fmla="*/ 0 h 22"/>
                    <a:gd name="T30" fmla="*/ 120 w 126"/>
                    <a:gd name="T31" fmla="*/ 2 h 22"/>
                    <a:gd name="T32" fmla="*/ 122 w 126"/>
                    <a:gd name="T33" fmla="*/ 4 h 22"/>
                    <a:gd name="T34" fmla="*/ 124 w 126"/>
                    <a:gd name="T35" fmla="*/ 6 h 22"/>
                    <a:gd name="T36" fmla="*/ 126 w 126"/>
                    <a:gd name="T37" fmla="*/ 12 h 22"/>
                    <a:gd name="T38" fmla="*/ 126 w 126"/>
                    <a:gd name="T39" fmla="*/ 12 h 22"/>
                    <a:gd name="T40" fmla="*/ 126 w 126"/>
                    <a:gd name="T41" fmla="*/ 12 h 22"/>
                    <a:gd name="T42" fmla="*/ 124 w 126"/>
                    <a:gd name="T43" fmla="*/ 16 h 22"/>
                    <a:gd name="T44" fmla="*/ 122 w 126"/>
                    <a:gd name="T45" fmla="*/ 18 h 22"/>
                    <a:gd name="T46" fmla="*/ 120 w 126"/>
                    <a:gd name="T47" fmla="*/ 20 h 22"/>
                    <a:gd name="T48" fmla="*/ 116 w 126"/>
                    <a:gd name="T49" fmla="*/ 22 h 22"/>
                    <a:gd name="T50" fmla="*/ 116 w 126"/>
                    <a:gd name="T51" fmla="*/ 22 h 22"/>
                    <a:gd name="T52" fmla="*/ 10 w 126"/>
                    <a:gd name="T53" fmla="*/ 22 h 22"/>
                    <a:gd name="T54" fmla="*/ 10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0" y="22"/>
                      </a:moveTo>
                      <a:lnTo>
                        <a:pt x="10" y="22"/>
                      </a:lnTo>
                      <a:lnTo>
                        <a:pt x="6" y="20"/>
                      </a:lnTo>
                      <a:lnTo>
                        <a:pt x="4" y="18"/>
                      </a:lnTo>
                      <a:lnTo>
                        <a:pt x="0" y="16"/>
                      </a:lnTo>
                      <a:lnTo>
                        <a:pt x="0" y="12"/>
                      </a:lnTo>
                      <a:lnTo>
                        <a:pt x="0" y="12"/>
                      </a:lnTo>
                      <a:lnTo>
                        <a:pt x="0" y="12"/>
                      </a:lnTo>
                      <a:lnTo>
                        <a:pt x="0" y="6"/>
                      </a:lnTo>
                      <a:lnTo>
                        <a:pt x="4" y="4"/>
                      </a:lnTo>
                      <a:lnTo>
                        <a:pt x="6" y="2"/>
                      </a:lnTo>
                      <a:lnTo>
                        <a:pt x="10" y="0"/>
                      </a:lnTo>
                      <a:lnTo>
                        <a:pt x="10" y="0"/>
                      </a:lnTo>
                      <a:lnTo>
                        <a:pt x="116" y="0"/>
                      </a:lnTo>
                      <a:lnTo>
                        <a:pt x="116" y="0"/>
                      </a:lnTo>
                      <a:lnTo>
                        <a:pt x="120" y="2"/>
                      </a:lnTo>
                      <a:lnTo>
                        <a:pt x="122" y="4"/>
                      </a:lnTo>
                      <a:lnTo>
                        <a:pt x="124" y="6"/>
                      </a:lnTo>
                      <a:lnTo>
                        <a:pt x="126" y="12"/>
                      </a:lnTo>
                      <a:lnTo>
                        <a:pt x="126" y="12"/>
                      </a:lnTo>
                      <a:lnTo>
                        <a:pt x="126" y="12"/>
                      </a:lnTo>
                      <a:lnTo>
                        <a:pt x="124" y="16"/>
                      </a:lnTo>
                      <a:lnTo>
                        <a:pt x="122" y="18"/>
                      </a:lnTo>
                      <a:lnTo>
                        <a:pt x="120" y="20"/>
                      </a:lnTo>
                      <a:lnTo>
                        <a:pt x="116" y="22"/>
                      </a:lnTo>
                      <a:lnTo>
                        <a:pt x="116" y="22"/>
                      </a:lnTo>
                      <a:lnTo>
                        <a:pt x="10" y="22"/>
                      </a:lnTo>
                      <a:lnTo>
                        <a:pt x="10" y="2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 name="Freeform 29"/>
                <p:cNvSpPr/>
                <p:nvPr/>
              </p:nvSpPr>
              <p:spPr bwMode="auto">
                <a:xfrm>
                  <a:off x="6370638" y="106045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2 h 22"/>
                    <a:gd name="T12" fmla="*/ 0 w 126"/>
                    <a:gd name="T13" fmla="*/ 12 h 22"/>
                    <a:gd name="T14" fmla="*/ 0 w 126"/>
                    <a:gd name="T15" fmla="*/ 12 h 22"/>
                    <a:gd name="T16" fmla="*/ 2 w 126"/>
                    <a:gd name="T17" fmla="*/ 8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8 h 22"/>
                    <a:gd name="T36" fmla="*/ 126 w 126"/>
                    <a:gd name="T37" fmla="*/ 12 h 22"/>
                    <a:gd name="T38" fmla="*/ 126 w 126"/>
                    <a:gd name="T39" fmla="*/ 12 h 22"/>
                    <a:gd name="T40" fmla="*/ 126 w 126"/>
                    <a:gd name="T41" fmla="*/ 12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2"/>
                      </a:lnTo>
                      <a:lnTo>
                        <a:pt x="0" y="12"/>
                      </a:lnTo>
                      <a:lnTo>
                        <a:pt x="0" y="12"/>
                      </a:lnTo>
                      <a:lnTo>
                        <a:pt x="2" y="8"/>
                      </a:lnTo>
                      <a:lnTo>
                        <a:pt x="4" y="4"/>
                      </a:lnTo>
                      <a:lnTo>
                        <a:pt x="8" y="2"/>
                      </a:lnTo>
                      <a:lnTo>
                        <a:pt x="12" y="0"/>
                      </a:lnTo>
                      <a:lnTo>
                        <a:pt x="12" y="0"/>
                      </a:lnTo>
                      <a:lnTo>
                        <a:pt x="116" y="0"/>
                      </a:lnTo>
                      <a:lnTo>
                        <a:pt x="116" y="0"/>
                      </a:lnTo>
                      <a:lnTo>
                        <a:pt x="120" y="2"/>
                      </a:lnTo>
                      <a:lnTo>
                        <a:pt x="124" y="4"/>
                      </a:lnTo>
                      <a:lnTo>
                        <a:pt x="126" y="8"/>
                      </a:lnTo>
                      <a:lnTo>
                        <a:pt x="126" y="12"/>
                      </a:lnTo>
                      <a:lnTo>
                        <a:pt x="126" y="12"/>
                      </a:lnTo>
                      <a:lnTo>
                        <a:pt x="126" y="12"/>
                      </a:lnTo>
                      <a:lnTo>
                        <a:pt x="126" y="16"/>
                      </a:lnTo>
                      <a:lnTo>
                        <a:pt x="124" y="18"/>
                      </a:lnTo>
                      <a:lnTo>
                        <a:pt x="120" y="20"/>
                      </a:lnTo>
                      <a:lnTo>
                        <a:pt x="116" y="22"/>
                      </a:lnTo>
                      <a:lnTo>
                        <a:pt x="116" y="22"/>
                      </a:lnTo>
                      <a:lnTo>
                        <a:pt x="12" y="22"/>
                      </a:lnTo>
                      <a:lnTo>
                        <a:pt x="12" y="2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sp>
        <p:nvSpPr>
          <p:cNvPr id="9" name="标题 8"/>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500"/>
                                        <p:tgtEl>
                                          <p:spTgt spid="2"/>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 calcmode="lin" valueType="num">
                                      <p:cBhvr>
                                        <p:cTn id="13" dur="500" fill="hold"/>
                                        <p:tgtEl>
                                          <p:spTgt spid="3"/>
                                        </p:tgtEl>
                                        <p:attrNameLst>
                                          <p:attrName>style.rotation</p:attrName>
                                        </p:attrNameLst>
                                      </p:cBhvr>
                                      <p:tavLst>
                                        <p:tav tm="0">
                                          <p:val>
                                            <p:fltVal val="360"/>
                                          </p:val>
                                        </p:tav>
                                        <p:tav tm="100000">
                                          <p:val>
                                            <p:fltVal val="0"/>
                                          </p:val>
                                        </p:tav>
                                      </p:tavLst>
                                    </p:anim>
                                    <p:animEffect transition="in" filter="fade">
                                      <p:cBhvr>
                                        <p:cTn id="14" dur="500"/>
                                        <p:tgtEl>
                                          <p:spTgt spid="3"/>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par>
                          <p:cTn id="19" fill="hold">
                            <p:stCondLst>
                              <p:cond delay="1500"/>
                            </p:stCondLst>
                            <p:childTnLst>
                              <p:par>
                                <p:cTn id="20" presetID="52" presetClass="entr" presetSubtype="0" fill="hold" nodeType="afterEffect">
                                  <p:stCondLst>
                                    <p:cond delay="0"/>
                                  </p:stCondLst>
                                  <p:childTnLst>
                                    <p:set>
                                      <p:cBhvr>
                                        <p:cTn id="21" dur="1" fill="hold">
                                          <p:stCondLst>
                                            <p:cond delay="0"/>
                                          </p:stCondLst>
                                        </p:cTn>
                                        <p:tgtEl>
                                          <p:spTgt spid="102"/>
                                        </p:tgtEl>
                                        <p:attrNameLst>
                                          <p:attrName>style.visibility</p:attrName>
                                        </p:attrNameLst>
                                      </p:cBhvr>
                                      <p:to>
                                        <p:strVal val="visible"/>
                                      </p:to>
                                    </p:set>
                                    <p:animScale>
                                      <p:cBhvr>
                                        <p:cTn id="22" dur="1000" decel="50000" fill="hold">
                                          <p:stCondLst>
                                            <p:cond delay="0"/>
                                          </p:stCondLst>
                                        </p:cTn>
                                        <p:tgtEl>
                                          <p:spTgt spid="1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02"/>
                                        </p:tgtEl>
                                        <p:attrNameLst>
                                          <p:attrName>ppt_x</p:attrName>
                                          <p:attrName>ppt_y</p:attrName>
                                        </p:attrNameLst>
                                      </p:cBhvr>
                                    </p:animMotion>
                                    <p:animEffect transition="in" filter="fade">
                                      <p:cBhvr>
                                        <p:cTn id="24" dur="1000"/>
                                        <p:tgtEl>
                                          <p:spTgt spid="102"/>
                                        </p:tgtEl>
                                      </p:cBhvr>
                                    </p:animEffect>
                                  </p:childTnLst>
                                </p:cTn>
                              </p:par>
                            </p:childTnLst>
                          </p:cTn>
                        </p:par>
                        <p:par>
                          <p:cTn id="25" fill="hold">
                            <p:stCondLst>
                              <p:cond delay="2500"/>
                            </p:stCondLst>
                            <p:childTnLst>
                              <p:par>
                                <p:cTn id="26" presetID="50" presetClass="entr" presetSubtype="0" decel="100000" fill="hold" grpId="0" nodeType="afterEffect">
                                  <p:stCondLst>
                                    <p:cond delay="0"/>
                                  </p:stCondLst>
                                  <p:iterate type="lt">
                                    <p:tmPct val="10000"/>
                                  </p:iterate>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strVal val="#ppt_w+.3"/>
                                          </p:val>
                                        </p:tav>
                                        <p:tav tm="100000">
                                          <p:val>
                                            <p:strVal val="#ppt_w"/>
                                          </p:val>
                                        </p:tav>
                                      </p:tavLst>
                                    </p:anim>
                                    <p:anim calcmode="lin" valueType="num">
                                      <p:cBhvr>
                                        <p:cTn id="29" dur="500" fill="hold"/>
                                        <p:tgtEl>
                                          <p:spTgt spid="55"/>
                                        </p:tgtEl>
                                        <p:attrNameLst>
                                          <p:attrName>ppt_h</p:attrName>
                                        </p:attrNameLst>
                                      </p:cBhvr>
                                      <p:tavLst>
                                        <p:tav tm="0">
                                          <p:val>
                                            <p:strVal val="#ppt_h"/>
                                          </p:val>
                                        </p:tav>
                                        <p:tav tm="100000">
                                          <p:val>
                                            <p:strVal val="#ppt_h"/>
                                          </p:val>
                                        </p:tav>
                                      </p:tavLst>
                                    </p:anim>
                                    <p:animEffect transition="in" filter="fade">
                                      <p:cBhvr>
                                        <p:cTn id="30" dur="500"/>
                                        <p:tgtEl>
                                          <p:spTgt spid="55"/>
                                        </p:tgtEl>
                                      </p:cBhvr>
                                    </p:animEffect>
                                  </p:childTnLst>
                                </p:cTn>
                              </p:par>
                              <p:par>
                                <p:cTn id="31" presetID="22" presetClass="entr" presetSubtype="8" fill="hold" grpId="0" nodeType="withEffect">
                                  <p:stCondLst>
                                    <p:cond delay="0"/>
                                  </p:stCondLst>
                                  <p:iterate type="lt">
                                    <p:tmPct val="30000"/>
                                  </p:iterate>
                                  <p:childTnLst>
                                    <p:set>
                                      <p:cBhvr>
                                        <p:cTn id="32" dur="1" fill="hold">
                                          <p:stCondLst>
                                            <p:cond delay="0"/>
                                          </p:stCondLst>
                                        </p:cTn>
                                        <p:tgtEl>
                                          <p:spTgt spid="56"/>
                                        </p:tgtEl>
                                        <p:attrNameLst>
                                          <p:attrName>style.visibility</p:attrName>
                                        </p:attrNameLst>
                                      </p:cBhvr>
                                      <p:to>
                                        <p:strVal val="visible"/>
                                      </p:to>
                                    </p:set>
                                    <p:animEffect transition="in" filter="wipe(left)">
                                      <p:cBhvr>
                                        <p:cTn id="33" dur="100"/>
                                        <p:tgtEl>
                                          <p:spTgt spid="56"/>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56"/>
                                        </p:tgtEl>
                                      </p:cBhvr>
                                      <p:to x="80000" y="100000"/>
                                    </p:animScale>
                                    <p:anim by="(#ppt_w*0.10)" calcmode="lin" valueType="num">
                                      <p:cBhvr>
                                        <p:cTn id="36" dur="50" autoRev="1" fill="hold">
                                          <p:stCondLst>
                                            <p:cond delay="0"/>
                                          </p:stCondLst>
                                        </p:cTn>
                                        <p:tgtEl>
                                          <p:spTgt spid="56"/>
                                        </p:tgtEl>
                                        <p:attrNameLst>
                                          <p:attrName>ppt_x</p:attrName>
                                        </p:attrNameLst>
                                      </p:cBhvr>
                                    </p:anim>
                                    <p:anim by="(-#ppt_w*0.10)" calcmode="lin" valueType="num">
                                      <p:cBhvr>
                                        <p:cTn id="37" dur="50" autoRev="1" fill="hold">
                                          <p:stCondLst>
                                            <p:cond delay="0"/>
                                          </p:stCondLst>
                                        </p:cTn>
                                        <p:tgtEl>
                                          <p:spTgt spid="56"/>
                                        </p:tgtEl>
                                        <p:attrNameLst>
                                          <p:attrName>ppt_y</p:attrName>
                                        </p:attrNameLst>
                                      </p:cBhvr>
                                    </p:anim>
                                    <p:animRot by="-480000">
                                      <p:cBhvr>
                                        <p:cTn id="38" dur="50" autoRev="1" fill="hold">
                                          <p:stCondLst>
                                            <p:cond delay="0"/>
                                          </p:stCondLst>
                                        </p:cTn>
                                        <p:tgtEl>
                                          <p:spTgt spid="56"/>
                                        </p:tgtEl>
                                        <p:attrNameLst>
                                          <p:attrName>r</p:attrName>
                                        </p:attrNameLst>
                                      </p:cBhvr>
                                    </p:animRot>
                                  </p:childTnLst>
                                </p:cTn>
                              </p:par>
                              <p:par>
                                <p:cTn id="39" presetID="50" presetClass="entr" presetSubtype="0" decel="100000" fill="hold" grpId="0" nodeType="withEffect">
                                  <p:stCondLst>
                                    <p:cond delay="600"/>
                                  </p:stCondLst>
                                  <p:iterate type="lt">
                                    <p:tmPct val="10000"/>
                                  </p:iterate>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strVal val="#ppt_w+.3"/>
                                          </p:val>
                                        </p:tav>
                                        <p:tav tm="100000">
                                          <p:val>
                                            <p:strVal val="#ppt_w"/>
                                          </p:val>
                                        </p:tav>
                                      </p:tavLst>
                                    </p:anim>
                                    <p:anim calcmode="lin" valueType="num">
                                      <p:cBhvr>
                                        <p:cTn id="42" dur="500" fill="hold"/>
                                        <p:tgtEl>
                                          <p:spTgt spid="57"/>
                                        </p:tgtEl>
                                        <p:attrNameLst>
                                          <p:attrName>ppt_h</p:attrName>
                                        </p:attrNameLst>
                                      </p:cBhvr>
                                      <p:tavLst>
                                        <p:tav tm="0">
                                          <p:val>
                                            <p:strVal val="#ppt_h"/>
                                          </p:val>
                                        </p:tav>
                                        <p:tav tm="100000">
                                          <p:val>
                                            <p:strVal val="#ppt_h"/>
                                          </p:val>
                                        </p:tav>
                                      </p:tavLst>
                                    </p:anim>
                                    <p:animEffect transition="in" filter="fade">
                                      <p:cBhvr>
                                        <p:cTn id="43" dur="500"/>
                                        <p:tgtEl>
                                          <p:spTgt spid="57"/>
                                        </p:tgtEl>
                                      </p:cBhvr>
                                    </p:animEffect>
                                  </p:childTnLst>
                                </p:cTn>
                              </p:par>
                              <p:par>
                                <p:cTn id="44" presetID="22" presetClass="entr" presetSubtype="8" fill="hold" grpId="0" nodeType="withEffect">
                                  <p:stCondLst>
                                    <p:cond delay="400"/>
                                  </p:stCondLst>
                                  <p:iterate type="lt">
                                    <p:tmPct val="30000"/>
                                  </p:iterate>
                                  <p:childTnLst>
                                    <p:set>
                                      <p:cBhvr>
                                        <p:cTn id="45" dur="1" fill="hold">
                                          <p:stCondLst>
                                            <p:cond delay="0"/>
                                          </p:stCondLst>
                                        </p:cTn>
                                        <p:tgtEl>
                                          <p:spTgt spid="58"/>
                                        </p:tgtEl>
                                        <p:attrNameLst>
                                          <p:attrName>style.visibility</p:attrName>
                                        </p:attrNameLst>
                                      </p:cBhvr>
                                      <p:to>
                                        <p:strVal val="visible"/>
                                      </p:to>
                                    </p:set>
                                    <p:animEffect transition="in" filter="wipe(left)">
                                      <p:cBhvr>
                                        <p:cTn id="46" dur="100"/>
                                        <p:tgtEl>
                                          <p:spTgt spid="58"/>
                                        </p:tgtEl>
                                      </p:cBhvr>
                                    </p:animEffect>
                                  </p:childTnLst>
                                </p:cTn>
                              </p:par>
                              <p:par>
                                <p:cTn id="47" presetID="36" presetClass="emph" presetSubtype="0" fill="hold" grpId="1" nodeType="withEffect">
                                  <p:stCondLst>
                                    <p:cond delay="400"/>
                                  </p:stCondLst>
                                  <p:iterate type="lt">
                                    <p:tmPct val="30000"/>
                                  </p:iterate>
                                  <p:childTnLst>
                                    <p:animScale>
                                      <p:cBhvr>
                                        <p:cTn id="48" dur="50" autoRev="1" fill="hold">
                                          <p:stCondLst>
                                            <p:cond delay="0"/>
                                          </p:stCondLst>
                                        </p:cTn>
                                        <p:tgtEl>
                                          <p:spTgt spid="58"/>
                                        </p:tgtEl>
                                      </p:cBhvr>
                                      <p:to x="80000" y="100000"/>
                                    </p:animScale>
                                    <p:anim by="(#ppt_w*0.10)" calcmode="lin" valueType="num">
                                      <p:cBhvr>
                                        <p:cTn id="49" dur="50" autoRev="1" fill="hold">
                                          <p:stCondLst>
                                            <p:cond delay="0"/>
                                          </p:stCondLst>
                                        </p:cTn>
                                        <p:tgtEl>
                                          <p:spTgt spid="58"/>
                                        </p:tgtEl>
                                        <p:attrNameLst>
                                          <p:attrName>ppt_x</p:attrName>
                                        </p:attrNameLst>
                                      </p:cBhvr>
                                    </p:anim>
                                    <p:anim by="(-#ppt_w*0.10)" calcmode="lin" valueType="num">
                                      <p:cBhvr>
                                        <p:cTn id="50" dur="50" autoRev="1" fill="hold">
                                          <p:stCondLst>
                                            <p:cond delay="0"/>
                                          </p:stCondLst>
                                        </p:cTn>
                                        <p:tgtEl>
                                          <p:spTgt spid="58"/>
                                        </p:tgtEl>
                                        <p:attrNameLst>
                                          <p:attrName>ppt_y</p:attrName>
                                        </p:attrNameLst>
                                      </p:cBhvr>
                                    </p:anim>
                                    <p:animRot by="-480000">
                                      <p:cBhvr>
                                        <p:cTn id="51" dur="50" autoRev="1" fill="hold">
                                          <p:stCondLst>
                                            <p:cond delay="0"/>
                                          </p:stCondLst>
                                        </p:cTn>
                                        <p:tgtEl>
                                          <p:spTgt spid="5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55" grpId="0"/>
      <p:bldP spid="56" grpId="0"/>
      <p:bldP spid="56" grpId="1"/>
      <p:bldP spid="57" grpId="0"/>
      <p:bldP spid="58" grpId="0"/>
      <p:bldP spid="58"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85"/>
          <p:cNvSpPr txBox="1"/>
          <p:nvPr/>
        </p:nvSpPr>
        <p:spPr>
          <a:xfrm>
            <a:off x="1524000" y="5376239"/>
            <a:ext cx="9144000" cy="572464"/>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并选择只保留文字。</a:t>
            </a:r>
          </a:p>
        </p:txBody>
      </p:sp>
      <p:grpSp>
        <p:nvGrpSpPr>
          <p:cNvPr id="9" name="Group 119"/>
          <p:cNvGrpSpPr/>
          <p:nvPr/>
        </p:nvGrpSpPr>
        <p:grpSpPr bwMode="auto">
          <a:xfrm>
            <a:off x="3890797" y="3129349"/>
            <a:ext cx="4989512" cy="679449"/>
            <a:chOff x="5042339" y="3272998"/>
            <a:chExt cx="4989097" cy="679783"/>
          </a:xfrm>
          <a:solidFill>
            <a:schemeClr val="bg1">
              <a:lumMod val="75000"/>
            </a:schemeClr>
          </a:solidFill>
        </p:grpSpPr>
        <p:sp>
          <p:nvSpPr>
            <p:cNvPr id="14" name="Freeform 6"/>
            <p:cNvSpPr>
              <a:spLocks noEditPoints="1"/>
            </p:cNvSpPr>
            <p:nvPr/>
          </p:nvSpPr>
          <p:spPr bwMode="auto">
            <a:xfrm>
              <a:off x="7090043" y="3272998"/>
              <a:ext cx="274614"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15" name="Freeform 7"/>
            <p:cNvSpPr>
              <a:spLocks noEditPoints="1"/>
            </p:cNvSpPr>
            <p:nvPr/>
          </p:nvSpPr>
          <p:spPr bwMode="auto">
            <a:xfrm>
              <a:off x="5328065" y="3272998"/>
              <a:ext cx="277789"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17" name="Freeform 10"/>
            <p:cNvSpPr>
              <a:spLocks noEditPoints="1"/>
            </p:cNvSpPr>
            <p:nvPr/>
          </p:nvSpPr>
          <p:spPr bwMode="auto">
            <a:xfrm>
              <a:off x="7675782" y="3272998"/>
              <a:ext cx="277790"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18" name="Freeform 11"/>
            <p:cNvSpPr>
              <a:spLocks noEditPoints="1"/>
            </p:cNvSpPr>
            <p:nvPr/>
          </p:nvSpPr>
          <p:spPr bwMode="auto">
            <a:xfrm>
              <a:off x="5915391" y="3272998"/>
              <a:ext cx="279377"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19" name="Freeform 13"/>
            <p:cNvSpPr>
              <a:spLocks noEditPoints="1"/>
            </p:cNvSpPr>
            <p:nvPr/>
          </p:nvSpPr>
          <p:spPr bwMode="auto">
            <a:xfrm>
              <a:off x="6501129" y="3272998"/>
              <a:ext cx="277790"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21" name="Freeform 16"/>
            <p:cNvSpPr>
              <a:spLocks noEditPoints="1"/>
            </p:cNvSpPr>
            <p:nvPr/>
          </p:nvSpPr>
          <p:spPr bwMode="auto">
            <a:xfrm>
              <a:off x="7385294" y="3272998"/>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22" name="Freeform 17"/>
            <p:cNvSpPr>
              <a:spLocks noEditPoints="1"/>
            </p:cNvSpPr>
            <p:nvPr/>
          </p:nvSpPr>
          <p:spPr bwMode="auto">
            <a:xfrm>
              <a:off x="5626490" y="3272998"/>
              <a:ext cx="276202"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23" name="Freeform 19"/>
            <p:cNvSpPr>
              <a:spLocks noEditPoints="1"/>
            </p:cNvSpPr>
            <p:nvPr/>
          </p:nvSpPr>
          <p:spPr bwMode="auto">
            <a:xfrm>
              <a:off x="5042339" y="3272998"/>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24" name="Freeform 20"/>
            <p:cNvSpPr>
              <a:spLocks noEditPoints="1"/>
            </p:cNvSpPr>
            <p:nvPr/>
          </p:nvSpPr>
          <p:spPr bwMode="auto">
            <a:xfrm>
              <a:off x="7972620" y="3272998"/>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25" name="Freeform 21"/>
            <p:cNvSpPr>
              <a:spLocks noEditPoints="1"/>
            </p:cNvSpPr>
            <p:nvPr/>
          </p:nvSpPr>
          <p:spPr bwMode="auto">
            <a:xfrm>
              <a:off x="6213816" y="3272998"/>
              <a:ext cx="276202"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26" name="Freeform 23"/>
            <p:cNvSpPr>
              <a:spLocks noEditPoints="1"/>
            </p:cNvSpPr>
            <p:nvPr/>
          </p:nvSpPr>
          <p:spPr bwMode="auto">
            <a:xfrm>
              <a:off x="6799555" y="3272998"/>
              <a:ext cx="277790"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27" name="Freeform 5"/>
            <p:cNvSpPr>
              <a:spLocks noEditPoints="1"/>
            </p:cNvSpPr>
            <p:nvPr/>
          </p:nvSpPr>
          <p:spPr bwMode="auto">
            <a:xfrm>
              <a:off x="8286919" y="3272998"/>
              <a:ext cx="277789"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28" name="Freeform 7"/>
            <p:cNvSpPr>
              <a:spLocks noEditPoints="1"/>
            </p:cNvSpPr>
            <p:nvPr/>
          </p:nvSpPr>
          <p:spPr bwMode="auto">
            <a:xfrm>
              <a:off x="9458397" y="3272998"/>
              <a:ext cx="276202"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29" name="Freeform 9"/>
            <p:cNvSpPr>
              <a:spLocks noEditPoints="1"/>
            </p:cNvSpPr>
            <p:nvPr/>
          </p:nvSpPr>
          <p:spPr bwMode="auto">
            <a:xfrm>
              <a:off x="8875832" y="3272998"/>
              <a:ext cx="274615"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30" name="Freeform 15"/>
            <p:cNvSpPr>
              <a:spLocks noEditPoints="1"/>
            </p:cNvSpPr>
            <p:nvPr/>
          </p:nvSpPr>
          <p:spPr bwMode="auto">
            <a:xfrm>
              <a:off x="8583756" y="3272998"/>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31" name="Freeform 17"/>
            <p:cNvSpPr>
              <a:spLocks noEditPoints="1"/>
            </p:cNvSpPr>
            <p:nvPr/>
          </p:nvSpPr>
          <p:spPr bwMode="auto">
            <a:xfrm>
              <a:off x="9756822" y="3272998"/>
              <a:ext cx="274614"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32" name="Freeform 19"/>
            <p:cNvSpPr>
              <a:spLocks noEditPoints="1"/>
            </p:cNvSpPr>
            <p:nvPr/>
          </p:nvSpPr>
          <p:spPr bwMode="auto">
            <a:xfrm>
              <a:off x="9172670" y="3272998"/>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grpSp>
      <p:grpSp>
        <p:nvGrpSpPr>
          <p:cNvPr id="34" name="Group 142"/>
          <p:cNvGrpSpPr/>
          <p:nvPr/>
        </p:nvGrpSpPr>
        <p:grpSpPr bwMode="auto">
          <a:xfrm>
            <a:off x="3890797" y="4373952"/>
            <a:ext cx="4989512" cy="679451"/>
            <a:chOff x="5042339" y="4517792"/>
            <a:chExt cx="4989097" cy="679783"/>
          </a:xfrm>
          <a:solidFill>
            <a:schemeClr val="bg1">
              <a:lumMod val="75000"/>
            </a:schemeClr>
          </a:solidFill>
        </p:grpSpPr>
        <p:sp>
          <p:nvSpPr>
            <p:cNvPr id="39" name="Freeform 6"/>
            <p:cNvSpPr>
              <a:spLocks noEditPoints="1"/>
            </p:cNvSpPr>
            <p:nvPr/>
          </p:nvSpPr>
          <p:spPr bwMode="auto">
            <a:xfrm>
              <a:off x="7090043" y="4517792"/>
              <a:ext cx="274614"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40" name="Freeform 7"/>
            <p:cNvSpPr>
              <a:spLocks noEditPoints="1"/>
            </p:cNvSpPr>
            <p:nvPr/>
          </p:nvSpPr>
          <p:spPr bwMode="auto">
            <a:xfrm>
              <a:off x="5328065" y="4517792"/>
              <a:ext cx="277789"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42" name="Freeform 10"/>
            <p:cNvSpPr>
              <a:spLocks noEditPoints="1"/>
            </p:cNvSpPr>
            <p:nvPr/>
          </p:nvSpPr>
          <p:spPr bwMode="auto">
            <a:xfrm>
              <a:off x="7675782" y="4517792"/>
              <a:ext cx="277790"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43" name="Freeform 11"/>
            <p:cNvSpPr>
              <a:spLocks noEditPoints="1"/>
            </p:cNvSpPr>
            <p:nvPr/>
          </p:nvSpPr>
          <p:spPr bwMode="auto">
            <a:xfrm>
              <a:off x="5915391" y="4517792"/>
              <a:ext cx="279377"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44" name="Freeform 13"/>
            <p:cNvSpPr>
              <a:spLocks noEditPoints="1"/>
            </p:cNvSpPr>
            <p:nvPr/>
          </p:nvSpPr>
          <p:spPr bwMode="auto">
            <a:xfrm>
              <a:off x="6501129" y="4517792"/>
              <a:ext cx="277790"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46" name="Freeform 16"/>
            <p:cNvSpPr>
              <a:spLocks noEditPoints="1"/>
            </p:cNvSpPr>
            <p:nvPr/>
          </p:nvSpPr>
          <p:spPr bwMode="auto">
            <a:xfrm>
              <a:off x="7385294" y="4517792"/>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47" name="Freeform 17"/>
            <p:cNvSpPr>
              <a:spLocks noEditPoints="1"/>
            </p:cNvSpPr>
            <p:nvPr/>
          </p:nvSpPr>
          <p:spPr bwMode="auto">
            <a:xfrm>
              <a:off x="5626490" y="4517792"/>
              <a:ext cx="276202"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48" name="Freeform 19"/>
            <p:cNvSpPr>
              <a:spLocks noEditPoints="1"/>
            </p:cNvSpPr>
            <p:nvPr/>
          </p:nvSpPr>
          <p:spPr bwMode="auto">
            <a:xfrm>
              <a:off x="5042339" y="4517792"/>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49" name="Freeform 20"/>
            <p:cNvSpPr>
              <a:spLocks noEditPoints="1"/>
            </p:cNvSpPr>
            <p:nvPr/>
          </p:nvSpPr>
          <p:spPr bwMode="auto">
            <a:xfrm>
              <a:off x="7972620" y="4517792"/>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50" name="Freeform 21"/>
            <p:cNvSpPr>
              <a:spLocks noEditPoints="1"/>
            </p:cNvSpPr>
            <p:nvPr/>
          </p:nvSpPr>
          <p:spPr bwMode="auto">
            <a:xfrm>
              <a:off x="6213816" y="4517792"/>
              <a:ext cx="276202"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51" name="Freeform 23"/>
            <p:cNvSpPr>
              <a:spLocks noEditPoints="1"/>
            </p:cNvSpPr>
            <p:nvPr/>
          </p:nvSpPr>
          <p:spPr bwMode="auto">
            <a:xfrm>
              <a:off x="6799555" y="4517792"/>
              <a:ext cx="277790"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52" name="Freeform 5"/>
            <p:cNvSpPr>
              <a:spLocks noEditPoints="1"/>
            </p:cNvSpPr>
            <p:nvPr/>
          </p:nvSpPr>
          <p:spPr bwMode="auto">
            <a:xfrm>
              <a:off x="8286919" y="4517792"/>
              <a:ext cx="277789"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53" name="Freeform 7"/>
            <p:cNvSpPr>
              <a:spLocks noEditPoints="1"/>
            </p:cNvSpPr>
            <p:nvPr/>
          </p:nvSpPr>
          <p:spPr bwMode="auto">
            <a:xfrm>
              <a:off x="9458397" y="4517792"/>
              <a:ext cx="276202"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54" name="Freeform 9"/>
            <p:cNvSpPr>
              <a:spLocks noEditPoints="1"/>
            </p:cNvSpPr>
            <p:nvPr/>
          </p:nvSpPr>
          <p:spPr bwMode="auto">
            <a:xfrm>
              <a:off x="8875832" y="4517792"/>
              <a:ext cx="274615"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55" name="Freeform 15"/>
            <p:cNvSpPr>
              <a:spLocks noEditPoints="1"/>
            </p:cNvSpPr>
            <p:nvPr/>
          </p:nvSpPr>
          <p:spPr bwMode="auto">
            <a:xfrm>
              <a:off x="8583756" y="4517792"/>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56" name="Freeform 17"/>
            <p:cNvSpPr>
              <a:spLocks noEditPoints="1"/>
            </p:cNvSpPr>
            <p:nvPr/>
          </p:nvSpPr>
          <p:spPr bwMode="auto">
            <a:xfrm>
              <a:off x="9756822" y="4517792"/>
              <a:ext cx="274614"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57" name="Freeform 19"/>
            <p:cNvSpPr>
              <a:spLocks noEditPoints="1"/>
            </p:cNvSpPr>
            <p:nvPr/>
          </p:nvSpPr>
          <p:spPr bwMode="auto">
            <a:xfrm>
              <a:off x="9172670" y="4517792"/>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grpSp>
      <p:grpSp>
        <p:nvGrpSpPr>
          <p:cNvPr id="59" name="Group 96"/>
          <p:cNvGrpSpPr/>
          <p:nvPr/>
        </p:nvGrpSpPr>
        <p:grpSpPr bwMode="auto">
          <a:xfrm>
            <a:off x="3936835" y="1886337"/>
            <a:ext cx="4943475" cy="679449"/>
            <a:chOff x="5088372" y="2029880"/>
            <a:chExt cx="4943064" cy="679783"/>
          </a:xfrm>
          <a:solidFill>
            <a:schemeClr val="bg1">
              <a:lumMod val="75000"/>
            </a:schemeClr>
          </a:solidFill>
        </p:grpSpPr>
        <p:sp>
          <p:nvSpPr>
            <p:cNvPr id="64" name="Freeform 6"/>
            <p:cNvSpPr>
              <a:spLocks noEditPoints="1"/>
            </p:cNvSpPr>
            <p:nvPr/>
          </p:nvSpPr>
          <p:spPr bwMode="auto">
            <a:xfrm>
              <a:off x="7090043" y="2029880"/>
              <a:ext cx="274614"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65" name="Freeform 7"/>
            <p:cNvSpPr>
              <a:spLocks noEditPoints="1"/>
            </p:cNvSpPr>
            <p:nvPr/>
          </p:nvSpPr>
          <p:spPr bwMode="auto">
            <a:xfrm>
              <a:off x="5328065" y="2029880"/>
              <a:ext cx="277789"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67" name="Freeform 10"/>
            <p:cNvSpPr>
              <a:spLocks noEditPoints="1"/>
            </p:cNvSpPr>
            <p:nvPr/>
          </p:nvSpPr>
          <p:spPr bwMode="auto">
            <a:xfrm>
              <a:off x="7675782" y="2029880"/>
              <a:ext cx="277790"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68" name="Freeform 11"/>
            <p:cNvSpPr>
              <a:spLocks noEditPoints="1"/>
            </p:cNvSpPr>
            <p:nvPr/>
          </p:nvSpPr>
          <p:spPr bwMode="auto">
            <a:xfrm>
              <a:off x="5915391" y="2029880"/>
              <a:ext cx="279377"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69" name="Freeform 13"/>
            <p:cNvSpPr>
              <a:spLocks noEditPoints="1"/>
            </p:cNvSpPr>
            <p:nvPr/>
          </p:nvSpPr>
          <p:spPr bwMode="auto">
            <a:xfrm>
              <a:off x="6501129" y="2029880"/>
              <a:ext cx="277790"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71" name="Freeform 16"/>
            <p:cNvSpPr>
              <a:spLocks noEditPoints="1"/>
            </p:cNvSpPr>
            <p:nvPr/>
          </p:nvSpPr>
          <p:spPr bwMode="auto">
            <a:xfrm>
              <a:off x="7385294" y="2029880"/>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72" name="Freeform 17"/>
            <p:cNvSpPr>
              <a:spLocks noEditPoints="1"/>
            </p:cNvSpPr>
            <p:nvPr/>
          </p:nvSpPr>
          <p:spPr bwMode="auto">
            <a:xfrm>
              <a:off x="5626490" y="2029880"/>
              <a:ext cx="276202"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73" name="Freeform 19"/>
            <p:cNvSpPr>
              <a:spLocks noEditPoints="1"/>
            </p:cNvSpPr>
            <p:nvPr/>
          </p:nvSpPr>
          <p:spPr bwMode="auto">
            <a:xfrm>
              <a:off x="5088372" y="2029880"/>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74" name="Freeform 20"/>
            <p:cNvSpPr>
              <a:spLocks noEditPoints="1"/>
            </p:cNvSpPr>
            <p:nvPr/>
          </p:nvSpPr>
          <p:spPr bwMode="auto">
            <a:xfrm>
              <a:off x="7972620" y="2029880"/>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75" name="Freeform 21"/>
            <p:cNvSpPr>
              <a:spLocks noEditPoints="1"/>
            </p:cNvSpPr>
            <p:nvPr/>
          </p:nvSpPr>
          <p:spPr bwMode="auto">
            <a:xfrm>
              <a:off x="6213816" y="2029880"/>
              <a:ext cx="276202"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76" name="Freeform 23"/>
            <p:cNvSpPr>
              <a:spLocks noEditPoints="1"/>
            </p:cNvSpPr>
            <p:nvPr/>
          </p:nvSpPr>
          <p:spPr bwMode="auto">
            <a:xfrm>
              <a:off x="6799555" y="2029880"/>
              <a:ext cx="277790"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77" name="Freeform 5"/>
            <p:cNvSpPr>
              <a:spLocks noEditPoints="1"/>
            </p:cNvSpPr>
            <p:nvPr/>
          </p:nvSpPr>
          <p:spPr bwMode="auto">
            <a:xfrm>
              <a:off x="8286919" y="2029880"/>
              <a:ext cx="277789"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78" name="Freeform 7"/>
            <p:cNvSpPr>
              <a:spLocks noEditPoints="1"/>
            </p:cNvSpPr>
            <p:nvPr/>
          </p:nvSpPr>
          <p:spPr bwMode="auto">
            <a:xfrm>
              <a:off x="9458397" y="2029880"/>
              <a:ext cx="276202"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79" name="Freeform 9"/>
            <p:cNvSpPr>
              <a:spLocks noEditPoints="1"/>
            </p:cNvSpPr>
            <p:nvPr/>
          </p:nvSpPr>
          <p:spPr bwMode="auto">
            <a:xfrm>
              <a:off x="8875832" y="2029880"/>
              <a:ext cx="274615"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80" name="Freeform 15"/>
            <p:cNvSpPr>
              <a:spLocks noEditPoints="1"/>
            </p:cNvSpPr>
            <p:nvPr/>
          </p:nvSpPr>
          <p:spPr bwMode="auto">
            <a:xfrm>
              <a:off x="8583756" y="2029880"/>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81" name="Freeform 17"/>
            <p:cNvSpPr>
              <a:spLocks noEditPoints="1"/>
            </p:cNvSpPr>
            <p:nvPr/>
          </p:nvSpPr>
          <p:spPr bwMode="auto">
            <a:xfrm>
              <a:off x="9756822" y="2029880"/>
              <a:ext cx="274614"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82" name="Freeform 19"/>
            <p:cNvSpPr>
              <a:spLocks noEditPoints="1"/>
            </p:cNvSpPr>
            <p:nvPr/>
          </p:nvSpPr>
          <p:spPr bwMode="auto">
            <a:xfrm>
              <a:off x="9172670" y="2029880"/>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grpSp>
      <p:grpSp>
        <p:nvGrpSpPr>
          <p:cNvPr id="205" name="组合 204"/>
          <p:cNvGrpSpPr/>
          <p:nvPr/>
        </p:nvGrpSpPr>
        <p:grpSpPr>
          <a:xfrm>
            <a:off x="3891342" y="3116881"/>
            <a:ext cx="4692649" cy="679451"/>
            <a:chOff x="2918506" y="2337661"/>
            <a:chExt cx="3519487" cy="509588"/>
          </a:xfrm>
        </p:grpSpPr>
        <p:sp>
          <p:nvSpPr>
            <p:cNvPr id="89" name="Freeform 6"/>
            <p:cNvSpPr>
              <a:spLocks noEditPoints="1"/>
            </p:cNvSpPr>
            <p:nvPr/>
          </p:nvSpPr>
          <p:spPr bwMode="auto">
            <a:xfrm>
              <a:off x="4453618" y="2337661"/>
              <a:ext cx="206375"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90" name="Freeform 7"/>
            <p:cNvSpPr>
              <a:spLocks noEditPoints="1"/>
            </p:cNvSpPr>
            <p:nvPr/>
          </p:nvSpPr>
          <p:spPr bwMode="auto">
            <a:xfrm>
              <a:off x="3132818" y="2337661"/>
              <a:ext cx="207963"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92" name="Freeform 10"/>
            <p:cNvSpPr>
              <a:spLocks noEditPoints="1"/>
            </p:cNvSpPr>
            <p:nvPr/>
          </p:nvSpPr>
          <p:spPr bwMode="auto">
            <a:xfrm>
              <a:off x="4893356" y="2337661"/>
              <a:ext cx="207963" cy="509588"/>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93" name="Freeform 11"/>
            <p:cNvSpPr>
              <a:spLocks noEditPoints="1"/>
            </p:cNvSpPr>
            <p:nvPr/>
          </p:nvSpPr>
          <p:spPr bwMode="auto">
            <a:xfrm>
              <a:off x="3572556" y="2337661"/>
              <a:ext cx="209550"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94" name="Freeform 13"/>
            <p:cNvSpPr>
              <a:spLocks noEditPoints="1"/>
            </p:cNvSpPr>
            <p:nvPr/>
          </p:nvSpPr>
          <p:spPr bwMode="auto">
            <a:xfrm>
              <a:off x="4012293" y="2337661"/>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96" name="Freeform 16"/>
            <p:cNvSpPr>
              <a:spLocks noEditPoints="1"/>
            </p:cNvSpPr>
            <p:nvPr/>
          </p:nvSpPr>
          <p:spPr bwMode="auto">
            <a:xfrm>
              <a:off x="4675868" y="2337661"/>
              <a:ext cx="209550"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97" name="Freeform 17"/>
            <p:cNvSpPr>
              <a:spLocks noEditPoints="1"/>
            </p:cNvSpPr>
            <p:nvPr/>
          </p:nvSpPr>
          <p:spPr bwMode="auto">
            <a:xfrm>
              <a:off x="3356656" y="2337661"/>
              <a:ext cx="206375" cy="509588"/>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98" name="Freeform 19"/>
            <p:cNvSpPr>
              <a:spLocks noEditPoints="1"/>
            </p:cNvSpPr>
            <p:nvPr/>
          </p:nvSpPr>
          <p:spPr bwMode="auto">
            <a:xfrm>
              <a:off x="2918506" y="2337661"/>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99" name="Freeform 20"/>
            <p:cNvSpPr>
              <a:spLocks noEditPoints="1"/>
            </p:cNvSpPr>
            <p:nvPr/>
          </p:nvSpPr>
          <p:spPr bwMode="auto">
            <a:xfrm>
              <a:off x="5115606" y="2337661"/>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0" name="Freeform 21"/>
            <p:cNvSpPr>
              <a:spLocks noEditPoints="1"/>
            </p:cNvSpPr>
            <p:nvPr/>
          </p:nvSpPr>
          <p:spPr bwMode="auto">
            <a:xfrm>
              <a:off x="3796393" y="2337661"/>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1" name="Freeform 23"/>
            <p:cNvSpPr>
              <a:spLocks noEditPoints="1"/>
            </p:cNvSpPr>
            <p:nvPr/>
          </p:nvSpPr>
          <p:spPr bwMode="auto">
            <a:xfrm>
              <a:off x="4236131" y="2337661"/>
              <a:ext cx="207963"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2" name="Freeform 5"/>
            <p:cNvSpPr>
              <a:spLocks noEditPoints="1"/>
            </p:cNvSpPr>
            <p:nvPr/>
          </p:nvSpPr>
          <p:spPr bwMode="auto">
            <a:xfrm>
              <a:off x="5352143" y="2337661"/>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3" name="Freeform 7"/>
            <p:cNvSpPr>
              <a:spLocks noEditPoints="1"/>
            </p:cNvSpPr>
            <p:nvPr/>
          </p:nvSpPr>
          <p:spPr bwMode="auto">
            <a:xfrm>
              <a:off x="6230030" y="2337661"/>
              <a:ext cx="207963"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4" name="Freeform 9"/>
            <p:cNvSpPr>
              <a:spLocks noEditPoints="1"/>
            </p:cNvSpPr>
            <p:nvPr/>
          </p:nvSpPr>
          <p:spPr bwMode="auto">
            <a:xfrm>
              <a:off x="5793468" y="2337661"/>
              <a:ext cx="206375" cy="509588"/>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5" name="Freeform 15"/>
            <p:cNvSpPr>
              <a:spLocks noEditPoints="1"/>
            </p:cNvSpPr>
            <p:nvPr/>
          </p:nvSpPr>
          <p:spPr bwMode="auto">
            <a:xfrm>
              <a:off x="5574393" y="2337661"/>
              <a:ext cx="209550"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7" name="Freeform 19"/>
            <p:cNvSpPr>
              <a:spLocks noEditPoints="1"/>
            </p:cNvSpPr>
            <p:nvPr/>
          </p:nvSpPr>
          <p:spPr bwMode="auto">
            <a:xfrm>
              <a:off x="6015718" y="2337661"/>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grpSp>
      <p:grpSp>
        <p:nvGrpSpPr>
          <p:cNvPr id="204" name="组合 203"/>
          <p:cNvGrpSpPr/>
          <p:nvPr/>
        </p:nvGrpSpPr>
        <p:grpSpPr>
          <a:xfrm>
            <a:off x="3936346" y="1883853"/>
            <a:ext cx="4063445" cy="679452"/>
            <a:chOff x="2952259" y="1412889"/>
            <a:chExt cx="3047584" cy="509589"/>
          </a:xfrm>
        </p:grpSpPr>
        <p:sp>
          <p:nvSpPr>
            <p:cNvPr id="110" name="Freeform 193"/>
            <p:cNvSpPr>
              <a:spLocks noEditPoints="1"/>
            </p:cNvSpPr>
            <p:nvPr/>
          </p:nvSpPr>
          <p:spPr bwMode="auto">
            <a:xfrm>
              <a:off x="4453619" y="1412890"/>
              <a:ext cx="206375"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1" name="Freeform 194"/>
            <p:cNvSpPr>
              <a:spLocks noEditPoints="1"/>
            </p:cNvSpPr>
            <p:nvPr/>
          </p:nvSpPr>
          <p:spPr bwMode="auto">
            <a:xfrm>
              <a:off x="3132819" y="1412890"/>
              <a:ext cx="207963"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3" name="Freeform 10"/>
            <p:cNvSpPr>
              <a:spLocks noEditPoints="1"/>
            </p:cNvSpPr>
            <p:nvPr/>
          </p:nvSpPr>
          <p:spPr bwMode="auto">
            <a:xfrm>
              <a:off x="4893356" y="1412890"/>
              <a:ext cx="207963" cy="509588"/>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4" name="Freeform 11"/>
            <p:cNvSpPr>
              <a:spLocks noEditPoints="1"/>
            </p:cNvSpPr>
            <p:nvPr/>
          </p:nvSpPr>
          <p:spPr bwMode="auto">
            <a:xfrm>
              <a:off x="3572556" y="1412890"/>
              <a:ext cx="209550"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5" name="Freeform 13"/>
            <p:cNvSpPr>
              <a:spLocks noEditPoints="1"/>
            </p:cNvSpPr>
            <p:nvPr/>
          </p:nvSpPr>
          <p:spPr bwMode="auto">
            <a:xfrm>
              <a:off x="4012293" y="1412890"/>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7" name="Freeform 16"/>
            <p:cNvSpPr>
              <a:spLocks noEditPoints="1"/>
            </p:cNvSpPr>
            <p:nvPr/>
          </p:nvSpPr>
          <p:spPr bwMode="auto">
            <a:xfrm>
              <a:off x="4675868" y="1412890"/>
              <a:ext cx="209550"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8" name="Freeform 17"/>
            <p:cNvSpPr>
              <a:spLocks noEditPoints="1"/>
            </p:cNvSpPr>
            <p:nvPr/>
          </p:nvSpPr>
          <p:spPr bwMode="auto">
            <a:xfrm>
              <a:off x="3356657" y="1412890"/>
              <a:ext cx="206375" cy="509588"/>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9" name="Freeform 19"/>
            <p:cNvSpPr>
              <a:spLocks noEditPoints="1"/>
            </p:cNvSpPr>
            <p:nvPr/>
          </p:nvSpPr>
          <p:spPr bwMode="auto">
            <a:xfrm>
              <a:off x="2952259" y="1412889"/>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0" name="Freeform 20"/>
            <p:cNvSpPr>
              <a:spLocks noEditPoints="1"/>
            </p:cNvSpPr>
            <p:nvPr/>
          </p:nvSpPr>
          <p:spPr bwMode="auto">
            <a:xfrm>
              <a:off x="5115606" y="1412890"/>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1" name="Freeform 21"/>
            <p:cNvSpPr>
              <a:spLocks noEditPoints="1"/>
            </p:cNvSpPr>
            <p:nvPr/>
          </p:nvSpPr>
          <p:spPr bwMode="auto">
            <a:xfrm>
              <a:off x="3796394" y="1412890"/>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2" name="Freeform 23"/>
            <p:cNvSpPr>
              <a:spLocks noEditPoints="1"/>
            </p:cNvSpPr>
            <p:nvPr/>
          </p:nvSpPr>
          <p:spPr bwMode="auto">
            <a:xfrm>
              <a:off x="4236132" y="1412890"/>
              <a:ext cx="207963"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3" name="Freeform 5"/>
            <p:cNvSpPr>
              <a:spLocks noEditPoints="1"/>
            </p:cNvSpPr>
            <p:nvPr/>
          </p:nvSpPr>
          <p:spPr bwMode="auto">
            <a:xfrm>
              <a:off x="5352143" y="1412890"/>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5" name="Freeform 9"/>
            <p:cNvSpPr>
              <a:spLocks noEditPoints="1"/>
            </p:cNvSpPr>
            <p:nvPr/>
          </p:nvSpPr>
          <p:spPr bwMode="auto">
            <a:xfrm>
              <a:off x="5793468" y="1412890"/>
              <a:ext cx="206375" cy="509588"/>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6" name="Freeform 15"/>
            <p:cNvSpPr>
              <a:spLocks noEditPoints="1"/>
            </p:cNvSpPr>
            <p:nvPr/>
          </p:nvSpPr>
          <p:spPr bwMode="auto">
            <a:xfrm>
              <a:off x="5574393" y="1412890"/>
              <a:ext cx="209550"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grpSp>
      <p:grpSp>
        <p:nvGrpSpPr>
          <p:cNvPr id="206" name="组合 205"/>
          <p:cNvGrpSpPr/>
          <p:nvPr/>
        </p:nvGrpSpPr>
        <p:grpSpPr>
          <a:xfrm>
            <a:off x="3891344" y="4381731"/>
            <a:ext cx="3522133" cy="679451"/>
            <a:chOff x="2918508" y="3286298"/>
            <a:chExt cx="2641600" cy="509588"/>
          </a:xfrm>
        </p:grpSpPr>
        <p:sp>
          <p:nvSpPr>
            <p:cNvPr id="130" name="Freeform 6"/>
            <p:cNvSpPr>
              <a:spLocks noEditPoints="1"/>
            </p:cNvSpPr>
            <p:nvPr/>
          </p:nvSpPr>
          <p:spPr bwMode="auto">
            <a:xfrm>
              <a:off x="4453620" y="3286298"/>
              <a:ext cx="206375"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1" name="Freeform 7"/>
            <p:cNvSpPr>
              <a:spLocks noEditPoints="1"/>
            </p:cNvSpPr>
            <p:nvPr/>
          </p:nvSpPr>
          <p:spPr bwMode="auto">
            <a:xfrm>
              <a:off x="3132819" y="3286298"/>
              <a:ext cx="207963"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3" name="Freeform 10"/>
            <p:cNvSpPr>
              <a:spLocks noEditPoints="1"/>
            </p:cNvSpPr>
            <p:nvPr/>
          </p:nvSpPr>
          <p:spPr bwMode="auto">
            <a:xfrm>
              <a:off x="4893358" y="3286298"/>
              <a:ext cx="207963" cy="509588"/>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4" name="Freeform 11"/>
            <p:cNvSpPr>
              <a:spLocks noEditPoints="1"/>
            </p:cNvSpPr>
            <p:nvPr/>
          </p:nvSpPr>
          <p:spPr bwMode="auto">
            <a:xfrm>
              <a:off x="3572557" y="3286298"/>
              <a:ext cx="209550"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5" name="Freeform 13"/>
            <p:cNvSpPr>
              <a:spLocks noEditPoints="1"/>
            </p:cNvSpPr>
            <p:nvPr/>
          </p:nvSpPr>
          <p:spPr bwMode="auto">
            <a:xfrm>
              <a:off x="4012294" y="3286298"/>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7" name="Freeform 16"/>
            <p:cNvSpPr>
              <a:spLocks noEditPoints="1"/>
            </p:cNvSpPr>
            <p:nvPr/>
          </p:nvSpPr>
          <p:spPr bwMode="auto">
            <a:xfrm>
              <a:off x="4675870" y="3286298"/>
              <a:ext cx="209550"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8" name="Freeform 17"/>
            <p:cNvSpPr>
              <a:spLocks noEditPoints="1"/>
            </p:cNvSpPr>
            <p:nvPr/>
          </p:nvSpPr>
          <p:spPr bwMode="auto">
            <a:xfrm>
              <a:off x="3356658" y="3286298"/>
              <a:ext cx="206375" cy="509588"/>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9" name="Freeform 19"/>
            <p:cNvSpPr>
              <a:spLocks noEditPoints="1"/>
            </p:cNvSpPr>
            <p:nvPr/>
          </p:nvSpPr>
          <p:spPr bwMode="auto">
            <a:xfrm>
              <a:off x="2918508" y="3286298"/>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40" name="Freeform 20"/>
            <p:cNvSpPr>
              <a:spLocks noEditPoints="1"/>
            </p:cNvSpPr>
            <p:nvPr/>
          </p:nvSpPr>
          <p:spPr bwMode="auto">
            <a:xfrm>
              <a:off x="5115608" y="3286298"/>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41" name="Freeform 21"/>
            <p:cNvSpPr>
              <a:spLocks noEditPoints="1"/>
            </p:cNvSpPr>
            <p:nvPr/>
          </p:nvSpPr>
          <p:spPr bwMode="auto">
            <a:xfrm>
              <a:off x="3796395" y="3286298"/>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sp>
          <p:nvSpPr>
            <p:cNvPr id="142" name="Freeform 23"/>
            <p:cNvSpPr>
              <a:spLocks noEditPoints="1"/>
            </p:cNvSpPr>
            <p:nvPr/>
          </p:nvSpPr>
          <p:spPr bwMode="auto">
            <a:xfrm>
              <a:off x="4236133" y="3286298"/>
              <a:ext cx="207963"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43" name="Freeform 5"/>
            <p:cNvSpPr>
              <a:spLocks noEditPoints="1"/>
            </p:cNvSpPr>
            <p:nvPr/>
          </p:nvSpPr>
          <p:spPr bwMode="auto">
            <a:xfrm>
              <a:off x="5352145" y="3286298"/>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grpSp>
      <p:grpSp>
        <p:nvGrpSpPr>
          <p:cNvPr id="170" name="组合 169"/>
          <p:cNvGrpSpPr/>
          <p:nvPr/>
        </p:nvGrpSpPr>
        <p:grpSpPr>
          <a:xfrm>
            <a:off x="9430999" y="1620682"/>
            <a:ext cx="1081492" cy="1081487"/>
            <a:chOff x="4641550" y="1440594"/>
            <a:chExt cx="587801" cy="587801"/>
          </a:xfrm>
        </p:grpSpPr>
        <p:grpSp>
          <p:nvGrpSpPr>
            <p:cNvPr id="171" name="组合 170"/>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177" name="同心圆 1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78" name="椭圆 17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72" name="组合 171"/>
            <p:cNvGrpSpPr/>
            <p:nvPr/>
          </p:nvGrpSpPr>
          <p:grpSpPr>
            <a:xfrm>
              <a:off x="4795215" y="1597882"/>
              <a:ext cx="286520" cy="248944"/>
              <a:chOff x="2601913" y="584200"/>
              <a:chExt cx="581025" cy="504825"/>
            </a:xfrm>
            <a:solidFill>
              <a:schemeClr val="accent1"/>
            </a:solidFill>
          </p:grpSpPr>
          <p:sp>
            <p:nvSpPr>
              <p:cNvPr id="173"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4"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5"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6"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79" name="组合 178"/>
          <p:cNvGrpSpPr/>
          <p:nvPr/>
        </p:nvGrpSpPr>
        <p:grpSpPr>
          <a:xfrm>
            <a:off x="9418381" y="2860878"/>
            <a:ext cx="1081492" cy="1081487"/>
            <a:chOff x="4641550" y="2233932"/>
            <a:chExt cx="587801" cy="587801"/>
          </a:xfrm>
        </p:grpSpPr>
        <p:grpSp>
          <p:nvGrpSpPr>
            <p:cNvPr id="180" name="组合 179"/>
            <p:cNvGrpSpPr/>
            <p:nvPr/>
          </p:nvGrpSpPr>
          <p:grpSpPr>
            <a:xfrm>
              <a:off x="4641550" y="2233932"/>
              <a:ext cx="587801" cy="587801"/>
              <a:chOff x="304800" y="673100"/>
              <a:chExt cx="4000500" cy="4000500"/>
            </a:xfrm>
            <a:effectLst>
              <a:outerShdw blurRad="444500" dist="254000" dir="8100000" algn="tr" rotWithShape="0">
                <a:prstClr val="black">
                  <a:alpha val="50000"/>
                </a:prstClr>
              </a:outerShdw>
            </a:effectLst>
          </p:grpSpPr>
          <p:sp>
            <p:nvSpPr>
              <p:cNvPr id="184" name="同心圆 1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5" name="椭圆 18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81" name="组合 180"/>
            <p:cNvGrpSpPr/>
            <p:nvPr/>
          </p:nvGrpSpPr>
          <p:grpSpPr>
            <a:xfrm>
              <a:off x="4817013" y="2396824"/>
              <a:ext cx="253510" cy="262016"/>
              <a:chOff x="2649538" y="2673350"/>
              <a:chExt cx="473075" cy="488950"/>
            </a:xfrm>
            <a:solidFill>
              <a:schemeClr val="accent2"/>
            </a:solidFill>
          </p:grpSpPr>
          <p:sp>
            <p:nvSpPr>
              <p:cNvPr id="182"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3"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86" name="组合 185"/>
          <p:cNvGrpSpPr/>
          <p:nvPr/>
        </p:nvGrpSpPr>
        <p:grpSpPr>
          <a:xfrm>
            <a:off x="9394777" y="4101075"/>
            <a:ext cx="1081492" cy="1081487"/>
            <a:chOff x="4641550" y="3027270"/>
            <a:chExt cx="587801" cy="587801"/>
          </a:xfrm>
        </p:grpSpPr>
        <p:grpSp>
          <p:nvGrpSpPr>
            <p:cNvPr id="187" name="组合 186"/>
            <p:cNvGrpSpPr/>
            <p:nvPr/>
          </p:nvGrpSpPr>
          <p:grpSpPr>
            <a:xfrm>
              <a:off x="4641550" y="3027270"/>
              <a:ext cx="587801" cy="587801"/>
              <a:chOff x="304800" y="673100"/>
              <a:chExt cx="4000500" cy="4000500"/>
            </a:xfrm>
            <a:effectLst>
              <a:outerShdw blurRad="444500" dist="254000" dir="8100000" algn="tr" rotWithShape="0">
                <a:prstClr val="black">
                  <a:alpha val="50000"/>
                </a:prstClr>
              </a:outerShdw>
            </a:effectLst>
          </p:grpSpPr>
          <p:sp>
            <p:nvSpPr>
              <p:cNvPr id="191" name="同心圆 1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92" name="椭圆 19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88" name="组合 187"/>
            <p:cNvGrpSpPr/>
            <p:nvPr/>
          </p:nvGrpSpPr>
          <p:grpSpPr>
            <a:xfrm>
              <a:off x="4790609" y="3178517"/>
              <a:ext cx="289682" cy="293110"/>
              <a:chOff x="2627313" y="1546225"/>
              <a:chExt cx="536575" cy="542925"/>
            </a:xfrm>
            <a:solidFill>
              <a:schemeClr val="accent3"/>
            </a:solidFill>
          </p:grpSpPr>
          <p:sp>
            <p:nvSpPr>
              <p:cNvPr id="189"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0"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94" name="组合 193"/>
          <p:cNvGrpSpPr/>
          <p:nvPr/>
        </p:nvGrpSpPr>
        <p:grpSpPr>
          <a:xfrm flipH="1">
            <a:off x="1295467" y="1796819"/>
            <a:ext cx="2372308" cy="819512"/>
            <a:chOff x="3199529" y="1770394"/>
            <a:chExt cx="1779231" cy="614634"/>
          </a:xfrm>
        </p:grpSpPr>
        <p:sp>
          <p:nvSpPr>
            <p:cNvPr id="195"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6"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97" name="组合 196"/>
          <p:cNvGrpSpPr/>
          <p:nvPr/>
        </p:nvGrpSpPr>
        <p:grpSpPr>
          <a:xfrm flipH="1">
            <a:off x="1295467" y="3044957"/>
            <a:ext cx="2372308" cy="819512"/>
            <a:chOff x="3199529" y="1770394"/>
            <a:chExt cx="1779231" cy="614634"/>
          </a:xfrm>
        </p:grpSpPr>
        <p:sp>
          <p:nvSpPr>
            <p:cNvPr id="198"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9"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00" name="组合 199"/>
          <p:cNvGrpSpPr/>
          <p:nvPr/>
        </p:nvGrpSpPr>
        <p:grpSpPr>
          <a:xfrm flipH="1">
            <a:off x="1295467" y="4293096"/>
            <a:ext cx="2372308" cy="819512"/>
            <a:chOff x="3199529" y="1770394"/>
            <a:chExt cx="1779231" cy="614634"/>
          </a:xfrm>
        </p:grpSpPr>
        <p:sp>
          <p:nvSpPr>
            <p:cNvPr id="201"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2"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 name="标题 2"/>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30000">
                                      <p:stCondLst>
                                        <p:cond delay="0"/>
                                      </p:stCondLst>
                                      <p:childTnLst>
                                        <p:set>
                                          <p:cBhvr>
                                            <p:cTn id="6" dur="1" fill="hold">
                                              <p:stCondLst>
                                                <p:cond delay="0"/>
                                              </p:stCondLst>
                                            </p:cTn>
                                            <p:tgtEl>
                                              <p:spTgt spid="170"/>
                                            </p:tgtEl>
                                            <p:attrNameLst>
                                              <p:attrName>style.visibility</p:attrName>
                                            </p:attrNameLst>
                                          </p:cBhvr>
                                          <p:to>
                                            <p:strVal val="visible"/>
                                          </p:to>
                                        </p:set>
                                        <p:anim calcmode="lin" valueType="num" p14:bounceEnd="30000">
                                          <p:cBhvr additive="base">
                                            <p:cTn id="7" dur="500" fill="hold"/>
                                            <p:tgtEl>
                                              <p:spTgt spid="170"/>
                                            </p:tgtEl>
                                            <p:attrNameLst>
                                              <p:attrName>ppt_x</p:attrName>
                                            </p:attrNameLst>
                                          </p:cBhvr>
                                          <p:tavLst>
                                            <p:tav tm="0">
                                              <p:val>
                                                <p:strVal val="1+#ppt_w/2"/>
                                              </p:val>
                                            </p:tav>
                                            <p:tav tm="100000">
                                              <p:val>
                                                <p:strVal val="#ppt_x"/>
                                              </p:val>
                                            </p:tav>
                                          </p:tavLst>
                                        </p:anim>
                                        <p:anim calcmode="lin" valueType="num" p14:bounceEnd="30000">
                                          <p:cBhvr additive="base">
                                            <p:cTn id="8" dur="500" fill="hold"/>
                                            <p:tgtEl>
                                              <p:spTgt spid="17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right)">
                                          <p:cBhvr>
                                            <p:cTn id="12" dur="1000"/>
                                            <p:tgtEl>
                                              <p:spTgt spid="59"/>
                                            </p:tgtEl>
                                          </p:cBhvr>
                                        </p:animEffect>
                                      </p:childTnLst>
                                    </p:cTn>
                                  </p:par>
                                </p:childTnLst>
                              </p:cTn>
                            </p:par>
                            <p:par>
                              <p:cTn id="13" fill="hold">
                                <p:stCondLst>
                                  <p:cond delay="1500"/>
                                </p:stCondLst>
                                <p:childTnLst>
                                  <p:par>
                                    <p:cTn id="14" presetID="14" presetClass="entr" presetSubtype="10" fill="hold" nodeType="afterEffect">
                                      <p:stCondLst>
                                        <p:cond delay="0"/>
                                      </p:stCondLst>
                                      <p:childTnLst>
                                        <p:set>
                                          <p:cBhvr>
                                            <p:cTn id="15" dur="1" fill="hold">
                                              <p:stCondLst>
                                                <p:cond delay="0"/>
                                              </p:stCondLst>
                                            </p:cTn>
                                            <p:tgtEl>
                                              <p:spTgt spid="194"/>
                                            </p:tgtEl>
                                            <p:attrNameLst>
                                              <p:attrName>style.visibility</p:attrName>
                                            </p:attrNameLst>
                                          </p:cBhvr>
                                          <p:to>
                                            <p:strVal val="visible"/>
                                          </p:to>
                                        </p:set>
                                        <p:animEffect transition="in" filter="randombar(horizontal)">
                                          <p:cBhvr>
                                            <p:cTn id="16" dur="500"/>
                                            <p:tgtEl>
                                              <p:spTgt spid="194"/>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204"/>
                                            </p:tgtEl>
                                            <p:attrNameLst>
                                              <p:attrName>style.visibility</p:attrName>
                                            </p:attrNameLst>
                                          </p:cBhvr>
                                          <p:to>
                                            <p:strVal val="visible"/>
                                          </p:to>
                                        </p:set>
                                        <p:animEffect transition="in" filter="wipe(left)">
                                          <p:cBhvr>
                                            <p:cTn id="20" dur="1000"/>
                                            <p:tgtEl>
                                              <p:spTgt spid="204"/>
                                            </p:tgtEl>
                                          </p:cBhvr>
                                        </p:animEffect>
                                      </p:childTnLst>
                                    </p:cTn>
                                  </p:par>
                                </p:childTnLst>
                              </p:cTn>
                            </p:par>
                            <p:par>
                              <p:cTn id="21" fill="hold">
                                <p:stCondLst>
                                  <p:cond delay="3000"/>
                                </p:stCondLst>
                                <p:childTnLst>
                                  <p:par>
                                    <p:cTn id="22" presetID="2" presetClass="entr" presetSubtype="2" fill="hold" nodeType="afterEffect" p14:presetBounceEnd="30000">
                                      <p:stCondLst>
                                        <p:cond delay="0"/>
                                      </p:stCondLst>
                                      <p:childTnLst>
                                        <p:set>
                                          <p:cBhvr>
                                            <p:cTn id="23" dur="1" fill="hold">
                                              <p:stCondLst>
                                                <p:cond delay="0"/>
                                              </p:stCondLst>
                                            </p:cTn>
                                            <p:tgtEl>
                                              <p:spTgt spid="179"/>
                                            </p:tgtEl>
                                            <p:attrNameLst>
                                              <p:attrName>style.visibility</p:attrName>
                                            </p:attrNameLst>
                                          </p:cBhvr>
                                          <p:to>
                                            <p:strVal val="visible"/>
                                          </p:to>
                                        </p:set>
                                        <p:anim calcmode="lin" valueType="num" p14:bounceEnd="30000">
                                          <p:cBhvr additive="base">
                                            <p:cTn id="24" dur="500" fill="hold"/>
                                            <p:tgtEl>
                                              <p:spTgt spid="179"/>
                                            </p:tgtEl>
                                            <p:attrNameLst>
                                              <p:attrName>ppt_x</p:attrName>
                                            </p:attrNameLst>
                                          </p:cBhvr>
                                          <p:tavLst>
                                            <p:tav tm="0">
                                              <p:val>
                                                <p:strVal val="1+#ppt_w/2"/>
                                              </p:val>
                                            </p:tav>
                                            <p:tav tm="100000">
                                              <p:val>
                                                <p:strVal val="#ppt_x"/>
                                              </p:val>
                                            </p:tav>
                                          </p:tavLst>
                                        </p:anim>
                                        <p:anim calcmode="lin" valueType="num" p14:bounceEnd="30000">
                                          <p:cBhvr additive="base">
                                            <p:cTn id="25" dur="500" fill="hold"/>
                                            <p:tgtEl>
                                              <p:spTgt spid="179"/>
                                            </p:tgtEl>
                                            <p:attrNameLst>
                                              <p:attrName>ppt_y</p:attrName>
                                            </p:attrNameLst>
                                          </p:cBhvr>
                                          <p:tavLst>
                                            <p:tav tm="0">
                                              <p:val>
                                                <p:strVal val="#ppt_y"/>
                                              </p:val>
                                            </p:tav>
                                            <p:tav tm="100000">
                                              <p:val>
                                                <p:strVal val="#ppt_y"/>
                                              </p:val>
                                            </p:tav>
                                          </p:tavLst>
                                        </p:anim>
                                      </p:childTnLst>
                                    </p:cTn>
                                  </p:par>
                                  <p:par>
                                    <p:cTn id="26" presetID="22" presetClass="entr" presetSubtype="2"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1000"/>
                                            <p:tgtEl>
                                              <p:spTgt spid="9"/>
                                            </p:tgtEl>
                                          </p:cBhvr>
                                        </p:animEffect>
                                      </p:childTnLst>
                                    </p:cTn>
                                  </p:par>
                                </p:childTnLst>
                              </p:cTn>
                            </p:par>
                            <p:par>
                              <p:cTn id="29" fill="hold">
                                <p:stCondLst>
                                  <p:cond delay="3500"/>
                                </p:stCondLst>
                                <p:childTnLst>
                                  <p:par>
                                    <p:cTn id="30" presetID="14" presetClass="entr" presetSubtype="10" fill="hold" nodeType="afterEffect">
                                      <p:stCondLst>
                                        <p:cond delay="0"/>
                                      </p:stCondLst>
                                      <p:childTnLst>
                                        <p:set>
                                          <p:cBhvr>
                                            <p:cTn id="31" dur="1" fill="hold">
                                              <p:stCondLst>
                                                <p:cond delay="0"/>
                                              </p:stCondLst>
                                            </p:cTn>
                                            <p:tgtEl>
                                              <p:spTgt spid="197"/>
                                            </p:tgtEl>
                                            <p:attrNameLst>
                                              <p:attrName>style.visibility</p:attrName>
                                            </p:attrNameLst>
                                          </p:cBhvr>
                                          <p:to>
                                            <p:strVal val="visible"/>
                                          </p:to>
                                        </p:set>
                                        <p:animEffect transition="in" filter="randombar(horizontal)">
                                          <p:cBhvr>
                                            <p:cTn id="32" dur="500"/>
                                            <p:tgtEl>
                                              <p:spTgt spid="197"/>
                                            </p:tgtEl>
                                          </p:cBhvr>
                                        </p:animEffect>
                                      </p:childTnLst>
                                    </p:cTn>
                                  </p:par>
                                  <p:par>
                                    <p:cTn id="33" presetID="22" presetClass="entr" presetSubtype="8" fill="hold" nodeType="withEffect">
                                      <p:stCondLst>
                                        <p:cond delay="0"/>
                                      </p:stCondLst>
                                      <p:childTnLst>
                                        <p:set>
                                          <p:cBhvr>
                                            <p:cTn id="34" dur="1" fill="hold">
                                              <p:stCondLst>
                                                <p:cond delay="0"/>
                                              </p:stCondLst>
                                            </p:cTn>
                                            <p:tgtEl>
                                              <p:spTgt spid="205"/>
                                            </p:tgtEl>
                                            <p:attrNameLst>
                                              <p:attrName>style.visibility</p:attrName>
                                            </p:attrNameLst>
                                          </p:cBhvr>
                                          <p:to>
                                            <p:strVal val="visible"/>
                                          </p:to>
                                        </p:set>
                                        <p:animEffect transition="in" filter="wipe(left)">
                                          <p:cBhvr>
                                            <p:cTn id="35" dur="1000"/>
                                            <p:tgtEl>
                                              <p:spTgt spid="205"/>
                                            </p:tgtEl>
                                          </p:cBhvr>
                                        </p:animEffect>
                                      </p:childTnLst>
                                    </p:cTn>
                                  </p:par>
                                </p:childTnLst>
                              </p:cTn>
                            </p:par>
                            <p:par>
                              <p:cTn id="36" fill="hold">
                                <p:stCondLst>
                                  <p:cond delay="4000"/>
                                </p:stCondLst>
                                <p:childTnLst>
                                  <p:par>
                                    <p:cTn id="37" presetID="2" presetClass="entr" presetSubtype="2" fill="hold" nodeType="afterEffect" p14:presetBounceEnd="30000">
                                      <p:stCondLst>
                                        <p:cond delay="0"/>
                                      </p:stCondLst>
                                      <p:childTnLst>
                                        <p:set>
                                          <p:cBhvr>
                                            <p:cTn id="38" dur="1" fill="hold">
                                              <p:stCondLst>
                                                <p:cond delay="0"/>
                                              </p:stCondLst>
                                            </p:cTn>
                                            <p:tgtEl>
                                              <p:spTgt spid="186"/>
                                            </p:tgtEl>
                                            <p:attrNameLst>
                                              <p:attrName>style.visibility</p:attrName>
                                            </p:attrNameLst>
                                          </p:cBhvr>
                                          <p:to>
                                            <p:strVal val="visible"/>
                                          </p:to>
                                        </p:set>
                                        <p:anim calcmode="lin" valueType="num" p14:bounceEnd="30000">
                                          <p:cBhvr additive="base">
                                            <p:cTn id="39" dur="500" fill="hold"/>
                                            <p:tgtEl>
                                              <p:spTgt spid="186"/>
                                            </p:tgtEl>
                                            <p:attrNameLst>
                                              <p:attrName>ppt_x</p:attrName>
                                            </p:attrNameLst>
                                          </p:cBhvr>
                                          <p:tavLst>
                                            <p:tav tm="0">
                                              <p:val>
                                                <p:strVal val="1+#ppt_w/2"/>
                                              </p:val>
                                            </p:tav>
                                            <p:tav tm="100000">
                                              <p:val>
                                                <p:strVal val="#ppt_x"/>
                                              </p:val>
                                            </p:tav>
                                          </p:tavLst>
                                        </p:anim>
                                        <p:anim calcmode="lin" valueType="num" p14:bounceEnd="30000">
                                          <p:cBhvr additive="base">
                                            <p:cTn id="40" dur="500" fill="hold"/>
                                            <p:tgtEl>
                                              <p:spTgt spid="186"/>
                                            </p:tgtEl>
                                            <p:attrNameLst>
                                              <p:attrName>ppt_y</p:attrName>
                                            </p:attrNameLst>
                                          </p:cBhvr>
                                          <p:tavLst>
                                            <p:tav tm="0">
                                              <p:val>
                                                <p:strVal val="#ppt_y"/>
                                              </p:val>
                                            </p:tav>
                                            <p:tav tm="100000">
                                              <p:val>
                                                <p:strVal val="#ppt_y"/>
                                              </p:val>
                                            </p:tav>
                                          </p:tavLst>
                                        </p:anim>
                                      </p:childTnLst>
                                    </p:cTn>
                                  </p:par>
                                  <p:par>
                                    <p:cTn id="41" presetID="22" presetClass="entr" presetSubtype="2"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right)">
                                          <p:cBhvr>
                                            <p:cTn id="43" dur="1000"/>
                                            <p:tgtEl>
                                              <p:spTgt spid="34"/>
                                            </p:tgtEl>
                                          </p:cBhvr>
                                        </p:animEffect>
                                      </p:childTnLst>
                                    </p:cTn>
                                  </p:par>
                                </p:childTnLst>
                              </p:cTn>
                            </p:par>
                            <p:par>
                              <p:cTn id="44" fill="hold">
                                <p:stCondLst>
                                  <p:cond delay="4500"/>
                                </p:stCondLst>
                                <p:childTnLst>
                                  <p:par>
                                    <p:cTn id="45" presetID="14" presetClass="entr" presetSubtype="10" fill="hold" nodeType="after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randombar(horizontal)">
                                          <p:cBhvr>
                                            <p:cTn id="47" dur="500"/>
                                            <p:tgtEl>
                                              <p:spTgt spid="200"/>
                                            </p:tgtEl>
                                          </p:cBhvr>
                                        </p:animEffect>
                                      </p:childTnLst>
                                    </p:cTn>
                                  </p:par>
                                  <p:par>
                                    <p:cTn id="48" presetID="22" presetClass="entr" presetSubtype="8" fill="hold" nodeType="withEffect">
                                      <p:stCondLst>
                                        <p:cond delay="0"/>
                                      </p:stCondLst>
                                      <p:childTnLst>
                                        <p:set>
                                          <p:cBhvr>
                                            <p:cTn id="49" dur="1" fill="hold">
                                              <p:stCondLst>
                                                <p:cond delay="0"/>
                                              </p:stCondLst>
                                            </p:cTn>
                                            <p:tgtEl>
                                              <p:spTgt spid="206"/>
                                            </p:tgtEl>
                                            <p:attrNameLst>
                                              <p:attrName>style.visibility</p:attrName>
                                            </p:attrNameLst>
                                          </p:cBhvr>
                                          <p:to>
                                            <p:strVal val="visible"/>
                                          </p:to>
                                        </p:set>
                                        <p:animEffect transition="in" filter="wipe(left)">
                                          <p:cBhvr>
                                            <p:cTn id="50" dur="1000"/>
                                            <p:tgtEl>
                                              <p:spTgt spid="206"/>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86"/>
                                            </p:tgtEl>
                                            <p:attrNameLst>
                                              <p:attrName>style.visibility</p:attrName>
                                            </p:attrNameLst>
                                          </p:cBhvr>
                                          <p:to>
                                            <p:strVal val="visible"/>
                                          </p:to>
                                        </p:set>
                                        <p:anim calcmode="lin" valueType="num">
                                          <p:cBhvr>
                                            <p:cTn id="54" dur="500" fill="hold"/>
                                            <p:tgtEl>
                                              <p:spTgt spid="86"/>
                                            </p:tgtEl>
                                            <p:attrNameLst>
                                              <p:attrName>ppt_w</p:attrName>
                                            </p:attrNameLst>
                                          </p:cBhvr>
                                          <p:tavLst>
                                            <p:tav tm="0">
                                              <p:val>
                                                <p:fltVal val="0"/>
                                              </p:val>
                                            </p:tav>
                                            <p:tav tm="100000">
                                              <p:val>
                                                <p:strVal val="#ppt_w"/>
                                              </p:val>
                                            </p:tav>
                                          </p:tavLst>
                                        </p:anim>
                                        <p:anim calcmode="lin" valueType="num">
                                          <p:cBhvr>
                                            <p:cTn id="55" dur="500" fill="hold"/>
                                            <p:tgtEl>
                                              <p:spTgt spid="86"/>
                                            </p:tgtEl>
                                            <p:attrNameLst>
                                              <p:attrName>ppt_h</p:attrName>
                                            </p:attrNameLst>
                                          </p:cBhvr>
                                          <p:tavLst>
                                            <p:tav tm="0">
                                              <p:val>
                                                <p:fltVal val="0"/>
                                              </p:val>
                                            </p:tav>
                                            <p:tav tm="100000">
                                              <p:val>
                                                <p:strVal val="#ppt_h"/>
                                              </p:val>
                                            </p:tav>
                                          </p:tavLst>
                                        </p:anim>
                                        <p:animEffect transition="in" filter="fade">
                                          <p:cBhvr>
                                            <p:cTn id="56"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70"/>
                                            </p:tgtEl>
                                            <p:attrNameLst>
                                              <p:attrName>style.visibility</p:attrName>
                                            </p:attrNameLst>
                                          </p:cBhvr>
                                          <p:to>
                                            <p:strVal val="visible"/>
                                          </p:to>
                                        </p:set>
                                        <p:anim calcmode="lin" valueType="num">
                                          <p:cBhvr additive="base">
                                            <p:cTn id="7" dur="500" fill="hold"/>
                                            <p:tgtEl>
                                              <p:spTgt spid="170"/>
                                            </p:tgtEl>
                                            <p:attrNameLst>
                                              <p:attrName>ppt_x</p:attrName>
                                            </p:attrNameLst>
                                          </p:cBhvr>
                                          <p:tavLst>
                                            <p:tav tm="0">
                                              <p:val>
                                                <p:strVal val="1+#ppt_w/2"/>
                                              </p:val>
                                            </p:tav>
                                            <p:tav tm="100000">
                                              <p:val>
                                                <p:strVal val="#ppt_x"/>
                                              </p:val>
                                            </p:tav>
                                          </p:tavLst>
                                        </p:anim>
                                        <p:anim calcmode="lin" valueType="num">
                                          <p:cBhvr additive="base">
                                            <p:cTn id="8" dur="500" fill="hold"/>
                                            <p:tgtEl>
                                              <p:spTgt spid="17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right)">
                                          <p:cBhvr>
                                            <p:cTn id="12" dur="1000"/>
                                            <p:tgtEl>
                                              <p:spTgt spid="59"/>
                                            </p:tgtEl>
                                          </p:cBhvr>
                                        </p:animEffect>
                                      </p:childTnLst>
                                    </p:cTn>
                                  </p:par>
                                </p:childTnLst>
                              </p:cTn>
                            </p:par>
                            <p:par>
                              <p:cTn id="13" fill="hold">
                                <p:stCondLst>
                                  <p:cond delay="1500"/>
                                </p:stCondLst>
                                <p:childTnLst>
                                  <p:par>
                                    <p:cTn id="14" presetID="14" presetClass="entr" presetSubtype="10" fill="hold" nodeType="afterEffect">
                                      <p:stCondLst>
                                        <p:cond delay="0"/>
                                      </p:stCondLst>
                                      <p:childTnLst>
                                        <p:set>
                                          <p:cBhvr>
                                            <p:cTn id="15" dur="1" fill="hold">
                                              <p:stCondLst>
                                                <p:cond delay="0"/>
                                              </p:stCondLst>
                                            </p:cTn>
                                            <p:tgtEl>
                                              <p:spTgt spid="194"/>
                                            </p:tgtEl>
                                            <p:attrNameLst>
                                              <p:attrName>style.visibility</p:attrName>
                                            </p:attrNameLst>
                                          </p:cBhvr>
                                          <p:to>
                                            <p:strVal val="visible"/>
                                          </p:to>
                                        </p:set>
                                        <p:animEffect transition="in" filter="randombar(horizontal)">
                                          <p:cBhvr>
                                            <p:cTn id="16" dur="500"/>
                                            <p:tgtEl>
                                              <p:spTgt spid="194"/>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204"/>
                                            </p:tgtEl>
                                            <p:attrNameLst>
                                              <p:attrName>style.visibility</p:attrName>
                                            </p:attrNameLst>
                                          </p:cBhvr>
                                          <p:to>
                                            <p:strVal val="visible"/>
                                          </p:to>
                                        </p:set>
                                        <p:animEffect transition="in" filter="wipe(left)">
                                          <p:cBhvr>
                                            <p:cTn id="20" dur="1000"/>
                                            <p:tgtEl>
                                              <p:spTgt spid="204"/>
                                            </p:tgtEl>
                                          </p:cBhvr>
                                        </p:animEffect>
                                      </p:childTnLst>
                                    </p:cTn>
                                  </p:par>
                                </p:childTnLst>
                              </p:cTn>
                            </p:par>
                            <p:par>
                              <p:cTn id="21" fill="hold">
                                <p:stCondLst>
                                  <p:cond delay="3000"/>
                                </p:stCondLst>
                                <p:childTnLst>
                                  <p:par>
                                    <p:cTn id="22" presetID="2" presetClass="entr" presetSubtype="2" fill="hold" nodeType="afterEffect">
                                      <p:stCondLst>
                                        <p:cond delay="0"/>
                                      </p:stCondLst>
                                      <p:childTnLst>
                                        <p:set>
                                          <p:cBhvr>
                                            <p:cTn id="23" dur="1" fill="hold">
                                              <p:stCondLst>
                                                <p:cond delay="0"/>
                                              </p:stCondLst>
                                            </p:cTn>
                                            <p:tgtEl>
                                              <p:spTgt spid="179"/>
                                            </p:tgtEl>
                                            <p:attrNameLst>
                                              <p:attrName>style.visibility</p:attrName>
                                            </p:attrNameLst>
                                          </p:cBhvr>
                                          <p:to>
                                            <p:strVal val="visible"/>
                                          </p:to>
                                        </p:set>
                                        <p:anim calcmode="lin" valueType="num">
                                          <p:cBhvr additive="base">
                                            <p:cTn id="24" dur="500" fill="hold"/>
                                            <p:tgtEl>
                                              <p:spTgt spid="179"/>
                                            </p:tgtEl>
                                            <p:attrNameLst>
                                              <p:attrName>ppt_x</p:attrName>
                                            </p:attrNameLst>
                                          </p:cBhvr>
                                          <p:tavLst>
                                            <p:tav tm="0">
                                              <p:val>
                                                <p:strVal val="1+#ppt_w/2"/>
                                              </p:val>
                                            </p:tav>
                                            <p:tav tm="100000">
                                              <p:val>
                                                <p:strVal val="#ppt_x"/>
                                              </p:val>
                                            </p:tav>
                                          </p:tavLst>
                                        </p:anim>
                                        <p:anim calcmode="lin" valueType="num">
                                          <p:cBhvr additive="base">
                                            <p:cTn id="25" dur="500" fill="hold"/>
                                            <p:tgtEl>
                                              <p:spTgt spid="179"/>
                                            </p:tgtEl>
                                            <p:attrNameLst>
                                              <p:attrName>ppt_y</p:attrName>
                                            </p:attrNameLst>
                                          </p:cBhvr>
                                          <p:tavLst>
                                            <p:tav tm="0">
                                              <p:val>
                                                <p:strVal val="#ppt_y"/>
                                              </p:val>
                                            </p:tav>
                                            <p:tav tm="100000">
                                              <p:val>
                                                <p:strVal val="#ppt_y"/>
                                              </p:val>
                                            </p:tav>
                                          </p:tavLst>
                                        </p:anim>
                                      </p:childTnLst>
                                    </p:cTn>
                                  </p:par>
                                  <p:par>
                                    <p:cTn id="26" presetID="22" presetClass="entr" presetSubtype="2"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1000"/>
                                            <p:tgtEl>
                                              <p:spTgt spid="9"/>
                                            </p:tgtEl>
                                          </p:cBhvr>
                                        </p:animEffect>
                                      </p:childTnLst>
                                    </p:cTn>
                                  </p:par>
                                </p:childTnLst>
                              </p:cTn>
                            </p:par>
                            <p:par>
                              <p:cTn id="29" fill="hold">
                                <p:stCondLst>
                                  <p:cond delay="3500"/>
                                </p:stCondLst>
                                <p:childTnLst>
                                  <p:par>
                                    <p:cTn id="30" presetID="14" presetClass="entr" presetSubtype="10" fill="hold" nodeType="afterEffect">
                                      <p:stCondLst>
                                        <p:cond delay="0"/>
                                      </p:stCondLst>
                                      <p:childTnLst>
                                        <p:set>
                                          <p:cBhvr>
                                            <p:cTn id="31" dur="1" fill="hold">
                                              <p:stCondLst>
                                                <p:cond delay="0"/>
                                              </p:stCondLst>
                                            </p:cTn>
                                            <p:tgtEl>
                                              <p:spTgt spid="197"/>
                                            </p:tgtEl>
                                            <p:attrNameLst>
                                              <p:attrName>style.visibility</p:attrName>
                                            </p:attrNameLst>
                                          </p:cBhvr>
                                          <p:to>
                                            <p:strVal val="visible"/>
                                          </p:to>
                                        </p:set>
                                        <p:animEffect transition="in" filter="randombar(horizontal)">
                                          <p:cBhvr>
                                            <p:cTn id="32" dur="500"/>
                                            <p:tgtEl>
                                              <p:spTgt spid="197"/>
                                            </p:tgtEl>
                                          </p:cBhvr>
                                        </p:animEffect>
                                      </p:childTnLst>
                                    </p:cTn>
                                  </p:par>
                                  <p:par>
                                    <p:cTn id="33" presetID="22" presetClass="entr" presetSubtype="8" fill="hold" nodeType="withEffect">
                                      <p:stCondLst>
                                        <p:cond delay="0"/>
                                      </p:stCondLst>
                                      <p:childTnLst>
                                        <p:set>
                                          <p:cBhvr>
                                            <p:cTn id="34" dur="1" fill="hold">
                                              <p:stCondLst>
                                                <p:cond delay="0"/>
                                              </p:stCondLst>
                                            </p:cTn>
                                            <p:tgtEl>
                                              <p:spTgt spid="205"/>
                                            </p:tgtEl>
                                            <p:attrNameLst>
                                              <p:attrName>style.visibility</p:attrName>
                                            </p:attrNameLst>
                                          </p:cBhvr>
                                          <p:to>
                                            <p:strVal val="visible"/>
                                          </p:to>
                                        </p:set>
                                        <p:animEffect transition="in" filter="wipe(left)">
                                          <p:cBhvr>
                                            <p:cTn id="35" dur="1000"/>
                                            <p:tgtEl>
                                              <p:spTgt spid="205"/>
                                            </p:tgtEl>
                                          </p:cBhvr>
                                        </p:animEffect>
                                      </p:childTnLst>
                                    </p:cTn>
                                  </p:par>
                                </p:childTnLst>
                              </p:cTn>
                            </p:par>
                            <p:par>
                              <p:cTn id="36" fill="hold">
                                <p:stCondLst>
                                  <p:cond delay="4000"/>
                                </p:stCondLst>
                                <p:childTnLst>
                                  <p:par>
                                    <p:cTn id="37" presetID="2" presetClass="entr" presetSubtype="2" fill="hold" nodeType="afterEffect">
                                      <p:stCondLst>
                                        <p:cond delay="0"/>
                                      </p:stCondLst>
                                      <p:childTnLst>
                                        <p:set>
                                          <p:cBhvr>
                                            <p:cTn id="38" dur="1" fill="hold">
                                              <p:stCondLst>
                                                <p:cond delay="0"/>
                                              </p:stCondLst>
                                            </p:cTn>
                                            <p:tgtEl>
                                              <p:spTgt spid="186"/>
                                            </p:tgtEl>
                                            <p:attrNameLst>
                                              <p:attrName>style.visibility</p:attrName>
                                            </p:attrNameLst>
                                          </p:cBhvr>
                                          <p:to>
                                            <p:strVal val="visible"/>
                                          </p:to>
                                        </p:set>
                                        <p:anim calcmode="lin" valueType="num">
                                          <p:cBhvr additive="base">
                                            <p:cTn id="39" dur="500" fill="hold"/>
                                            <p:tgtEl>
                                              <p:spTgt spid="186"/>
                                            </p:tgtEl>
                                            <p:attrNameLst>
                                              <p:attrName>ppt_x</p:attrName>
                                            </p:attrNameLst>
                                          </p:cBhvr>
                                          <p:tavLst>
                                            <p:tav tm="0">
                                              <p:val>
                                                <p:strVal val="1+#ppt_w/2"/>
                                              </p:val>
                                            </p:tav>
                                            <p:tav tm="100000">
                                              <p:val>
                                                <p:strVal val="#ppt_x"/>
                                              </p:val>
                                            </p:tav>
                                          </p:tavLst>
                                        </p:anim>
                                        <p:anim calcmode="lin" valueType="num">
                                          <p:cBhvr additive="base">
                                            <p:cTn id="40" dur="500" fill="hold"/>
                                            <p:tgtEl>
                                              <p:spTgt spid="186"/>
                                            </p:tgtEl>
                                            <p:attrNameLst>
                                              <p:attrName>ppt_y</p:attrName>
                                            </p:attrNameLst>
                                          </p:cBhvr>
                                          <p:tavLst>
                                            <p:tav tm="0">
                                              <p:val>
                                                <p:strVal val="#ppt_y"/>
                                              </p:val>
                                            </p:tav>
                                            <p:tav tm="100000">
                                              <p:val>
                                                <p:strVal val="#ppt_y"/>
                                              </p:val>
                                            </p:tav>
                                          </p:tavLst>
                                        </p:anim>
                                      </p:childTnLst>
                                    </p:cTn>
                                  </p:par>
                                  <p:par>
                                    <p:cTn id="41" presetID="22" presetClass="entr" presetSubtype="2"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right)">
                                          <p:cBhvr>
                                            <p:cTn id="43" dur="1000"/>
                                            <p:tgtEl>
                                              <p:spTgt spid="34"/>
                                            </p:tgtEl>
                                          </p:cBhvr>
                                        </p:animEffect>
                                      </p:childTnLst>
                                    </p:cTn>
                                  </p:par>
                                </p:childTnLst>
                              </p:cTn>
                            </p:par>
                            <p:par>
                              <p:cTn id="44" fill="hold">
                                <p:stCondLst>
                                  <p:cond delay="4500"/>
                                </p:stCondLst>
                                <p:childTnLst>
                                  <p:par>
                                    <p:cTn id="45" presetID="14" presetClass="entr" presetSubtype="10" fill="hold" nodeType="after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randombar(horizontal)">
                                          <p:cBhvr>
                                            <p:cTn id="47" dur="500"/>
                                            <p:tgtEl>
                                              <p:spTgt spid="200"/>
                                            </p:tgtEl>
                                          </p:cBhvr>
                                        </p:animEffect>
                                      </p:childTnLst>
                                    </p:cTn>
                                  </p:par>
                                  <p:par>
                                    <p:cTn id="48" presetID="22" presetClass="entr" presetSubtype="8" fill="hold" nodeType="withEffect">
                                      <p:stCondLst>
                                        <p:cond delay="0"/>
                                      </p:stCondLst>
                                      <p:childTnLst>
                                        <p:set>
                                          <p:cBhvr>
                                            <p:cTn id="49" dur="1" fill="hold">
                                              <p:stCondLst>
                                                <p:cond delay="0"/>
                                              </p:stCondLst>
                                            </p:cTn>
                                            <p:tgtEl>
                                              <p:spTgt spid="206"/>
                                            </p:tgtEl>
                                            <p:attrNameLst>
                                              <p:attrName>style.visibility</p:attrName>
                                            </p:attrNameLst>
                                          </p:cBhvr>
                                          <p:to>
                                            <p:strVal val="visible"/>
                                          </p:to>
                                        </p:set>
                                        <p:animEffect transition="in" filter="wipe(left)">
                                          <p:cBhvr>
                                            <p:cTn id="50" dur="1000"/>
                                            <p:tgtEl>
                                              <p:spTgt spid="206"/>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86"/>
                                            </p:tgtEl>
                                            <p:attrNameLst>
                                              <p:attrName>style.visibility</p:attrName>
                                            </p:attrNameLst>
                                          </p:cBhvr>
                                          <p:to>
                                            <p:strVal val="visible"/>
                                          </p:to>
                                        </p:set>
                                        <p:anim calcmode="lin" valueType="num">
                                          <p:cBhvr>
                                            <p:cTn id="54" dur="500" fill="hold"/>
                                            <p:tgtEl>
                                              <p:spTgt spid="86"/>
                                            </p:tgtEl>
                                            <p:attrNameLst>
                                              <p:attrName>ppt_w</p:attrName>
                                            </p:attrNameLst>
                                          </p:cBhvr>
                                          <p:tavLst>
                                            <p:tav tm="0">
                                              <p:val>
                                                <p:fltVal val="0"/>
                                              </p:val>
                                            </p:tav>
                                            <p:tav tm="100000">
                                              <p:val>
                                                <p:strVal val="#ppt_w"/>
                                              </p:val>
                                            </p:tav>
                                          </p:tavLst>
                                        </p:anim>
                                        <p:anim calcmode="lin" valueType="num">
                                          <p:cBhvr>
                                            <p:cTn id="55" dur="500" fill="hold"/>
                                            <p:tgtEl>
                                              <p:spTgt spid="86"/>
                                            </p:tgtEl>
                                            <p:attrNameLst>
                                              <p:attrName>ppt_h</p:attrName>
                                            </p:attrNameLst>
                                          </p:cBhvr>
                                          <p:tavLst>
                                            <p:tav tm="0">
                                              <p:val>
                                                <p:fltVal val="0"/>
                                              </p:val>
                                            </p:tav>
                                            <p:tav tm="100000">
                                              <p:val>
                                                <p:strVal val="#ppt_h"/>
                                              </p:val>
                                            </p:tav>
                                          </p:tavLst>
                                        </p:anim>
                                        <p:animEffect transition="in" filter="fade">
                                          <p:cBhvr>
                                            <p:cTn id="56"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002386" y="1062410"/>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文本框 4"/>
            <p:cNvSpPr txBox="1"/>
            <p:nvPr/>
          </p:nvSpPr>
          <p:spPr>
            <a:xfrm flipH="1">
              <a:off x="5242647" y="2508526"/>
              <a:ext cx="1715534" cy="1862048"/>
            </a:xfrm>
            <a:prstGeom prst="rect">
              <a:avLst/>
            </a:prstGeom>
            <a:noFill/>
          </p:spPr>
          <p:txBody>
            <a:bodyPr wrap="none" rtlCol="0">
              <a:spAutoFit/>
            </a:bodyPr>
            <a:lstStyle/>
            <a:p>
              <a:r>
                <a:rPr lang="en-US" altLang="zh-CN" sz="11500" dirty="0" smtClean="0">
                  <a:solidFill>
                    <a:schemeClr val="bg1"/>
                  </a:solidFill>
                  <a:latin typeface="Impact" panose="020B0806030902050204" pitchFamily="34" charset="0"/>
                </a:rPr>
                <a:t>04</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4174298" y="3753272"/>
            <a:ext cx="3877985" cy="830997"/>
          </a:xfrm>
          <a:prstGeom prst="rect">
            <a:avLst/>
          </a:prstGeom>
          <a:noFill/>
        </p:spPr>
        <p:txBody>
          <a:bodyPr wrap="non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下</a:t>
            </a:r>
            <a:r>
              <a:rPr lang="zh-CN" altLang="en-US" sz="4800" b="1" dirty="0" smtClean="0">
                <a:solidFill>
                  <a:schemeClr val="bg1"/>
                </a:solidFill>
                <a:latin typeface="微软雅黑" panose="020B0503020204020204" pitchFamily="34" charset="-122"/>
                <a:ea typeface="微软雅黑" panose="020B0503020204020204" pitchFamily="34" charset="-122"/>
              </a:rPr>
              <a:t>步工作计划</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4027719" y="4670157"/>
            <a:ext cx="1289223"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a:t>
            </a:r>
            <a:r>
              <a:rPr lang="zh-CN" altLang="en-US" dirty="0" smtClean="0">
                <a:solidFill>
                  <a:schemeClr val="bg1"/>
                </a:solidFill>
                <a:latin typeface="微软雅黑" panose="020B0503020204020204" pitchFamily="34" charset="-122"/>
                <a:ea typeface="微软雅黑" panose="020B0503020204020204" pitchFamily="34" charset="-122"/>
              </a:rPr>
              <a:t>副标题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5569753" y="4667006"/>
            <a:ext cx="1331236"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9" name="TextBox 26"/>
          <p:cNvSpPr txBox="1"/>
          <p:nvPr/>
        </p:nvSpPr>
        <p:spPr>
          <a:xfrm>
            <a:off x="7108629" y="4670156"/>
            <a:ext cx="1457613"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0" name="TextBox 27"/>
          <p:cNvSpPr txBox="1"/>
          <p:nvPr/>
        </p:nvSpPr>
        <p:spPr>
          <a:xfrm>
            <a:off x="4027719" y="5113563"/>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1" name="TextBox 28"/>
          <p:cNvSpPr txBox="1"/>
          <p:nvPr/>
        </p:nvSpPr>
        <p:spPr>
          <a:xfrm>
            <a:off x="5569753" y="5128581"/>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
        <p:nvSpPr>
          <p:cNvPr id="12" name="TextBox 29"/>
          <p:cNvSpPr txBox="1"/>
          <p:nvPr/>
        </p:nvSpPr>
        <p:spPr>
          <a:xfrm>
            <a:off x="7129151" y="5113563"/>
            <a:ext cx="2031699" cy="338059"/>
          </a:xfrm>
          <a:prstGeom prst="rect">
            <a:avLst/>
          </a:prstGeom>
          <a:noFill/>
        </p:spPr>
        <p:txBody>
          <a:bodyPr wrap="square" lIns="60469" tIns="30235" rIns="60469" bIns="30235"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 副标题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4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60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80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10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844222" y="1008509"/>
            <a:ext cx="5167324" cy="5278875"/>
            <a:chOff x="2256504" y="1294259"/>
            <a:chExt cx="5167324" cy="5278875"/>
          </a:xfrm>
        </p:grpSpPr>
        <p:sp>
          <p:nvSpPr>
            <p:cNvPr id="6" name="椭圆 5"/>
            <p:cNvSpPr/>
            <p:nvPr/>
          </p:nvSpPr>
          <p:spPr>
            <a:xfrm>
              <a:off x="7314125" y="5660149"/>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nvGrpSpPr>
            <p:cNvPr id="7" name="组合 6"/>
            <p:cNvGrpSpPr/>
            <p:nvPr/>
          </p:nvGrpSpPr>
          <p:grpSpPr>
            <a:xfrm>
              <a:off x="3976001" y="4663198"/>
              <a:ext cx="3447827" cy="1079703"/>
              <a:chOff x="3976212" y="1674310"/>
              <a:chExt cx="3447827" cy="1079703"/>
            </a:xfrm>
          </p:grpSpPr>
          <p:cxnSp>
            <p:nvCxnSpPr>
              <p:cNvPr id="50" name="直接连接符 49"/>
              <p:cNvCxnSpPr/>
              <p:nvPr/>
            </p:nvCxnSpPr>
            <p:spPr>
              <a:xfrm>
                <a:off x="5185725" y="1718973"/>
                <a:ext cx="21218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cxnSp>
            <p:nvCxnSpPr>
              <p:cNvPr id="52" name="直接连接符 51"/>
              <p:cNvCxnSpPr>
                <a:stCxn id="19" idx="3"/>
              </p:cNvCxnSpPr>
              <p:nvPr/>
            </p:nvCxnSpPr>
            <p:spPr>
              <a:xfrm>
                <a:off x="3976212" y="2713401"/>
                <a:ext cx="3276527" cy="4061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5605970" y="3666248"/>
              <a:ext cx="1817858" cy="109703"/>
              <a:chOff x="5606181" y="1674310"/>
              <a:chExt cx="1817858" cy="109703"/>
            </a:xfrm>
          </p:grpSpPr>
          <p:cxnSp>
            <p:nvCxnSpPr>
              <p:cNvPr id="48" name="直接连接符 47"/>
              <p:cNvCxnSpPr/>
              <p:nvPr/>
            </p:nvCxnSpPr>
            <p:spPr>
              <a:xfrm flipV="1">
                <a:off x="5606181" y="1718973"/>
                <a:ext cx="1701399" cy="5094"/>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149222" y="2669299"/>
              <a:ext cx="2274606" cy="109703"/>
              <a:chOff x="5149433" y="1674310"/>
              <a:chExt cx="2274606" cy="109703"/>
            </a:xfrm>
          </p:grpSpPr>
          <p:cxnSp>
            <p:nvCxnSpPr>
              <p:cNvPr id="46" name="直接连接符 45"/>
              <p:cNvCxnSpPr/>
              <p:nvPr/>
            </p:nvCxnSpPr>
            <p:spPr>
              <a:xfrm flipV="1">
                <a:off x="5149433" y="1718973"/>
                <a:ext cx="2158147" cy="646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904572" y="1672349"/>
              <a:ext cx="3519256" cy="109703"/>
              <a:chOff x="3904783" y="1674310"/>
              <a:chExt cx="3519256" cy="109703"/>
            </a:xfrm>
          </p:grpSpPr>
          <p:cxnSp>
            <p:nvCxnSpPr>
              <p:cNvPr id="44" name="直接连接符 43"/>
              <p:cNvCxnSpPr/>
              <p:nvPr/>
            </p:nvCxnSpPr>
            <p:spPr>
              <a:xfrm flipV="1">
                <a:off x="3904783" y="1718973"/>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sp>
          <p:nvSpPr>
            <p:cNvPr id="11" name="任意多边形 10"/>
            <p:cNvSpPr/>
            <p:nvPr/>
          </p:nvSpPr>
          <p:spPr>
            <a:xfrm>
              <a:off x="3202547" y="1632858"/>
              <a:ext cx="2071340" cy="4143828"/>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bg1">
                <a:lumMod val="95000"/>
              </a:schemeClr>
            </a:solidFill>
            <a:ln>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4310718" y="2285012"/>
              <a:ext cx="1114132" cy="1295559"/>
              <a:chOff x="3295850" y="2065379"/>
              <a:chExt cx="3592274" cy="4177307"/>
            </a:xfrm>
          </p:grpSpPr>
          <p:sp>
            <p:nvSpPr>
              <p:cNvPr id="40" name="圆角矩形 39"/>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42" name="圆角矩形 41"/>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775537" y="3272764"/>
              <a:ext cx="1114132" cy="1295559"/>
              <a:chOff x="3295850" y="2065379"/>
              <a:chExt cx="3592274" cy="4177307"/>
            </a:xfrm>
          </p:grpSpPr>
          <p:sp>
            <p:nvSpPr>
              <p:cNvPr id="36" name="圆角矩形 35"/>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8" name="圆角矩形 37"/>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329267" y="4288104"/>
              <a:ext cx="1114132" cy="1295559"/>
              <a:chOff x="3295850" y="2065379"/>
              <a:chExt cx="3592274" cy="4177307"/>
            </a:xfrm>
          </p:grpSpPr>
          <p:sp>
            <p:nvSpPr>
              <p:cNvPr id="32" name="圆角矩形 31"/>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3"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4" name="圆角矩形 33"/>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156467" y="1294259"/>
              <a:ext cx="1114132" cy="1295559"/>
              <a:chOff x="3295850" y="2065379"/>
              <a:chExt cx="3592274" cy="4177307"/>
            </a:xfrm>
          </p:grpSpPr>
          <p:sp>
            <p:nvSpPr>
              <p:cNvPr id="28" name="圆角矩形 27"/>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9"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0" name="圆角矩形 29"/>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128624" y="5277575"/>
              <a:ext cx="1114132" cy="1295559"/>
              <a:chOff x="3295850" y="2065379"/>
              <a:chExt cx="3592274" cy="4177307"/>
            </a:xfrm>
          </p:grpSpPr>
          <p:sp>
            <p:nvSpPr>
              <p:cNvPr id="24" name="圆角矩形 23"/>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6" name="圆角矩形 25"/>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sp>
          <p:nvSpPr>
            <p:cNvPr id="17" name="Freeform 5"/>
            <p:cNvSpPr/>
            <p:nvPr/>
          </p:nvSpPr>
          <p:spPr bwMode="auto">
            <a:xfrm rot="10800000">
              <a:off x="2256504" y="2755371"/>
              <a:ext cx="2142438" cy="1898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3127543" y="1467551"/>
              <a:ext cx="876300" cy="523220"/>
            </a:xfrm>
            <a:prstGeom prst="rect">
              <a:avLst/>
            </a:prstGeom>
            <a:noFill/>
          </p:spPr>
          <p:txBody>
            <a:bodyPr wrap="square" rtlCol="0">
              <a:spAutoFit/>
            </a:bodyPr>
            <a:lstStyle/>
            <a:p>
              <a:pPr algn="ctr"/>
              <a:r>
                <a:rPr lang="en-US" altLang="zh-CN" sz="2800" dirty="0">
                  <a:solidFill>
                    <a:schemeClr val="accent1"/>
                  </a:solidFill>
                  <a:latin typeface="微软雅黑" panose="020B0503020204020204" pitchFamily="34" charset="-122"/>
                  <a:ea typeface="微软雅黑" panose="020B0503020204020204" pitchFamily="34" charset="-122"/>
                </a:rPr>
                <a:t>01</a:t>
              </a:r>
              <a:endParaRPr lang="zh-CN" altLang="en-US" sz="2800" dirty="0">
                <a:solidFill>
                  <a:schemeClr val="accent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3099701" y="5440679"/>
              <a:ext cx="876300" cy="523220"/>
            </a:xfrm>
            <a:prstGeom prst="rect">
              <a:avLst/>
            </a:prstGeom>
            <a:noFill/>
          </p:spPr>
          <p:txBody>
            <a:bodyPr wrap="square" rtlCol="0">
              <a:spAutoFit/>
            </a:bodyPr>
            <a:lstStyle/>
            <a:p>
              <a:pPr algn="ctr"/>
              <a:r>
                <a:rPr lang="en-US" altLang="zh-CN" sz="2800" dirty="0">
                  <a:solidFill>
                    <a:schemeClr val="accent1"/>
                  </a:solidFill>
                  <a:latin typeface="微软雅黑" panose="020B0503020204020204" pitchFamily="34" charset="-122"/>
                  <a:ea typeface="微软雅黑" panose="020B0503020204020204" pitchFamily="34" charset="-122"/>
                </a:rPr>
                <a:t>05</a:t>
              </a:r>
              <a:endParaRPr lang="zh-CN" altLang="en-US" sz="2800" dirty="0">
                <a:solidFill>
                  <a:schemeClr val="accent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4296907" y="4454837"/>
              <a:ext cx="876300" cy="523220"/>
            </a:xfrm>
            <a:prstGeom prst="rect">
              <a:avLst/>
            </a:prstGeom>
            <a:noFill/>
          </p:spPr>
          <p:txBody>
            <a:bodyPr wrap="square" rtlCol="0">
              <a:spAutoFit/>
            </a:bodyPr>
            <a:lstStyle/>
            <a:p>
              <a:pPr algn="ctr"/>
              <a:r>
                <a:rPr lang="en-US" altLang="zh-CN" sz="2800" dirty="0">
                  <a:solidFill>
                    <a:schemeClr val="accent4"/>
                  </a:solidFill>
                  <a:latin typeface="微软雅黑" panose="020B0503020204020204" pitchFamily="34" charset="-122"/>
                  <a:ea typeface="微软雅黑" panose="020B0503020204020204" pitchFamily="34" charset="-122"/>
                </a:rPr>
                <a:t>04</a:t>
              </a:r>
              <a:endParaRPr lang="zh-CN" altLang="en-US" sz="2800" dirty="0">
                <a:solidFill>
                  <a:schemeClr val="accent4"/>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296907" y="2450735"/>
              <a:ext cx="876300" cy="523220"/>
            </a:xfrm>
            <a:prstGeom prst="rect">
              <a:avLst/>
            </a:prstGeom>
            <a:noFill/>
          </p:spPr>
          <p:txBody>
            <a:bodyPr wrap="square" rtlCol="0">
              <a:spAutoFit/>
            </a:bodyPr>
            <a:lstStyle/>
            <a:p>
              <a:pPr algn="ctr"/>
              <a:r>
                <a:rPr lang="en-US" altLang="zh-CN" sz="2800" dirty="0">
                  <a:solidFill>
                    <a:schemeClr val="accent2"/>
                  </a:solidFill>
                  <a:latin typeface="微软雅黑" panose="020B0503020204020204" pitchFamily="34" charset="-122"/>
                  <a:ea typeface="微软雅黑" panose="020B0503020204020204" pitchFamily="34" charset="-122"/>
                </a:rPr>
                <a:t>02</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752203" y="3439987"/>
              <a:ext cx="876300" cy="523220"/>
            </a:xfrm>
            <a:prstGeom prst="rect">
              <a:avLst/>
            </a:prstGeom>
            <a:noFill/>
          </p:spPr>
          <p:txBody>
            <a:bodyPr wrap="square" rtlCol="0">
              <a:spAutoFit/>
            </a:bodyPr>
            <a:lstStyle/>
            <a:p>
              <a:pPr algn="ctr"/>
              <a:r>
                <a:rPr lang="en-US" altLang="zh-CN" sz="2800" dirty="0">
                  <a:solidFill>
                    <a:schemeClr val="accent3"/>
                  </a:solidFill>
                  <a:latin typeface="微软雅黑" panose="020B0503020204020204" pitchFamily="34" charset="-122"/>
                  <a:ea typeface="微软雅黑" panose="020B0503020204020204" pitchFamily="34" charset="-122"/>
                </a:rPr>
                <a:t>03</a:t>
              </a:r>
              <a:endParaRPr lang="zh-CN" altLang="en-US" sz="2800" dirty="0">
                <a:solidFill>
                  <a:schemeClr val="accent3"/>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2403293" y="3426934"/>
              <a:ext cx="1795688" cy="502766"/>
            </a:xfrm>
            <a:prstGeom prst="rect">
              <a:avLst/>
            </a:prstGeom>
            <a:noFill/>
          </p:spPr>
          <p:txBody>
            <a:bodyPr wrap="square" rtlCol="0">
              <a:spAutoFit/>
            </a:bodyPr>
            <a:lstStyle/>
            <a:p>
              <a:pPr algn="ctr"/>
              <a:r>
                <a:rPr lang="zh-CN" altLang="en-US" sz="2665" dirty="0">
                  <a:solidFill>
                    <a:schemeClr val="accent1"/>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标题内容</a:t>
              </a:r>
            </a:p>
          </p:txBody>
        </p:sp>
      </p:grpSp>
      <p:sp>
        <p:nvSpPr>
          <p:cNvPr id="53" name="Freeform 5"/>
          <p:cNvSpPr/>
          <p:nvPr/>
        </p:nvSpPr>
        <p:spPr bwMode="auto">
          <a:xfrm rot="10800000">
            <a:off x="7163785" y="1078095"/>
            <a:ext cx="819955" cy="7267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4" name="Freeform 5"/>
          <p:cNvSpPr/>
          <p:nvPr/>
        </p:nvSpPr>
        <p:spPr bwMode="auto">
          <a:xfrm rot="10800000">
            <a:off x="7163785" y="2085547"/>
            <a:ext cx="819955" cy="7267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5" name="Freeform 5"/>
          <p:cNvSpPr/>
          <p:nvPr/>
        </p:nvSpPr>
        <p:spPr bwMode="auto">
          <a:xfrm rot="10800000">
            <a:off x="7163785" y="3064354"/>
            <a:ext cx="819955" cy="7267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6" name="Freeform 5"/>
          <p:cNvSpPr/>
          <p:nvPr/>
        </p:nvSpPr>
        <p:spPr bwMode="auto">
          <a:xfrm rot="10800000">
            <a:off x="7163785" y="4067342"/>
            <a:ext cx="819955" cy="7267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7" name="Freeform 5"/>
          <p:cNvSpPr/>
          <p:nvPr/>
        </p:nvSpPr>
        <p:spPr bwMode="auto">
          <a:xfrm rot="10800000">
            <a:off x="7163785" y="5060801"/>
            <a:ext cx="819955" cy="7267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8046752" y="1085331"/>
            <a:ext cx="2882505" cy="732011"/>
            <a:chOff x="3451161" y="3865165"/>
            <a:chExt cx="2301029" cy="732012"/>
          </a:xfrm>
        </p:grpSpPr>
        <p:sp>
          <p:nvSpPr>
            <p:cNvPr id="59" name="文本框 58"/>
            <p:cNvSpPr txBox="1"/>
            <p:nvPr/>
          </p:nvSpPr>
          <p:spPr>
            <a:xfrm>
              <a:off x="3451161" y="3865165"/>
              <a:ext cx="1725052" cy="338554"/>
            </a:xfrm>
            <a:prstGeom prst="rect">
              <a:avLst/>
            </a:prstGeom>
            <a:noFill/>
          </p:spPr>
          <p:txBody>
            <a:bodyPr wrap="squar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在此添加标题</a:t>
              </a:r>
            </a:p>
          </p:txBody>
        </p:sp>
        <p:sp>
          <p:nvSpPr>
            <p:cNvPr id="60" name="文本框 59"/>
            <p:cNvSpPr txBox="1"/>
            <p:nvPr/>
          </p:nvSpPr>
          <p:spPr>
            <a:xfrm>
              <a:off x="3457192" y="4135512"/>
              <a:ext cx="2294998" cy="461665"/>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8046752" y="2090512"/>
            <a:ext cx="2882505" cy="732012"/>
            <a:chOff x="3451161" y="3865165"/>
            <a:chExt cx="2301029" cy="732013"/>
          </a:xfrm>
        </p:grpSpPr>
        <p:sp>
          <p:nvSpPr>
            <p:cNvPr id="62" name="文本框 61"/>
            <p:cNvSpPr txBox="1"/>
            <p:nvPr/>
          </p:nvSpPr>
          <p:spPr>
            <a:xfrm>
              <a:off x="3451161" y="3865165"/>
              <a:ext cx="1725052" cy="338555"/>
            </a:xfrm>
            <a:prstGeom prst="rect">
              <a:avLst/>
            </a:prstGeom>
            <a:noFill/>
          </p:spPr>
          <p:txBody>
            <a:bodyPr wrap="square" rtlCol="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在此添加标题</a:t>
              </a:r>
            </a:p>
          </p:txBody>
        </p:sp>
        <p:sp>
          <p:nvSpPr>
            <p:cNvPr id="63" name="文本框 62"/>
            <p:cNvSpPr txBox="1"/>
            <p:nvPr/>
          </p:nvSpPr>
          <p:spPr>
            <a:xfrm>
              <a:off x="3457192" y="4135512"/>
              <a:ext cx="2294998" cy="461666"/>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8046752" y="3069915"/>
            <a:ext cx="2882505" cy="732011"/>
            <a:chOff x="3451161" y="3865165"/>
            <a:chExt cx="2301029" cy="732012"/>
          </a:xfrm>
        </p:grpSpPr>
        <p:sp>
          <p:nvSpPr>
            <p:cNvPr id="65" name="文本框 64"/>
            <p:cNvSpPr txBox="1"/>
            <p:nvPr/>
          </p:nvSpPr>
          <p:spPr>
            <a:xfrm>
              <a:off x="3451161" y="3865165"/>
              <a:ext cx="1725052" cy="338554"/>
            </a:xfrm>
            <a:prstGeom prst="rect">
              <a:avLst/>
            </a:prstGeom>
            <a:noFill/>
          </p:spPr>
          <p:txBody>
            <a:bodyPr wrap="square" rtlCol="0">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在此添加标题</a:t>
              </a:r>
            </a:p>
          </p:txBody>
        </p:sp>
        <p:sp>
          <p:nvSpPr>
            <p:cNvPr id="66" name="文本框 65"/>
            <p:cNvSpPr txBox="1"/>
            <p:nvPr/>
          </p:nvSpPr>
          <p:spPr>
            <a:xfrm>
              <a:off x="3457192" y="4135512"/>
              <a:ext cx="2294998" cy="461665"/>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8046752" y="4075095"/>
            <a:ext cx="2882505" cy="732012"/>
            <a:chOff x="3451161" y="3865165"/>
            <a:chExt cx="2301029" cy="732013"/>
          </a:xfrm>
        </p:grpSpPr>
        <p:sp>
          <p:nvSpPr>
            <p:cNvPr id="68" name="文本框 67"/>
            <p:cNvSpPr txBox="1"/>
            <p:nvPr/>
          </p:nvSpPr>
          <p:spPr>
            <a:xfrm>
              <a:off x="3451161" y="3865165"/>
              <a:ext cx="1725052" cy="338555"/>
            </a:xfrm>
            <a:prstGeom prst="rect">
              <a:avLst/>
            </a:prstGeom>
            <a:noFill/>
          </p:spPr>
          <p:txBody>
            <a:bodyPr wrap="square" rtlCol="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在此添加标题</a:t>
              </a:r>
            </a:p>
          </p:txBody>
        </p:sp>
        <p:sp>
          <p:nvSpPr>
            <p:cNvPr id="69" name="文本框 68"/>
            <p:cNvSpPr txBox="1"/>
            <p:nvPr/>
          </p:nvSpPr>
          <p:spPr>
            <a:xfrm>
              <a:off x="3457192" y="4135512"/>
              <a:ext cx="2294998" cy="461666"/>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8046752" y="5073867"/>
            <a:ext cx="2882505" cy="732011"/>
            <a:chOff x="3451161" y="3865165"/>
            <a:chExt cx="2301029" cy="732012"/>
          </a:xfrm>
        </p:grpSpPr>
        <p:sp>
          <p:nvSpPr>
            <p:cNvPr id="71" name="文本框 70"/>
            <p:cNvSpPr txBox="1"/>
            <p:nvPr/>
          </p:nvSpPr>
          <p:spPr>
            <a:xfrm>
              <a:off x="3451161" y="3865165"/>
              <a:ext cx="1725052" cy="338554"/>
            </a:xfrm>
            <a:prstGeom prst="rect">
              <a:avLst/>
            </a:prstGeom>
            <a:noFill/>
          </p:spPr>
          <p:txBody>
            <a:bodyPr wrap="squar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在此添加标题</a:t>
              </a:r>
            </a:p>
          </p:txBody>
        </p:sp>
        <p:sp>
          <p:nvSpPr>
            <p:cNvPr id="72" name="文本框 71"/>
            <p:cNvSpPr txBox="1"/>
            <p:nvPr/>
          </p:nvSpPr>
          <p:spPr>
            <a:xfrm>
              <a:off x="3457192" y="4135512"/>
              <a:ext cx="2294998" cy="461665"/>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3" name="Group 8"/>
          <p:cNvGrpSpPr>
            <a:grpSpLocks noChangeAspect="1"/>
          </p:cNvGrpSpPr>
          <p:nvPr/>
        </p:nvGrpSpPr>
        <p:grpSpPr bwMode="auto">
          <a:xfrm>
            <a:off x="7403710" y="1266469"/>
            <a:ext cx="330983" cy="362665"/>
            <a:chOff x="3437" y="2282"/>
            <a:chExt cx="679" cy="744"/>
          </a:xfrm>
          <a:solidFill>
            <a:schemeClr val="accent1"/>
          </a:solidFill>
        </p:grpSpPr>
        <p:sp>
          <p:nvSpPr>
            <p:cNvPr id="74"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5"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76" name="Group 13"/>
          <p:cNvGrpSpPr>
            <a:grpSpLocks noChangeAspect="1"/>
          </p:cNvGrpSpPr>
          <p:nvPr/>
        </p:nvGrpSpPr>
        <p:grpSpPr bwMode="auto">
          <a:xfrm>
            <a:off x="7387729" y="2254786"/>
            <a:ext cx="362945" cy="367231"/>
            <a:chOff x="2426" y="2781"/>
            <a:chExt cx="593" cy="600"/>
          </a:xfrm>
          <a:solidFill>
            <a:schemeClr val="accent2"/>
          </a:solidFill>
        </p:grpSpPr>
        <p:sp>
          <p:nvSpPr>
            <p:cNvPr id="7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79" name="Group 18"/>
          <p:cNvGrpSpPr>
            <a:grpSpLocks noChangeAspect="1"/>
          </p:cNvGrpSpPr>
          <p:nvPr/>
        </p:nvGrpSpPr>
        <p:grpSpPr bwMode="auto">
          <a:xfrm>
            <a:off x="7380690" y="3253343"/>
            <a:ext cx="377023" cy="351316"/>
            <a:chOff x="3802" y="2858"/>
            <a:chExt cx="616" cy="574"/>
          </a:xfrm>
          <a:solidFill>
            <a:schemeClr val="accent3"/>
          </a:solidFill>
        </p:grpSpPr>
        <p:sp>
          <p:nvSpPr>
            <p:cNvPr id="8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4"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85" name="Group 26"/>
          <p:cNvGrpSpPr>
            <a:grpSpLocks noChangeAspect="1"/>
          </p:cNvGrpSpPr>
          <p:nvPr/>
        </p:nvGrpSpPr>
        <p:grpSpPr bwMode="auto">
          <a:xfrm>
            <a:off x="7325255" y="4298663"/>
            <a:ext cx="487893" cy="241877"/>
            <a:chOff x="5676" y="2597"/>
            <a:chExt cx="1061" cy="526"/>
          </a:xfrm>
          <a:solidFill>
            <a:schemeClr val="accent4"/>
          </a:solidFill>
        </p:grpSpPr>
        <p:sp>
          <p:nvSpPr>
            <p:cNvPr id="86"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8"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1"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3"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6"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8"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101" name="Freeform 108"/>
          <p:cNvSpPr>
            <a:spLocks noEditPoints="1"/>
          </p:cNvSpPr>
          <p:nvPr/>
        </p:nvSpPr>
        <p:spPr bwMode="auto">
          <a:xfrm>
            <a:off x="7385212" y="5225551"/>
            <a:ext cx="367976" cy="369300"/>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accent1"/>
          </a:solid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1+#ppt_w/2"/>
                                          </p:val>
                                        </p:tav>
                                        <p:tav tm="100000">
                                          <p:val>
                                            <p:strVal val="#ppt_x"/>
                                          </p:val>
                                        </p:tav>
                                      </p:tavLst>
                                    </p:anim>
                                    <p:anim calcmode="lin" valueType="num">
                                      <p:cBhvr additive="base">
                                        <p:cTn id="14" dur="500" fill="hold"/>
                                        <p:tgtEl>
                                          <p:spTgt spid="5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fill="hold"/>
                                        <p:tgtEl>
                                          <p:spTgt spid="58"/>
                                        </p:tgtEl>
                                        <p:attrNameLst>
                                          <p:attrName>ppt_x</p:attrName>
                                        </p:attrNameLst>
                                      </p:cBhvr>
                                      <p:tavLst>
                                        <p:tav tm="0">
                                          <p:val>
                                            <p:strVal val="1+#ppt_w/2"/>
                                          </p:val>
                                        </p:tav>
                                        <p:tav tm="100000">
                                          <p:val>
                                            <p:strVal val="#ppt_x"/>
                                          </p:val>
                                        </p:tav>
                                      </p:tavLst>
                                    </p:anim>
                                    <p:anim calcmode="lin" valueType="num">
                                      <p:cBhvr additive="base">
                                        <p:cTn id="18" dur="500" fill="hold"/>
                                        <p:tgtEl>
                                          <p:spTgt spid="5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3"/>
                                        </p:tgtEl>
                                        <p:attrNameLst>
                                          <p:attrName>style.visibility</p:attrName>
                                        </p:attrNameLst>
                                      </p:cBhvr>
                                      <p:to>
                                        <p:strVal val="visible"/>
                                      </p:to>
                                    </p:set>
                                    <p:anim calcmode="lin" valueType="num">
                                      <p:cBhvr additive="base">
                                        <p:cTn id="21" dur="500" fill="hold"/>
                                        <p:tgtEl>
                                          <p:spTgt spid="73"/>
                                        </p:tgtEl>
                                        <p:attrNameLst>
                                          <p:attrName>ppt_x</p:attrName>
                                        </p:attrNameLst>
                                      </p:cBhvr>
                                      <p:tavLst>
                                        <p:tav tm="0">
                                          <p:val>
                                            <p:strVal val="1+#ppt_w/2"/>
                                          </p:val>
                                        </p:tav>
                                        <p:tav tm="100000">
                                          <p:val>
                                            <p:strVal val="#ppt_x"/>
                                          </p:val>
                                        </p:tav>
                                      </p:tavLst>
                                    </p:anim>
                                    <p:anim calcmode="lin" valueType="num">
                                      <p:cBhvr additive="base">
                                        <p:cTn id="22" dur="500" fill="hold"/>
                                        <p:tgtEl>
                                          <p:spTgt spid="7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fill="hold"/>
                                        <p:tgtEl>
                                          <p:spTgt spid="54"/>
                                        </p:tgtEl>
                                        <p:attrNameLst>
                                          <p:attrName>ppt_x</p:attrName>
                                        </p:attrNameLst>
                                      </p:cBhvr>
                                      <p:tavLst>
                                        <p:tav tm="0">
                                          <p:val>
                                            <p:strVal val="1+#ppt_w/2"/>
                                          </p:val>
                                        </p:tav>
                                        <p:tav tm="100000">
                                          <p:val>
                                            <p:strVal val="#ppt_x"/>
                                          </p:val>
                                        </p:tav>
                                      </p:tavLst>
                                    </p:anim>
                                    <p:anim calcmode="lin" valueType="num">
                                      <p:cBhvr additive="base">
                                        <p:cTn id="28" dur="500" fill="hold"/>
                                        <p:tgtEl>
                                          <p:spTgt spid="5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1+#ppt_w/2"/>
                                          </p:val>
                                        </p:tav>
                                        <p:tav tm="100000">
                                          <p:val>
                                            <p:strVal val="#ppt_x"/>
                                          </p:val>
                                        </p:tav>
                                      </p:tavLst>
                                    </p:anim>
                                    <p:anim calcmode="lin" valueType="num">
                                      <p:cBhvr additive="base">
                                        <p:cTn id="32" dur="500" fill="hold"/>
                                        <p:tgtEl>
                                          <p:spTgt spid="6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500" fill="hold"/>
                                        <p:tgtEl>
                                          <p:spTgt spid="76"/>
                                        </p:tgtEl>
                                        <p:attrNameLst>
                                          <p:attrName>ppt_x</p:attrName>
                                        </p:attrNameLst>
                                      </p:cBhvr>
                                      <p:tavLst>
                                        <p:tav tm="0">
                                          <p:val>
                                            <p:strVal val="1+#ppt_w/2"/>
                                          </p:val>
                                        </p:tav>
                                        <p:tav tm="100000">
                                          <p:val>
                                            <p:strVal val="#ppt_x"/>
                                          </p:val>
                                        </p:tav>
                                      </p:tavLst>
                                    </p:anim>
                                    <p:anim calcmode="lin" valueType="num">
                                      <p:cBhvr additive="base">
                                        <p:cTn id="36" dur="5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additive="base">
                                        <p:cTn id="41" dur="500" fill="hold"/>
                                        <p:tgtEl>
                                          <p:spTgt spid="55"/>
                                        </p:tgtEl>
                                        <p:attrNameLst>
                                          <p:attrName>ppt_x</p:attrName>
                                        </p:attrNameLst>
                                      </p:cBhvr>
                                      <p:tavLst>
                                        <p:tav tm="0">
                                          <p:val>
                                            <p:strVal val="1+#ppt_w/2"/>
                                          </p:val>
                                        </p:tav>
                                        <p:tav tm="100000">
                                          <p:val>
                                            <p:strVal val="#ppt_x"/>
                                          </p:val>
                                        </p:tav>
                                      </p:tavLst>
                                    </p:anim>
                                    <p:anim calcmode="lin" valueType="num">
                                      <p:cBhvr additive="base">
                                        <p:cTn id="42" dur="500" fill="hold"/>
                                        <p:tgtEl>
                                          <p:spTgt spid="55"/>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64"/>
                                        </p:tgtEl>
                                        <p:attrNameLst>
                                          <p:attrName>style.visibility</p:attrName>
                                        </p:attrNameLst>
                                      </p:cBhvr>
                                      <p:to>
                                        <p:strVal val="visible"/>
                                      </p:to>
                                    </p:set>
                                    <p:anim calcmode="lin" valueType="num">
                                      <p:cBhvr additive="base">
                                        <p:cTn id="45" dur="500" fill="hold"/>
                                        <p:tgtEl>
                                          <p:spTgt spid="64"/>
                                        </p:tgtEl>
                                        <p:attrNameLst>
                                          <p:attrName>ppt_x</p:attrName>
                                        </p:attrNameLst>
                                      </p:cBhvr>
                                      <p:tavLst>
                                        <p:tav tm="0">
                                          <p:val>
                                            <p:strVal val="1+#ppt_w/2"/>
                                          </p:val>
                                        </p:tav>
                                        <p:tav tm="100000">
                                          <p:val>
                                            <p:strVal val="#ppt_x"/>
                                          </p:val>
                                        </p:tav>
                                      </p:tavLst>
                                    </p:anim>
                                    <p:anim calcmode="lin" valueType="num">
                                      <p:cBhvr additive="base">
                                        <p:cTn id="46" dur="500" fill="hold"/>
                                        <p:tgtEl>
                                          <p:spTgt spid="64"/>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additive="base">
                                        <p:cTn id="49" dur="500" fill="hold"/>
                                        <p:tgtEl>
                                          <p:spTgt spid="79"/>
                                        </p:tgtEl>
                                        <p:attrNameLst>
                                          <p:attrName>ppt_x</p:attrName>
                                        </p:attrNameLst>
                                      </p:cBhvr>
                                      <p:tavLst>
                                        <p:tav tm="0">
                                          <p:val>
                                            <p:strVal val="1+#ppt_w/2"/>
                                          </p:val>
                                        </p:tav>
                                        <p:tav tm="100000">
                                          <p:val>
                                            <p:strVal val="#ppt_x"/>
                                          </p:val>
                                        </p:tav>
                                      </p:tavLst>
                                    </p:anim>
                                    <p:anim calcmode="lin" valueType="num">
                                      <p:cBhvr additive="base">
                                        <p:cTn id="50" dur="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1+#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67"/>
                                        </p:tgtEl>
                                        <p:attrNameLst>
                                          <p:attrName>style.visibility</p:attrName>
                                        </p:attrNameLst>
                                      </p:cBhvr>
                                      <p:to>
                                        <p:strVal val="visible"/>
                                      </p:to>
                                    </p:set>
                                    <p:anim calcmode="lin" valueType="num">
                                      <p:cBhvr additive="base">
                                        <p:cTn id="59" dur="500" fill="hold"/>
                                        <p:tgtEl>
                                          <p:spTgt spid="67"/>
                                        </p:tgtEl>
                                        <p:attrNameLst>
                                          <p:attrName>ppt_x</p:attrName>
                                        </p:attrNameLst>
                                      </p:cBhvr>
                                      <p:tavLst>
                                        <p:tav tm="0">
                                          <p:val>
                                            <p:strVal val="1+#ppt_w/2"/>
                                          </p:val>
                                        </p:tav>
                                        <p:tav tm="100000">
                                          <p:val>
                                            <p:strVal val="#ppt_x"/>
                                          </p:val>
                                        </p:tav>
                                      </p:tavLst>
                                    </p:anim>
                                    <p:anim calcmode="lin" valueType="num">
                                      <p:cBhvr additive="base">
                                        <p:cTn id="60" dur="500" fill="hold"/>
                                        <p:tgtEl>
                                          <p:spTgt spid="67"/>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 calcmode="lin" valueType="num">
                                      <p:cBhvr additive="base">
                                        <p:cTn id="63" dur="500" fill="hold"/>
                                        <p:tgtEl>
                                          <p:spTgt spid="85"/>
                                        </p:tgtEl>
                                        <p:attrNameLst>
                                          <p:attrName>ppt_x</p:attrName>
                                        </p:attrNameLst>
                                      </p:cBhvr>
                                      <p:tavLst>
                                        <p:tav tm="0">
                                          <p:val>
                                            <p:strVal val="1+#ppt_w/2"/>
                                          </p:val>
                                        </p:tav>
                                        <p:tav tm="100000">
                                          <p:val>
                                            <p:strVal val="#ppt_x"/>
                                          </p:val>
                                        </p:tav>
                                      </p:tavLst>
                                    </p:anim>
                                    <p:anim calcmode="lin" valueType="num">
                                      <p:cBhvr additive="base">
                                        <p:cTn id="64"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57"/>
                                        </p:tgtEl>
                                        <p:attrNameLst>
                                          <p:attrName>style.visibility</p:attrName>
                                        </p:attrNameLst>
                                      </p:cBhvr>
                                      <p:to>
                                        <p:strVal val="visible"/>
                                      </p:to>
                                    </p:set>
                                    <p:anim calcmode="lin" valueType="num">
                                      <p:cBhvr additive="base">
                                        <p:cTn id="69" dur="500" fill="hold"/>
                                        <p:tgtEl>
                                          <p:spTgt spid="57"/>
                                        </p:tgtEl>
                                        <p:attrNameLst>
                                          <p:attrName>ppt_x</p:attrName>
                                        </p:attrNameLst>
                                      </p:cBhvr>
                                      <p:tavLst>
                                        <p:tav tm="0">
                                          <p:val>
                                            <p:strVal val="1+#ppt_w/2"/>
                                          </p:val>
                                        </p:tav>
                                        <p:tav tm="100000">
                                          <p:val>
                                            <p:strVal val="#ppt_x"/>
                                          </p:val>
                                        </p:tav>
                                      </p:tavLst>
                                    </p:anim>
                                    <p:anim calcmode="lin" valueType="num">
                                      <p:cBhvr additive="base">
                                        <p:cTn id="70" dur="500" fill="hold"/>
                                        <p:tgtEl>
                                          <p:spTgt spid="57"/>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additive="base">
                                        <p:cTn id="73" dur="500" fill="hold"/>
                                        <p:tgtEl>
                                          <p:spTgt spid="70"/>
                                        </p:tgtEl>
                                        <p:attrNameLst>
                                          <p:attrName>ppt_x</p:attrName>
                                        </p:attrNameLst>
                                      </p:cBhvr>
                                      <p:tavLst>
                                        <p:tav tm="0">
                                          <p:val>
                                            <p:strVal val="1+#ppt_w/2"/>
                                          </p:val>
                                        </p:tav>
                                        <p:tav tm="100000">
                                          <p:val>
                                            <p:strVal val="#ppt_x"/>
                                          </p:val>
                                        </p:tav>
                                      </p:tavLst>
                                    </p:anim>
                                    <p:anim calcmode="lin" valueType="num">
                                      <p:cBhvr additive="base">
                                        <p:cTn id="74" dur="500" fill="hold"/>
                                        <p:tgtEl>
                                          <p:spTgt spid="70"/>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101"/>
                                        </p:tgtEl>
                                        <p:attrNameLst>
                                          <p:attrName>style.visibility</p:attrName>
                                        </p:attrNameLst>
                                      </p:cBhvr>
                                      <p:to>
                                        <p:strVal val="visible"/>
                                      </p:to>
                                    </p:set>
                                    <p:anim calcmode="lin" valueType="num">
                                      <p:cBhvr additive="base">
                                        <p:cTn id="77" dur="500" fill="hold"/>
                                        <p:tgtEl>
                                          <p:spTgt spid="101"/>
                                        </p:tgtEl>
                                        <p:attrNameLst>
                                          <p:attrName>ppt_x</p:attrName>
                                        </p:attrNameLst>
                                      </p:cBhvr>
                                      <p:tavLst>
                                        <p:tav tm="0">
                                          <p:val>
                                            <p:strVal val="1+#ppt_w/2"/>
                                          </p:val>
                                        </p:tav>
                                        <p:tav tm="100000">
                                          <p:val>
                                            <p:strVal val="#ppt_x"/>
                                          </p:val>
                                        </p:tav>
                                      </p:tavLst>
                                    </p:anim>
                                    <p:anim calcmode="lin" valueType="num">
                                      <p:cBhvr additive="base">
                                        <p:cTn id="78" dur="500" fill="hold"/>
                                        <p:tgtEl>
                                          <p:spTgt spid="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10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762251" y="1459497"/>
            <a:ext cx="6667500" cy="895351"/>
            <a:chOff x="2762250" y="1362508"/>
            <a:chExt cx="6667500" cy="895350"/>
          </a:xfrm>
        </p:grpSpPr>
        <p:sp>
          <p:nvSpPr>
            <p:cNvPr id="6" name="圆角矩形 5"/>
            <p:cNvSpPr/>
            <p:nvPr/>
          </p:nvSpPr>
          <p:spPr>
            <a:xfrm>
              <a:off x="2762250" y="1362508"/>
              <a:ext cx="6667500" cy="895350"/>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7" name="椭圆 6"/>
            <p:cNvSpPr/>
            <p:nvPr/>
          </p:nvSpPr>
          <p:spPr>
            <a:xfrm>
              <a:off x="2984561" y="1486183"/>
              <a:ext cx="648000" cy="648000"/>
            </a:xfrm>
            <a:prstGeom prst="ellipse">
              <a:avLst/>
            </a:prstGeom>
            <a:solidFill>
              <a:schemeClr val="accent1"/>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937086" y="1548573"/>
              <a:ext cx="742951"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01</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762251" y="2659646"/>
            <a:ext cx="6667500" cy="895351"/>
            <a:chOff x="2762250" y="1362508"/>
            <a:chExt cx="6667500" cy="895350"/>
          </a:xfrm>
        </p:grpSpPr>
        <p:sp>
          <p:nvSpPr>
            <p:cNvPr id="10" name="圆角矩形 9"/>
            <p:cNvSpPr/>
            <p:nvPr/>
          </p:nvSpPr>
          <p:spPr>
            <a:xfrm>
              <a:off x="2762250" y="1362508"/>
              <a:ext cx="6667500" cy="895350"/>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1" name="椭圆 10"/>
            <p:cNvSpPr/>
            <p:nvPr/>
          </p:nvSpPr>
          <p:spPr>
            <a:xfrm>
              <a:off x="2984561" y="1486183"/>
              <a:ext cx="648000" cy="648000"/>
            </a:xfrm>
            <a:prstGeom prst="ellipse">
              <a:avLst/>
            </a:prstGeom>
            <a:solidFill>
              <a:schemeClr val="accent2"/>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2937086" y="1548573"/>
              <a:ext cx="742951"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02</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762251" y="3859797"/>
            <a:ext cx="6667500" cy="895351"/>
            <a:chOff x="2762250" y="1362508"/>
            <a:chExt cx="6667500" cy="895350"/>
          </a:xfrm>
        </p:grpSpPr>
        <p:sp>
          <p:nvSpPr>
            <p:cNvPr id="14" name="圆角矩形 13"/>
            <p:cNvSpPr/>
            <p:nvPr/>
          </p:nvSpPr>
          <p:spPr>
            <a:xfrm>
              <a:off x="2762250" y="1362508"/>
              <a:ext cx="6667500" cy="895350"/>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5" name="椭圆 14"/>
            <p:cNvSpPr/>
            <p:nvPr/>
          </p:nvSpPr>
          <p:spPr>
            <a:xfrm>
              <a:off x="2984561" y="1486183"/>
              <a:ext cx="648000" cy="648000"/>
            </a:xfrm>
            <a:prstGeom prst="ellipse">
              <a:avLst/>
            </a:prstGeom>
            <a:solidFill>
              <a:schemeClr val="accent3"/>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2937086" y="1548573"/>
              <a:ext cx="742951"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03</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762251" y="5059946"/>
            <a:ext cx="6667500" cy="895351"/>
            <a:chOff x="2762250" y="1362508"/>
            <a:chExt cx="6667500" cy="895350"/>
          </a:xfrm>
        </p:grpSpPr>
        <p:sp>
          <p:nvSpPr>
            <p:cNvPr id="18" name="圆角矩形 17"/>
            <p:cNvSpPr/>
            <p:nvPr/>
          </p:nvSpPr>
          <p:spPr>
            <a:xfrm>
              <a:off x="2762250" y="1362508"/>
              <a:ext cx="6667500" cy="895350"/>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9" name="椭圆 18"/>
            <p:cNvSpPr/>
            <p:nvPr/>
          </p:nvSpPr>
          <p:spPr>
            <a:xfrm>
              <a:off x="2984561" y="1486183"/>
              <a:ext cx="648000" cy="648000"/>
            </a:xfrm>
            <a:prstGeom prst="ellipse">
              <a:avLst/>
            </a:prstGeom>
            <a:solidFill>
              <a:schemeClr val="accent4"/>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937086" y="1548573"/>
              <a:ext cx="742951" cy="523220"/>
            </a:xfrm>
            <a:prstGeom prst="rect">
              <a:avLst/>
            </a:prstGeom>
            <a:noFill/>
          </p:spPr>
          <p:txBody>
            <a:bodyPr wrap="square" rtlCol="0">
              <a:spAutoFit/>
            </a:bodyPr>
            <a:lstStyle/>
            <a:p>
              <a:pPr algn="ctr"/>
              <a:r>
                <a:rPr lang="en-US" altLang="zh-CN" sz="2800">
                  <a:solidFill>
                    <a:schemeClr val="bg1"/>
                  </a:solidFill>
                  <a:latin typeface="微软雅黑" panose="020B0503020204020204" pitchFamily="34" charset="-122"/>
                  <a:ea typeface="微软雅黑" panose="020B0503020204020204" pitchFamily="34" charset="-122"/>
                </a:rPr>
                <a:t>04</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181743" y="2055265"/>
            <a:ext cx="4209515" cy="180065"/>
            <a:chOff x="3891937" y="1868890"/>
            <a:chExt cx="4209515" cy="180065"/>
          </a:xfrm>
        </p:grpSpPr>
        <p:sp>
          <p:nvSpPr>
            <p:cNvPr id="22" name="矩形 21"/>
            <p:cNvSpPr/>
            <p:nvPr/>
          </p:nvSpPr>
          <p:spPr>
            <a:xfrm>
              <a:off x="3891937" y="1868890"/>
              <a:ext cx="4209515" cy="17808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3" name="矩形 22"/>
            <p:cNvSpPr/>
            <p:nvPr/>
          </p:nvSpPr>
          <p:spPr>
            <a:xfrm>
              <a:off x="3891937" y="1870870"/>
              <a:ext cx="2022179" cy="178085"/>
            </a:xfrm>
            <a:prstGeom prst="rect">
              <a:avLst/>
            </a:prstGeom>
            <a:solidFill>
              <a:schemeClr val="accent1"/>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181743" y="3245820"/>
            <a:ext cx="4209515" cy="178085"/>
            <a:chOff x="3891937" y="5505188"/>
            <a:chExt cx="4209515" cy="178085"/>
          </a:xfrm>
        </p:grpSpPr>
        <p:sp>
          <p:nvSpPr>
            <p:cNvPr id="25" name="矩形 24"/>
            <p:cNvSpPr/>
            <p:nvPr/>
          </p:nvSpPr>
          <p:spPr>
            <a:xfrm>
              <a:off x="3891937" y="5505188"/>
              <a:ext cx="4209515" cy="17808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6" name="矩形 25"/>
            <p:cNvSpPr/>
            <p:nvPr/>
          </p:nvSpPr>
          <p:spPr>
            <a:xfrm>
              <a:off x="3891937" y="5505188"/>
              <a:ext cx="2298856" cy="178085"/>
            </a:xfrm>
            <a:prstGeom prst="rect">
              <a:avLst/>
            </a:prstGeom>
            <a:solidFill>
              <a:schemeClr val="accent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181743" y="4434398"/>
            <a:ext cx="4209515" cy="180065"/>
            <a:chOff x="3891937" y="3685308"/>
            <a:chExt cx="4209515" cy="180065"/>
          </a:xfrm>
        </p:grpSpPr>
        <p:sp>
          <p:nvSpPr>
            <p:cNvPr id="28" name="矩形 27"/>
            <p:cNvSpPr/>
            <p:nvPr/>
          </p:nvSpPr>
          <p:spPr>
            <a:xfrm>
              <a:off x="3891937" y="3685308"/>
              <a:ext cx="4209515" cy="17808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9" name="矩形 28"/>
            <p:cNvSpPr/>
            <p:nvPr/>
          </p:nvSpPr>
          <p:spPr>
            <a:xfrm>
              <a:off x="3891937" y="3687288"/>
              <a:ext cx="2784179" cy="178085"/>
            </a:xfrm>
            <a:prstGeom prst="rect">
              <a:avLst/>
            </a:prstGeom>
            <a:solidFill>
              <a:schemeClr val="accent3"/>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181743" y="5623965"/>
            <a:ext cx="4209515" cy="180065"/>
            <a:chOff x="3891937" y="2739127"/>
            <a:chExt cx="4209515" cy="180065"/>
          </a:xfrm>
        </p:grpSpPr>
        <p:sp>
          <p:nvSpPr>
            <p:cNvPr id="31" name="矩形 30"/>
            <p:cNvSpPr/>
            <p:nvPr/>
          </p:nvSpPr>
          <p:spPr>
            <a:xfrm>
              <a:off x="3891937" y="2739127"/>
              <a:ext cx="4209515" cy="17808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2" name="矩形 31"/>
            <p:cNvSpPr/>
            <p:nvPr/>
          </p:nvSpPr>
          <p:spPr>
            <a:xfrm>
              <a:off x="3891937" y="2741107"/>
              <a:ext cx="3419208" cy="178085"/>
            </a:xfrm>
            <a:prstGeom prst="rect">
              <a:avLst/>
            </a:prstGeom>
            <a:solidFill>
              <a:schemeClr val="accent4"/>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sp>
        <p:nvSpPr>
          <p:cNvPr id="33" name="文本框 32"/>
          <p:cNvSpPr txBox="1"/>
          <p:nvPr/>
        </p:nvSpPr>
        <p:spPr>
          <a:xfrm>
            <a:off x="4181743" y="1662610"/>
            <a:ext cx="2298856" cy="359009"/>
          </a:xfrm>
          <a:prstGeom prst="rect">
            <a:avLst/>
          </a:prstGeom>
          <a:noFill/>
        </p:spPr>
        <p:txBody>
          <a:bodyPr wrap="square" lIns="91440" tIns="45720" rIns="91440" bIns="45720" rtlCol="0">
            <a:spAutoFit/>
          </a:bodyPr>
          <a:lstStyle/>
          <a:p>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34" name="文本框 33"/>
          <p:cNvSpPr txBox="1"/>
          <p:nvPr/>
        </p:nvSpPr>
        <p:spPr>
          <a:xfrm>
            <a:off x="4181743" y="2851030"/>
            <a:ext cx="2298856" cy="359009"/>
          </a:xfrm>
          <a:prstGeom prst="rect">
            <a:avLst/>
          </a:prstGeom>
          <a:noFill/>
        </p:spPr>
        <p:txBody>
          <a:bodyPr wrap="square" lIns="91440" tIns="45720" rIns="91440" bIns="45720" rtlCol="0">
            <a:spAutoFit/>
          </a:bodyPr>
          <a:lstStyle/>
          <a:p>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35" name="文本框 34"/>
          <p:cNvSpPr txBox="1"/>
          <p:nvPr/>
        </p:nvSpPr>
        <p:spPr>
          <a:xfrm>
            <a:off x="4181743" y="4035244"/>
            <a:ext cx="2298856" cy="359009"/>
          </a:xfrm>
          <a:prstGeom prst="rect">
            <a:avLst/>
          </a:prstGeom>
          <a:noFill/>
        </p:spPr>
        <p:txBody>
          <a:bodyPr wrap="square" lIns="91440" tIns="45720" rIns="91440" bIns="45720" rtlCol="0">
            <a:spAutoFit/>
          </a:bodyPr>
          <a:lstStyle/>
          <a:p>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36" name="文本框 35"/>
          <p:cNvSpPr txBox="1"/>
          <p:nvPr/>
        </p:nvSpPr>
        <p:spPr>
          <a:xfrm>
            <a:off x="4181743" y="5202874"/>
            <a:ext cx="2298856" cy="359009"/>
          </a:xfrm>
          <a:prstGeom prst="rect">
            <a:avLst/>
          </a:prstGeom>
          <a:noFill/>
        </p:spPr>
        <p:txBody>
          <a:bodyPr wrap="square" lIns="91440" tIns="45720" rIns="91440" bIns="45720" rtlCol="0">
            <a:spAutoFit/>
          </a:bodyPr>
          <a:lstStyle/>
          <a:p>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37" name="文本框 36"/>
          <p:cNvSpPr txBox="1"/>
          <p:nvPr/>
        </p:nvSpPr>
        <p:spPr>
          <a:xfrm>
            <a:off x="7427914" y="1629497"/>
            <a:ext cx="958037" cy="461665"/>
          </a:xfrm>
          <a:prstGeom prst="rect">
            <a:avLst/>
          </a:prstGeom>
          <a:noFill/>
        </p:spPr>
        <p:txBody>
          <a:bodyPr wrap="square" lIns="91440" tIns="45720" rIns="91440" bIns="45720" rtlCol="0">
            <a:spAutoFit/>
          </a:bodyPr>
          <a:lstStyle/>
          <a:p>
            <a:pPr algn="r"/>
            <a:r>
              <a:rPr lang="en-US" altLang="zh-CN" sz="2400" dirty="0">
                <a:solidFill>
                  <a:schemeClr val="accent1"/>
                </a:solidFill>
                <a:latin typeface="微软雅黑" panose="020B0503020204020204" pitchFamily="34" charset="-122"/>
                <a:ea typeface="微软雅黑" panose="020B0503020204020204" pitchFamily="34" charset="-122"/>
              </a:rPr>
              <a:t>35</a:t>
            </a:r>
            <a:r>
              <a:rPr lang="en-US" altLang="zh-CN" sz="1600" dirty="0">
                <a:solidFill>
                  <a:schemeClr val="accent1"/>
                </a:solidFill>
                <a:latin typeface="微软雅黑" panose="020B0503020204020204" pitchFamily="34" charset="-122"/>
                <a:ea typeface="微软雅黑" panose="020B0503020204020204" pitchFamily="34" charset="-122"/>
              </a:rPr>
              <a:t>%</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7427914" y="2803179"/>
            <a:ext cx="958037" cy="461665"/>
          </a:xfrm>
          <a:prstGeom prst="rect">
            <a:avLst/>
          </a:prstGeom>
          <a:noFill/>
        </p:spPr>
        <p:txBody>
          <a:bodyPr wrap="square" lIns="91440" tIns="45720" rIns="91440" bIns="45720" rtlCol="0">
            <a:spAutoFit/>
          </a:bodyPr>
          <a:lstStyle/>
          <a:p>
            <a:pPr algn="r"/>
            <a:r>
              <a:rPr lang="en-US" altLang="zh-CN" sz="2400" dirty="0">
                <a:solidFill>
                  <a:schemeClr val="accent2"/>
                </a:solidFill>
                <a:latin typeface="微软雅黑" panose="020B0503020204020204" pitchFamily="34" charset="-122"/>
                <a:ea typeface="微软雅黑" panose="020B0503020204020204" pitchFamily="34" charset="-122"/>
              </a:rPr>
              <a:t>52</a:t>
            </a:r>
            <a:r>
              <a:rPr lang="en-US" altLang="zh-CN" sz="1600" dirty="0">
                <a:solidFill>
                  <a:schemeClr val="accent2"/>
                </a:solidFill>
                <a:latin typeface="微软雅黑" panose="020B0503020204020204" pitchFamily="34" charset="-122"/>
                <a:ea typeface="微软雅黑" panose="020B0503020204020204" pitchFamily="34" charset="-122"/>
              </a:rPr>
              <a:t>%</a:t>
            </a:r>
            <a:endParaRPr lang="zh-CN" altLang="en-US" sz="2400" dirty="0">
              <a:solidFill>
                <a:schemeClr val="accent2"/>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427914" y="3994952"/>
            <a:ext cx="958037" cy="461665"/>
          </a:xfrm>
          <a:prstGeom prst="rect">
            <a:avLst/>
          </a:prstGeom>
          <a:noFill/>
        </p:spPr>
        <p:txBody>
          <a:bodyPr wrap="square" lIns="91440" tIns="45720" rIns="91440" bIns="45720" rtlCol="0">
            <a:spAutoFit/>
          </a:bodyPr>
          <a:lstStyle/>
          <a:p>
            <a:pPr algn="r"/>
            <a:r>
              <a:rPr lang="en-US" altLang="zh-CN" sz="2400" dirty="0">
                <a:solidFill>
                  <a:schemeClr val="accent3"/>
                </a:solidFill>
                <a:latin typeface="微软雅黑" panose="020B0503020204020204" pitchFamily="34" charset="-122"/>
                <a:ea typeface="微软雅黑" panose="020B0503020204020204" pitchFamily="34" charset="-122"/>
              </a:rPr>
              <a:t>76</a:t>
            </a:r>
            <a:r>
              <a:rPr lang="en-US" altLang="zh-CN" sz="1600" dirty="0">
                <a:solidFill>
                  <a:schemeClr val="accent3"/>
                </a:solidFill>
                <a:latin typeface="微软雅黑" panose="020B0503020204020204" pitchFamily="34" charset="-122"/>
                <a:ea typeface="微软雅黑" panose="020B0503020204020204" pitchFamily="34" charset="-122"/>
              </a:rPr>
              <a:t>%</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7427914" y="5182832"/>
            <a:ext cx="958037" cy="461665"/>
          </a:xfrm>
          <a:prstGeom prst="rect">
            <a:avLst/>
          </a:prstGeom>
          <a:noFill/>
        </p:spPr>
        <p:txBody>
          <a:bodyPr wrap="square" lIns="91440" tIns="45720" rIns="91440" bIns="45720" rtlCol="0">
            <a:spAutoFit/>
          </a:bodyPr>
          <a:lstStyle/>
          <a:p>
            <a:pPr algn="r"/>
            <a:r>
              <a:rPr lang="en-US" altLang="zh-CN" sz="2400" dirty="0">
                <a:solidFill>
                  <a:schemeClr val="accent4"/>
                </a:solidFill>
                <a:latin typeface="微软雅黑" panose="020B0503020204020204" pitchFamily="34" charset="-122"/>
                <a:ea typeface="微软雅黑" panose="020B0503020204020204" pitchFamily="34" charset="-122"/>
              </a:rPr>
              <a:t>90</a:t>
            </a:r>
            <a:r>
              <a:rPr lang="en-US" altLang="zh-CN" sz="1600" dirty="0">
                <a:solidFill>
                  <a:schemeClr val="accent4"/>
                </a:solidFill>
                <a:latin typeface="微软雅黑" panose="020B0503020204020204" pitchFamily="34" charset="-122"/>
                <a:ea typeface="微软雅黑" panose="020B0503020204020204" pitchFamily="34" charset="-122"/>
              </a:rPr>
              <a:t>%</a:t>
            </a:r>
            <a:endParaRPr lang="zh-CN" altLang="en-US" sz="2400" dirty="0">
              <a:solidFill>
                <a:schemeClr val="accent4"/>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1+#ppt_w/2"/>
                                          </p:val>
                                        </p:tav>
                                        <p:tav tm="100000">
                                          <p:val>
                                            <p:strVal val="#ppt_x"/>
                                          </p:val>
                                        </p:tav>
                                      </p:tavLst>
                                    </p:anim>
                                    <p:anim calcmode="lin" valueType="num">
                                      <p:cBhvr additive="base">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1+#ppt_w/2"/>
                                          </p:val>
                                        </p:tav>
                                        <p:tav tm="100000">
                                          <p:val>
                                            <p:strVal val="#ppt_x"/>
                                          </p:val>
                                        </p:tav>
                                      </p:tavLst>
                                    </p:anim>
                                    <p:anim calcmode="lin" valueType="num">
                                      <p:cBhvr additive="base">
                                        <p:cTn id="20"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1+#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fill="hold"/>
                                        <p:tgtEl>
                                          <p:spTgt spid="34"/>
                                        </p:tgtEl>
                                        <p:attrNameLst>
                                          <p:attrName>ppt_x</p:attrName>
                                        </p:attrNameLst>
                                      </p:cBhvr>
                                      <p:tavLst>
                                        <p:tav tm="0">
                                          <p:val>
                                            <p:strVal val="1+#ppt_w/2"/>
                                          </p:val>
                                        </p:tav>
                                        <p:tav tm="100000">
                                          <p:val>
                                            <p:strVal val="#ppt_x"/>
                                          </p:val>
                                        </p:tav>
                                      </p:tavLst>
                                    </p:anim>
                                    <p:anim calcmode="lin" valueType="num">
                                      <p:cBhvr additive="base">
                                        <p:cTn id="34" dur="500" fill="hold"/>
                                        <p:tgtEl>
                                          <p:spTgt spid="34"/>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1+#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1+#ppt_w/2"/>
                                          </p:val>
                                        </p:tav>
                                        <p:tav tm="100000">
                                          <p:val>
                                            <p:strVal val="#ppt_x"/>
                                          </p:val>
                                        </p:tav>
                                      </p:tavLst>
                                    </p:anim>
                                    <p:anim calcmode="lin" valueType="num">
                                      <p:cBhvr additive="base">
                                        <p:cTn id="52" dur="500" fill="hold"/>
                                        <p:tgtEl>
                                          <p:spTgt spid="3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fill="hold"/>
                                        <p:tgtEl>
                                          <p:spTgt spid="39"/>
                                        </p:tgtEl>
                                        <p:attrNameLst>
                                          <p:attrName>ppt_x</p:attrName>
                                        </p:attrNameLst>
                                      </p:cBhvr>
                                      <p:tavLst>
                                        <p:tav tm="0">
                                          <p:val>
                                            <p:strVal val="1+#ppt_w/2"/>
                                          </p:val>
                                        </p:tav>
                                        <p:tav tm="100000">
                                          <p:val>
                                            <p:strVal val="#ppt_x"/>
                                          </p:val>
                                        </p:tav>
                                      </p:tavLst>
                                    </p:anim>
                                    <p:anim calcmode="lin" valueType="num">
                                      <p:cBhvr additive="base">
                                        <p:cTn id="56"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1+#ppt_w/2"/>
                                          </p:val>
                                        </p:tav>
                                        <p:tav tm="100000">
                                          <p:val>
                                            <p:strVal val="#ppt_x"/>
                                          </p:val>
                                        </p:tav>
                                      </p:tavLst>
                                    </p:anim>
                                    <p:anim calcmode="lin" valueType="num">
                                      <p:cBhvr additive="base">
                                        <p:cTn id="62" dur="500" fill="hold"/>
                                        <p:tgtEl>
                                          <p:spTgt spid="17"/>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500" fill="hold"/>
                                        <p:tgtEl>
                                          <p:spTgt spid="30"/>
                                        </p:tgtEl>
                                        <p:attrNameLst>
                                          <p:attrName>ppt_x</p:attrName>
                                        </p:attrNameLst>
                                      </p:cBhvr>
                                      <p:tavLst>
                                        <p:tav tm="0">
                                          <p:val>
                                            <p:strVal val="1+#ppt_w/2"/>
                                          </p:val>
                                        </p:tav>
                                        <p:tav tm="100000">
                                          <p:val>
                                            <p:strVal val="#ppt_x"/>
                                          </p:val>
                                        </p:tav>
                                      </p:tavLst>
                                    </p:anim>
                                    <p:anim calcmode="lin" valueType="num">
                                      <p:cBhvr additive="base">
                                        <p:cTn id="66" dur="500" fill="hold"/>
                                        <p:tgtEl>
                                          <p:spTgt spid="30"/>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fill="hold"/>
                                        <p:tgtEl>
                                          <p:spTgt spid="36"/>
                                        </p:tgtEl>
                                        <p:attrNameLst>
                                          <p:attrName>ppt_x</p:attrName>
                                        </p:attrNameLst>
                                      </p:cBhvr>
                                      <p:tavLst>
                                        <p:tav tm="0">
                                          <p:val>
                                            <p:strVal val="1+#ppt_w/2"/>
                                          </p:val>
                                        </p:tav>
                                        <p:tav tm="100000">
                                          <p:val>
                                            <p:strVal val="#ppt_x"/>
                                          </p:val>
                                        </p:tav>
                                      </p:tavLst>
                                    </p:anim>
                                    <p:anim calcmode="lin" valueType="num">
                                      <p:cBhvr additive="base">
                                        <p:cTn id="70" dur="500" fill="hold"/>
                                        <p:tgtEl>
                                          <p:spTgt spid="36"/>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additive="base">
                                        <p:cTn id="73" dur="500" fill="hold"/>
                                        <p:tgtEl>
                                          <p:spTgt spid="40"/>
                                        </p:tgtEl>
                                        <p:attrNameLst>
                                          <p:attrName>ppt_x</p:attrName>
                                        </p:attrNameLst>
                                      </p:cBhvr>
                                      <p:tavLst>
                                        <p:tav tm="0">
                                          <p:val>
                                            <p:strVal val="1+#ppt_w/2"/>
                                          </p:val>
                                        </p:tav>
                                        <p:tav tm="100000">
                                          <p:val>
                                            <p:strVal val="#ppt_x"/>
                                          </p:val>
                                        </p:tav>
                                      </p:tavLst>
                                    </p:anim>
                                    <p:anim calcmode="lin" valueType="num">
                                      <p:cBhvr additive="base">
                                        <p:cTn id="7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0" y="3767453"/>
            <a:ext cx="12192000"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622504" y="1364873"/>
            <a:ext cx="1105637" cy="2522681"/>
            <a:chOff x="466878" y="1023579"/>
            <a:chExt cx="829228" cy="1892011"/>
          </a:xfrm>
        </p:grpSpPr>
        <p:cxnSp>
          <p:nvCxnSpPr>
            <p:cNvPr id="33" name="直接连接符 32"/>
            <p:cNvCxnSpPr/>
            <p:nvPr/>
          </p:nvCxnSpPr>
          <p:spPr>
            <a:xfrm>
              <a:off x="881492" y="1888431"/>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791492"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椭圆 11"/>
            <p:cNvSpPr/>
            <p:nvPr/>
          </p:nvSpPr>
          <p:spPr>
            <a:xfrm>
              <a:off x="466878" y="1023579"/>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3" name="椭圆 12"/>
            <p:cNvSpPr/>
            <p:nvPr/>
          </p:nvSpPr>
          <p:spPr>
            <a:xfrm>
              <a:off x="580885" y="1137579"/>
              <a:ext cx="601237" cy="601237"/>
            </a:xfrm>
            <a:prstGeom prst="ellipse">
              <a:avLst/>
            </a:prstGeom>
            <a:solidFill>
              <a:schemeClr val="accent1"/>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2013.5</a:t>
              </a:r>
              <a:endParaRPr lang="zh-CN" altLang="en-US" sz="4265" dirty="0">
                <a:latin typeface="Impact" panose="020B0806030902050204" pitchFamily="34" charset="0"/>
              </a:endParaRPr>
            </a:p>
          </p:txBody>
        </p:sp>
      </p:grpSp>
      <p:grpSp>
        <p:nvGrpSpPr>
          <p:cNvPr id="14" name="组合 13"/>
          <p:cNvGrpSpPr/>
          <p:nvPr/>
        </p:nvGrpSpPr>
        <p:grpSpPr>
          <a:xfrm>
            <a:off x="2063552" y="3647453"/>
            <a:ext cx="1105637" cy="2565856"/>
            <a:chOff x="1547664" y="2735590"/>
            <a:chExt cx="829228" cy="1924392"/>
          </a:xfrm>
        </p:grpSpPr>
        <p:cxnSp>
          <p:nvCxnSpPr>
            <p:cNvPr id="34" name="直接连接符 33"/>
            <p:cNvCxnSpPr/>
            <p:nvPr/>
          </p:nvCxnSpPr>
          <p:spPr>
            <a:xfrm>
              <a:off x="1962278" y="2825590"/>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872278"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椭圆 15"/>
            <p:cNvSpPr/>
            <p:nvPr/>
          </p:nvSpPr>
          <p:spPr>
            <a:xfrm>
              <a:off x="1547664" y="3830754"/>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7" name="椭圆 16"/>
            <p:cNvSpPr/>
            <p:nvPr/>
          </p:nvSpPr>
          <p:spPr>
            <a:xfrm>
              <a:off x="1661671" y="3944755"/>
              <a:ext cx="601237" cy="601237"/>
            </a:xfrm>
            <a:prstGeom prst="ellipse">
              <a:avLst/>
            </a:prstGeom>
            <a:solidFill>
              <a:schemeClr val="accent2"/>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2014.7</a:t>
              </a:r>
              <a:endParaRPr lang="zh-CN" altLang="en-US" sz="2135" dirty="0">
                <a:latin typeface="Impact" panose="020B0806030902050204" pitchFamily="34" charset="0"/>
              </a:endParaRPr>
            </a:p>
          </p:txBody>
        </p:sp>
      </p:grpSp>
      <p:grpSp>
        <p:nvGrpSpPr>
          <p:cNvPr id="15" name="组合 14"/>
          <p:cNvGrpSpPr/>
          <p:nvPr/>
        </p:nvGrpSpPr>
        <p:grpSpPr>
          <a:xfrm>
            <a:off x="3934246" y="3647453"/>
            <a:ext cx="1105637" cy="1688208"/>
            <a:chOff x="2950684" y="2735590"/>
            <a:chExt cx="829228" cy="1266156"/>
          </a:xfrm>
        </p:grpSpPr>
        <p:cxnSp>
          <p:nvCxnSpPr>
            <p:cNvPr id="35" name="直接连接符 34"/>
            <p:cNvCxnSpPr/>
            <p:nvPr/>
          </p:nvCxnSpPr>
          <p:spPr>
            <a:xfrm>
              <a:off x="3365298" y="2825590"/>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3275298"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p:nvSpPr>
          <p:spPr>
            <a:xfrm>
              <a:off x="2950684" y="3172518"/>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0" name="椭圆 19"/>
            <p:cNvSpPr/>
            <p:nvPr/>
          </p:nvSpPr>
          <p:spPr>
            <a:xfrm>
              <a:off x="3064691" y="3286519"/>
              <a:ext cx="601237" cy="601237"/>
            </a:xfrm>
            <a:prstGeom prst="ellipse">
              <a:avLst/>
            </a:prstGeom>
            <a:solidFill>
              <a:schemeClr val="accent1"/>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2015.3</a:t>
              </a:r>
              <a:endParaRPr lang="zh-CN" altLang="en-US" sz="2135" dirty="0">
                <a:latin typeface="Impact" panose="020B0806030902050204" pitchFamily="34" charset="0"/>
              </a:endParaRPr>
            </a:p>
          </p:txBody>
        </p:sp>
      </p:grpSp>
      <p:grpSp>
        <p:nvGrpSpPr>
          <p:cNvPr id="18" name="组合 17"/>
          <p:cNvGrpSpPr/>
          <p:nvPr/>
        </p:nvGrpSpPr>
        <p:grpSpPr>
          <a:xfrm>
            <a:off x="5711958" y="1364873"/>
            <a:ext cx="1105637" cy="2522681"/>
            <a:chOff x="4283968" y="1023579"/>
            <a:chExt cx="829228" cy="1892011"/>
          </a:xfrm>
        </p:grpSpPr>
        <p:cxnSp>
          <p:nvCxnSpPr>
            <p:cNvPr id="36" name="直接连接符 35"/>
            <p:cNvCxnSpPr/>
            <p:nvPr/>
          </p:nvCxnSpPr>
          <p:spPr>
            <a:xfrm>
              <a:off x="4698582" y="1876069"/>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608582"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椭圆 21"/>
            <p:cNvSpPr/>
            <p:nvPr/>
          </p:nvSpPr>
          <p:spPr>
            <a:xfrm>
              <a:off x="4283968" y="1023579"/>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3" name="椭圆 22"/>
            <p:cNvSpPr/>
            <p:nvPr/>
          </p:nvSpPr>
          <p:spPr>
            <a:xfrm>
              <a:off x="4397968" y="1137579"/>
              <a:ext cx="601237" cy="601237"/>
            </a:xfrm>
            <a:prstGeom prst="ellipse">
              <a:avLst/>
            </a:prstGeom>
            <a:solidFill>
              <a:schemeClr val="accent2"/>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2016.7</a:t>
              </a:r>
              <a:endParaRPr lang="zh-CN" altLang="en-US" sz="2135" dirty="0">
                <a:latin typeface="Impact" panose="020B0806030902050204" pitchFamily="34" charset="0"/>
              </a:endParaRPr>
            </a:p>
          </p:txBody>
        </p:sp>
      </p:grpSp>
      <p:grpSp>
        <p:nvGrpSpPr>
          <p:cNvPr id="21" name="组合 20"/>
          <p:cNvGrpSpPr/>
          <p:nvPr/>
        </p:nvGrpSpPr>
        <p:grpSpPr>
          <a:xfrm>
            <a:off x="7588420" y="2314776"/>
            <a:ext cx="1105637" cy="1572677"/>
            <a:chOff x="5691315" y="1736082"/>
            <a:chExt cx="829228" cy="1179508"/>
          </a:xfrm>
        </p:grpSpPr>
        <p:cxnSp>
          <p:nvCxnSpPr>
            <p:cNvPr id="37" name="直接连接符 36"/>
            <p:cNvCxnSpPr/>
            <p:nvPr/>
          </p:nvCxnSpPr>
          <p:spPr>
            <a:xfrm>
              <a:off x="6105928" y="2015590"/>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6015929"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椭圆 24"/>
            <p:cNvSpPr/>
            <p:nvPr/>
          </p:nvSpPr>
          <p:spPr>
            <a:xfrm>
              <a:off x="5691315" y="1736082"/>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6" name="椭圆 25"/>
            <p:cNvSpPr/>
            <p:nvPr/>
          </p:nvSpPr>
          <p:spPr>
            <a:xfrm>
              <a:off x="5805322" y="1850083"/>
              <a:ext cx="601237" cy="601237"/>
            </a:xfrm>
            <a:prstGeom prst="ellipse">
              <a:avLst/>
            </a:prstGeom>
            <a:solidFill>
              <a:schemeClr val="accent1"/>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2017.9</a:t>
              </a:r>
              <a:endParaRPr lang="zh-CN" altLang="en-US" sz="2135" dirty="0">
                <a:latin typeface="Impact" panose="020B0806030902050204" pitchFamily="34" charset="0"/>
              </a:endParaRPr>
            </a:p>
          </p:txBody>
        </p:sp>
      </p:grpSp>
      <p:grpSp>
        <p:nvGrpSpPr>
          <p:cNvPr id="24" name="组合 23"/>
          <p:cNvGrpSpPr/>
          <p:nvPr/>
        </p:nvGrpSpPr>
        <p:grpSpPr>
          <a:xfrm>
            <a:off x="9744406" y="3647453"/>
            <a:ext cx="1105637" cy="1688208"/>
            <a:chOff x="7308304" y="2735590"/>
            <a:chExt cx="829228" cy="1266156"/>
          </a:xfrm>
        </p:grpSpPr>
        <p:cxnSp>
          <p:nvCxnSpPr>
            <p:cNvPr id="38" name="直接连接符 37"/>
            <p:cNvCxnSpPr/>
            <p:nvPr/>
          </p:nvCxnSpPr>
          <p:spPr>
            <a:xfrm>
              <a:off x="7722918" y="2836513"/>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7632918"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椭圆 27"/>
            <p:cNvSpPr/>
            <p:nvPr/>
          </p:nvSpPr>
          <p:spPr>
            <a:xfrm>
              <a:off x="7308304" y="3172518"/>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9" name="椭圆 28"/>
            <p:cNvSpPr/>
            <p:nvPr/>
          </p:nvSpPr>
          <p:spPr>
            <a:xfrm>
              <a:off x="7422311" y="3286519"/>
              <a:ext cx="601237" cy="601237"/>
            </a:xfrm>
            <a:prstGeom prst="ellipse">
              <a:avLst/>
            </a:prstGeom>
            <a:solidFill>
              <a:schemeClr val="accent2"/>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2018.6</a:t>
              </a:r>
              <a:endParaRPr lang="zh-CN" altLang="en-US" sz="2135" dirty="0">
                <a:latin typeface="Impact" panose="020B0806030902050204" pitchFamily="34" charset="0"/>
              </a:endParaRPr>
            </a:p>
          </p:txBody>
        </p:sp>
      </p:grpSp>
      <p:sp>
        <p:nvSpPr>
          <p:cNvPr id="39" name="MH_Text_1"/>
          <p:cNvSpPr txBox="1">
            <a:spLocks noChangeArrowheads="1"/>
          </p:cNvSpPr>
          <p:nvPr>
            <p:custDataLst>
              <p:tags r:id="rId1"/>
            </p:custDataLst>
          </p:nvPr>
        </p:nvSpPr>
        <p:spPr bwMode="auto">
          <a:xfrm>
            <a:off x="1871531" y="1796824"/>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40" name="MH_SubTitle_1"/>
          <p:cNvSpPr txBox="1">
            <a:spLocks noChangeArrowheads="1"/>
          </p:cNvSpPr>
          <p:nvPr>
            <p:custDataLst>
              <p:tags r:id="rId2"/>
            </p:custDataLst>
          </p:nvPr>
        </p:nvSpPr>
        <p:spPr bwMode="auto">
          <a:xfrm>
            <a:off x="1871532" y="1522945"/>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r>
              <a:rPr lang="zh-CN" altLang="en-US" sz="1600" dirty="0">
                <a:sym typeface="+mn-lt"/>
              </a:rPr>
              <a:t>点击输入标题</a:t>
            </a:r>
          </a:p>
        </p:txBody>
      </p:sp>
      <p:sp>
        <p:nvSpPr>
          <p:cNvPr id="41" name="MH_Text_1"/>
          <p:cNvSpPr txBox="1">
            <a:spLocks noChangeArrowheads="1"/>
          </p:cNvSpPr>
          <p:nvPr>
            <p:custDataLst>
              <p:tags r:id="rId3"/>
            </p:custDataLst>
          </p:nvPr>
        </p:nvSpPr>
        <p:spPr bwMode="auto">
          <a:xfrm>
            <a:off x="3407701" y="6000609"/>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42" name="MH_SubTitle_1"/>
          <p:cNvSpPr txBox="1">
            <a:spLocks noChangeArrowheads="1"/>
          </p:cNvSpPr>
          <p:nvPr>
            <p:custDataLst>
              <p:tags r:id="rId4"/>
            </p:custDataLst>
          </p:nvPr>
        </p:nvSpPr>
        <p:spPr bwMode="auto">
          <a:xfrm>
            <a:off x="3407703" y="5726731"/>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pPr>
              <a:buClr>
                <a:schemeClr val="accent2"/>
              </a:buClr>
            </a:pPr>
            <a:r>
              <a:rPr lang="zh-CN" altLang="en-US" sz="1600" dirty="0">
                <a:sym typeface="+mn-lt"/>
              </a:rPr>
              <a:t>点击输入标题</a:t>
            </a:r>
          </a:p>
        </p:txBody>
      </p:sp>
      <p:sp>
        <p:nvSpPr>
          <p:cNvPr id="43" name="MH_Text_1"/>
          <p:cNvSpPr txBox="1">
            <a:spLocks noChangeArrowheads="1"/>
          </p:cNvSpPr>
          <p:nvPr>
            <p:custDataLst>
              <p:tags r:id="rId5"/>
            </p:custDataLst>
          </p:nvPr>
        </p:nvSpPr>
        <p:spPr bwMode="auto">
          <a:xfrm>
            <a:off x="5135893" y="4641437"/>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44" name="MH_SubTitle_1"/>
          <p:cNvSpPr txBox="1">
            <a:spLocks noChangeArrowheads="1"/>
          </p:cNvSpPr>
          <p:nvPr>
            <p:custDataLst>
              <p:tags r:id="rId6"/>
            </p:custDataLst>
          </p:nvPr>
        </p:nvSpPr>
        <p:spPr bwMode="auto">
          <a:xfrm>
            <a:off x="5135895" y="4367559"/>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r>
              <a:rPr lang="zh-CN" altLang="en-US" sz="1600" dirty="0">
                <a:sym typeface="+mn-lt"/>
              </a:rPr>
              <a:t>点击输入标题</a:t>
            </a:r>
          </a:p>
        </p:txBody>
      </p:sp>
      <p:sp>
        <p:nvSpPr>
          <p:cNvPr id="45" name="MH_Text_1"/>
          <p:cNvSpPr txBox="1">
            <a:spLocks noChangeArrowheads="1"/>
          </p:cNvSpPr>
          <p:nvPr>
            <p:custDataLst>
              <p:tags r:id="rId7"/>
            </p:custDataLst>
          </p:nvPr>
        </p:nvSpPr>
        <p:spPr bwMode="auto">
          <a:xfrm>
            <a:off x="6960096" y="1494633"/>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46" name="MH_SubTitle_1"/>
          <p:cNvSpPr txBox="1">
            <a:spLocks noChangeArrowheads="1"/>
          </p:cNvSpPr>
          <p:nvPr>
            <p:custDataLst>
              <p:tags r:id="rId8"/>
            </p:custDataLst>
          </p:nvPr>
        </p:nvSpPr>
        <p:spPr bwMode="auto">
          <a:xfrm>
            <a:off x="6960097" y="1220755"/>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pPr>
              <a:buClr>
                <a:schemeClr val="accent2"/>
              </a:buClr>
            </a:pPr>
            <a:r>
              <a:rPr lang="zh-CN" altLang="en-US" sz="1600" dirty="0">
                <a:sym typeface="+mn-lt"/>
              </a:rPr>
              <a:t>点击输入标题</a:t>
            </a:r>
          </a:p>
        </p:txBody>
      </p:sp>
      <p:sp>
        <p:nvSpPr>
          <p:cNvPr id="47" name="MH_Text_1"/>
          <p:cNvSpPr txBox="1">
            <a:spLocks noChangeArrowheads="1"/>
          </p:cNvSpPr>
          <p:nvPr>
            <p:custDataLst>
              <p:tags r:id="rId9"/>
            </p:custDataLst>
          </p:nvPr>
        </p:nvSpPr>
        <p:spPr bwMode="auto">
          <a:xfrm>
            <a:off x="8942400" y="2742772"/>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48" name="MH_SubTitle_1"/>
          <p:cNvSpPr txBox="1">
            <a:spLocks noChangeArrowheads="1"/>
          </p:cNvSpPr>
          <p:nvPr>
            <p:custDataLst>
              <p:tags r:id="rId10"/>
            </p:custDataLst>
          </p:nvPr>
        </p:nvSpPr>
        <p:spPr bwMode="auto">
          <a:xfrm>
            <a:off x="8942401" y="2468893"/>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r>
              <a:rPr lang="zh-CN" altLang="en-US" sz="1600" dirty="0">
                <a:sym typeface="+mn-lt"/>
              </a:rPr>
              <a:t>点击输入标题</a:t>
            </a:r>
          </a:p>
        </p:txBody>
      </p:sp>
      <p:sp>
        <p:nvSpPr>
          <p:cNvPr id="49" name="MH_Text_1"/>
          <p:cNvSpPr txBox="1">
            <a:spLocks noChangeArrowheads="1"/>
          </p:cNvSpPr>
          <p:nvPr>
            <p:custDataLst>
              <p:tags r:id="rId11"/>
            </p:custDataLst>
          </p:nvPr>
        </p:nvSpPr>
        <p:spPr bwMode="auto">
          <a:xfrm>
            <a:off x="8997635" y="5947480"/>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50" name="MH_SubTitle_1"/>
          <p:cNvSpPr txBox="1">
            <a:spLocks noChangeArrowheads="1"/>
          </p:cNvSpPr>
          <p:nvPr>
            <p:custDataLst>
              <p:tags r:id="rId12"/>
            </p:custDataLst>
          </p:nvPr>
        </p:nvSpPr>
        <p:spPr bwMode="auto">
          <a:xfrm>
            <a:off x="8997636" y="5673601"/>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pPr>
              <a:buClr>
                <a:schemeClr val="accent2"/>
              </a:buClr>
            </a:pPr>
            <a:r>
              <a:rPr lang="zh-CN" altLang="en-US" sz="1600" dirty="0">
                <a:sym typeface="+mn-lt"/>
              </a:rPr>
              <a:t>点击输入标题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2" presetClass="entr" presetSubtype="4" fill="hold" grpId="0" nodeType="withEffect" p14:presetBounceEnd="60000">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14:bounceEnd="60000">
                                          <p:cBhvr additive="base">
                                            <p:cTn id="14" dur="750" fill="hold"/>
                                            <p:tgtEl>
                                              <p:spTgt spid="40"/>
                                            </p:tgtEl>
                                            <p:attrNameLst>
                                              <p:attrName>ppt_x</p:attrName>
                                            </p:attrNameLst>
                                          </p:cBhvr>
                                          <p:tavLst>
                                            <p:tav tm="0">
                                              <p:val>
                                                <p:strVal val="#ppt_x"/>
                                              </p:val>
                                            </p:tav>
                                            <p:tav tm="100000">
                                              <p:val>
                                                <p:strVal val="#ppt_x"/>
                                              </p:val>
                                            </p:tav>
                                          </p:tavLst>
                                        </p:anim>
                                        <p:anim calcmode="lin" valueType="num" p14:bounceEnd="60000">
                                          <p:cBhvr additive="base">
                                            <p:cTn id="15" dur="750" fill="hold"/>
                                            <p:tgtEl>
                                              <p:spTgt spid="40"/>
                                            </p:tgtEl>
                                            <p:attrNameLst>
                                              <p:attrName>ppt_y</p:attrName>
                                            </p:attrNameLst>
                                          </p:cBhvr>
                                          <p:tavLst>
                                            <p:tav tm="0">
                                              <p:val>
                                                <p:strVal val="1+#ppt_h/2"/>
                                              </p:val>
                                            </p:tav>
                                            <p:tav tm="100000">
                                              <p:val>
                                                <p:strVal val="#ppt_y"/>
                                              </p:val>
                                            </p:tav>
                                          </p:tavLst>
                                        </p:anim>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39"/>
                                            </p:tgtEl>
                                            <p:attrNameLst>
                                              <p:attrName>style.visibility</p:attrName>
                                            </p:attrNameLst>
                                          </p:cBhvr>
                                          <p:to>
                                            <p:strVal val="visible"/>
                                          </p:to>
                                        </p:set>
                                        <p:anim calcmode="lin" valueType="num">
                                          <p:cBhvr>
                                            <p:cTn id="18"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9"/>
                                            </p:tgtEl>
                                            <p:attrNameLst>
                                              <p:attrName>ppt_y</p:attrName>
                                            </p:attrNameLst>
                                          </p:cBhvr>
                                          <p:tavLst>
                                            <p:tav tm="0">
                                              <p:val>
                                                <p:strVal val="#ppt_y"/>
                                              </p:val>
                                            </p:tav>
                                            <p:tav tm="100000">
                                              <p:val>
                                                <p:strVal val="#ppt_y"/>
                                              </p:val>
                                            </p:tav>
                                          </p:tavLst>
                                        </p:anim>
                                        <p:anim calcmode="lin" valueType="num">
                                          <p:cBhvr>
                                            <p:cTn id="20"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9"/>
                                            </p:tgtEl>
                                          </p:cBhvr>
                                        </p:animEffect>
                                      </p:childTnLst>
                                    </p:cTn>
                                  </p:par>
                                </p:childTnLst>
                              </p:cTn>
                            </p:par>
                            <p:par>
                              <p:cTn id="23" fill="hold">
                                <p:stCondLst>
                                  <p:cond delay="1899"/>
                                </p:stCondLst>
                                <p:childTnLst>
                                  <p:par>
                                    <p:cTn id="24" presetID="22" presetClass="entr" presetSubtype="1"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 presetClass="entr" presetSubtype="1" fill="hold" grpId="0" nodeType="withEffect" p14:presetBounceEnd="60000">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14:bounceEnd="60000">
                                          <p:cBhvr additive="base">
                                            <p:cTn id="29" dur="750" fill="hold"/>
                                            <p:tgtEl>
                                              <p:spTgt spid="42"/>
                                            </p:tgtEl>
                                            <p:attrNameLst>
                                              <p:attrName>ppt_x</p:attrName>
                                            </p:attrNameLst>
                                          </p:cBhvr>
                                          <p:tavLst>
                                            <p:tav tm="0">
                                              <p:val>
                                                <p:strVal val="#ppt_x"/>
                                              </p:val>
                                            </p:tav>
                                            <p:tav tm="100000">
                                              <p:val>
                                                <p:strVal val="#ppt_x"/>
                                              </p:val>
                                            </p:tav>
                                          </p:tavLst>
                                        </p:anim>
                                        <p:anim calcmode="lin" valueType="num" p14:bounceEnd="60000">
                                          <p:cBhvr additive="base">
                                            <p:cTn id="30" dur="750" fill="hold"/>
                                            <p:tgtEl>
                                              <p:spTgt spid="42"/>
                                            </p:tgtEl>
                                            <p:attrNameLst>
                                              <p:attrName>ppt_y</p:attrName>
                                            </p:attrNameLst>
                                          </p:cBhvr>
                                          <p:tavLst>
                                            <p:tav tm="0">
                                              <p:val>
                                                <p:strVal val="0-#ppt_h/2"/>
                                              </p:val>
                                            </p:tav>
                                            <p:tav tm="100000">
                                              <p:val>
                                                <p:strVal val="#ppt_y"/>
                                              </p:val>
                                            </p:tav>
                                          </p:tavLst>
                                        </p:anim>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41"/>
                                            </p:tgtEl>
                                            <p:attrNameLst>
                                              <p:attrName>ppt_y</p:attrName>
                                            </p:attrNameLst>
                                          </p:cBhvr>
                                          <p:tavLst>
                                            <p:tav tm="0">
                                              <p:val>
                                                <p:strVal val="#ppt_y"/>
                                              </p:val>
                                            </p:tav>
                                            <p:tav tm="100000">
                                              <p:val>
                                                <p:strVal val="#ppt_y"/>
                                              </p:val>
                                            </p:tav>
                                          </p:tavLst>
                                        </p:anim>
                                        <p:anim calcmode="lin" valueType="num">
                                          <p:cBhvr>
                                            <p:cTn id="35"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41"/>
                                            </p:tgtEl>
                                          </p:cBhvr>
                                        </p:animEffect>
                                      </p:childTnLst>
                                    </p:cTn>
                                  </p:par>
                                </p:childTnLst>
                              </p:cTn>
                            </p:par>
                            <p:par>
                              <p:cTn id="38" fill="hold">
                                <p:stCondLst>
                                  <p:cond delay="3299"/>
                                </p:stCondLst>
                                <p:childTnLst>
                                  <p:par>
                                    <p:cTn id="39" presetID="22" presetClass="entr" presetSubtype="1"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up)">
                                          <p:cBhvr>
                                            <p:cTn id="41" dur="500"/>
                                            <p:tgtEl>
                                              <p:spTgt spid="15"/>
                                            </p:tgtEl>
                                          </p:cBhvr>
                                        </p:animEffect>
                                      </p:childTnLst>
                                    </p:cTn>
                                  </p:par>
                                  <p:par>
                                    <p:cTn id="42" presetID="2" presetClass="entr" presetSubtype="1" fill="hold" grpId="0" nodeType="withEffect" p14:presetBounceEnd="60000">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14:bounceEnd="60000">
                                          <p:cBhvr additive="base">
                                            <p:cTn id="44" dur="750" fill="hold"/>
                                            <p:tgtEl>
                                              <p:spTgt spid="44"/>
                                            </p:tgtEl>
                                            <p:attrNameLst>
                                              <p:attrName>ppt_x</p:attrName>
                                            </p:attrNameLst>
                                          </p:cBhvr>
                                          <p:tavLst>
                                            <p:tav tm="0">
                                              <p:val>
                                                <p:strVal val="#ppt_x"/>
                                              </p:val>
                                            </p:tav>
                                            <p:tav tm="100000">
                                              <p:val>
                                                <p:strVal val="#ppt_x"/>
                                              </p:val>
                                            </p:tav>
                                          </p:tavLst>
                                        </p:anim>
                                        <p:anim calcmode="lin" valueType="num" p14:bounceEnd="60000">
                                          <p:cBhvr additive="base">
                                            <p:cTn id="45" dur="750" fill="hold"/>
                                            <p:tgtEl>
                                              <p:spTgt spid="44"/>
                                            </p:tgtEl>
                                            <p:attrNameLst>
                                              <p:attrName>ppt_y</p:attrName>
                                            </p:attrNameLst>
                                          </p:cBhvr>
                                          <p:tavLst>
                                            <p:tav tm="0">
                                              <p:val>
                                                <p:strVal val="0-#ppt_h/2"/>
                                              </p:val>
                                            </p:tav>
                                            <p:tav tm="100000">
                                              <p:val>
                                                <p:strVal val="#ppt_y"/>
                                              </p:val>
                                            </p:tav>
                                          </p:tavLst>
                                        </p:anim>
                                      </p:childTnLst>
                                    </p:cTn>
                                  </p:par>
                                  <p:par>
                                    <p:cTn id="46" presetID="41" presetClass="entr" presetSubtype="0" fill="hold" grpId="0" nodeType="withEffect">
                                      <p:stCondLst>
                                        <p:cond delay="0"/>
                                      </p:stCondLst>
                                      <p:iterate type="lt">
                                        <p:tmPct val="10000"/>
                                      </p:iterate>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3"/>
                                            </p:tgtEl>
                                            <p:attrNameLst>
                                              <p:attrName>ppt_y</p:attrName>
                                            </p:attrNameLst>
                                          </p:cBhvr>
                                          <p:tavLst>
                                            <p:tav tm="0">
                                              <p:val>
                                                <p:strVal val="#ppt_y"/>
                                              </p:val>
                                            </p:tav>
                                            <p:tav tm="100000">
                                              <p:val>
                                                <p:strVal val="#ppt_y"/>
                                              </p:val>
                                            </p:tav>
                                          </p:tavLst>
                                        </p:anim>
                                        <p:anim calcmode="lin" valueType="num">
                                          <p:cBhvr>
                                            <p:cTn id="50"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3"/>
                                            </p:tgtEl>
                                          </p:cBhvr>
                                        </p:animEffect>
                                      </p:childTnLst>
                                    </p:cTn>
                                  </p:par>
                                </p:childTnLst>
                              </p:cTn>
                            </p:par>
                            <p:par>
                              <p:cTn id="53" fill="hold">
                                <p:stCondLst>
                                  <p:cond delay="4699"/>
                                </p:stCondLst>
                                <p:childTnLst>
                                  <p:par>
                                    <p:cTn id="54" presetID="22" presetClass="entr" presetSubtype="4"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 presetClass="entr" presetSubtype="4" fill="hold" grpId="0" nodeType="withEffect" p14:presetBounceEnd="6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60000">
                                          <p:cBhvr additive="base">
                                            <p:cTn id="59" dur="750" fill="hold"/>
                                            <p:tgtEl>
                                              <p:spTgt spid="46"/>
                                            </p:tgtEl>
                                            <p:attrNameLst>
                                              <p:attrName>ppt_x</p:attrName>
                                            </p:attrNameLst>
                                          </p:cBhvr>
                                          <p:tavLst>
                                            <p:tav tm="0">
                                              <p:val>
                                                <p:strVal val="#ppt_x"/>
                                              </p:val>
                                            </p:tav>
                                            <p:tav tm="100000">
                                              <p:val>
                                                <p:strVal val="#ppt_x"/>
                                              </p:val>
                                            </p:tav>
                                          </p:tavLst>
                                        </p:anim>
                                        <p:anim calcmode="lin" valueType="num" p14:bounceEnd="60000">
                                          <p:cBhvr additive="base">
                                            <p:cTn id="60" dur="750" fill="hold"/>
                                            <p:tgtEl>
                                              <p:spTgt spid="46"/>
                                            </p:tgtEl>
                                            <p:attrNameLst>
                                              <p:attrName>ppt_y</p:attrName>
                                            </p:attrNameLst>
                                          </p:cBhvr>
                                          <p:tavLst>
                                            <p:tav tm="0">
                                              <p:val>
                                                <p:strVal val="1+#ppt_h/2"/>
                                              </p:val>
                                            </p:tav>
                                            <p:tav tm="100000">
                                              <p:val>
                                                <p:strVal val="#ppt_y"/>
                                              </p:val>
                                            </p:tav>
                                          </p:tavLst>
                                        </p:anim>
                                      </p:childTnLst>
                                    </p:cTn>
                                  </p:par>
                                  <p:par>
                                    <p:cTn id="61" presetID="41" presetClass="entr" presetSubtype="0" fill="hold" grpId="0" nodeType="withEffect">
                                      <p:stCondLst>
                                        <p:cond delay="0"/>
                                      </p:stCondLst>
                                      <p:iterate type="lt">
                                        <p:tmPct val="10000"/>
                                      </p:iterate>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45"/>
                                            </p:tgtEl>
                                            <p:attrNameLst>
                                              <p:attrName>ppt_y</p:attrName>
                                            </p:attrNameLst>
                                          </p:cBhvr>
                                          <p:tavLst>
                                            <p:tav tm="0">
                                              <p:val>
                                                <p:strVal val="#ppt_y"/>
                                              </p:val>
                                            </p:tav>
                                            <p:tav tm="100000">
                                              <p:val>
                                                <p:strVal val="#ppt_y"/>
                                              </p:val>
                                            </p:tav>
                                          </p:tavLst>
                                        </p:anim>
                                        <p:anim calcmode="lin" valueType="num">
                                          <p:cBhvr>
                                            <p:cTn id="65"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45"/>
                                            </p:tgtEl>
                                          </p:cBhvr>
                                        </p:animEffect>
                                      </p:childTnLst>
                                    </p:cTn>
                                  </p:par>
                                </p:childTnLst>
                              </p:cTn>
                            </p:par>
                            <p:par>
                              <p:cTn id="68" fill="hold">
                                <p:stCondLst>
                                  <p:cond delay="6099"/>
                                </p:stCondLst>
                                <p:childTnLst>
                                  <p:par>
                                    <p:cTn id="69" presetID="22" presetClass="entr" presetSubtype="4"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down)">
                                          <p:cBhvr>
                                            <p:cTn id="71" dur="500"/>
                                            <p:tgtEl>
                                              <p:spTgt spid="21"/>
                                            </p:tgtEl>
                                          </p:cBhvr>
                                        </p:animEffect>
                                      </p:childTnLst>
                                    </p:cTn>
                                  </p:par>
                                  <p:par>
                                    <p:cTn id="72" presetID="2" presetClass="entr" presetSubtype="4" fill="hold" grpId="0" nodeType="withEffect" p14:presetBounceEnd="60000">
                                      <p:stCondLst>
                                        <p:cond delay="0"/>
                                      </p:stCondLst>
                                      <p:childTnLst>
                                        <p:set>
                                          <p:cBhvr>
                                            <p:cTn id="73" dur="1" fill="hold">
                                              <p:stCondLst>
                                                <p:cond delay="0"/>
                                              </p:stCondLst>
                                            </p:cTn>
                                            <p:tgtEl>
                                              <p:spTgt spid="48"/>
                                            </p:tgtEl>
                                            <p:attrNameLst>
                                              <p:attrName>style.visibility</p:attrName>
                                            </p:attrNameLst>
                                          </p:cBhvr>
                                          <p:to>
                                            <p:strVal val="visible"/>
                                          </p:to>
                                        </p:set>
                                        <p:anim calcmode="lin" valueType="num" p14:bounceEnd="60000">
                                          <p:cBhvr additive="base">
                                            <p:cTn id="74" dur="750" fill="hold"/>
                                            <p:tgtEl>
                                              <p:spTgt spid="48"/>
                                            </p:tgtEl>
                                            <p:attrNameLst>
                                              <p:attrName>ppt_x</p:attrName>
                                            </p:attrNameLst>
                                          </p:cBhvr>
                                          <p:tavLst>
                                            <p:tav tm="0">
                                              <p:val>
                                                <p:strVal val="#ppt_x"/>
                                              </p:val>
                                            </p:tav>
                                            <p:tav tm="100000">
                                              <p:val>
                                                <p:strVal val="#ppt_x"/>
                                              </p:val>
                                            </p:tav>
                                          </p:tavLst>
                                        </p:anim>
                                        <p:anim calcmode="lin" valueType="num" p14:bounceEnd="60000">
                                          <p:cBhvr additive="base">
                                            <p:cTn id="75" dur="750" fill="hold"/>
                                            <p:tgtEl>
                                              <p:spTgt spid="48"/>
                                            </p:tgtEl>
                                            <p:attrNameLst>
                                              <p:attrName>ppt_y</p:attrName>
                                            </p:attrNameLst>
                                          </p:cBhvr>
                                          <p:tavLst>
                                            <p:tav tm="0">
                                              <p:val>
                                                <p:strVal val="1+#ppt_h/2"/>
                                              </p:val>
                                            </p:tav>
                                            <p:tav tm="100000">
                                              <p:val>
                                                <p:strVal val="#ppt_y"/>
                                              </p:val>
                                            </p:tav>
                                          </p:tavLst>
                                        </p:anim>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47"/>
                                            </p:tgtEl>
                                            <p:attrNameLst>
                                              <p:attrName>style.visibility</p:attrName>
                                            </p:attrNameLst>
                                          </p:cBhvr>
                                          <p:to>
                                            <p:strVal val="visible"/>
                                          </p:to>
                                        </p:set>
                                        <p:anim calcmode="lin" valueType="num">
                                          <p:cBhvr>
                                            <p:cTn id="78"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47"/>
                                            </p:tgtEl>
                                            <p:attrNameLst>
                                              <p:attrName>ppt_y</p:attrName>
                                            </p:attrNameLst>
                                          </p:cBhvr>
                                          <p:tavLst>
                                            <p:tav tm="0">
                                              <p:val>
                                                <p:strVal val="#ppt_y"/>
                                              </p:val>
                                            </p:tav>
                                            <p:tav tm="100000">
                                              <p:val>
                                                <p:strVal val="#ppt_y"/>
                                              </p:val>
                                            </p:tav>
                                          </p:tavLst>
                                        </p:anim>
                                        <p:anim calcmode="lin" valueType="num">
                                          <p:cBhvr>
                                            <p:cTn id="80"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47"/>
                                            </p:tgtEl>
                                          </p:cBhvr>
                                        </p:animEffect>
                                      </p:childTnLst>
                                    </p:cTn>
                                  </p:par>
                                </p:childTnLst>
                              </p:cTn>
                            </p:par>
                            <p:par>
                              <p:cTn id="83" fill="hold">
                                <p:stCondLst>
                                  <p:cond delay="7500"/>
                                </p:stCondLst>
                                <p:childTnLst>
                                  <p:par>
                                    <p:cTn id="84" presetID="22" presetClass="entr" presetSubtype="1"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up)">
                                          <p:cBhvr>
                                            <p:cTn id="86" dur="500"/>
                                            <p:tgtEl>
                                              <p:spTgt spid="24"/>
                                            </p:tgtEl>
                                          </p:cBhvr>
                                        </p:animEffect>
                                      </p:childTnLst>
                                    </p:cTn>
                                  </p:par>
                                  <p:par>
                                    <p:cTn id="87" presetID="2" presetClass="entr" presetSubtype="1" fill="hold" grpId="0" nodeType="withEffect" p14:presetBounceEnd="60000">
                                      <p:stCondLst>
                                        <p:cond delay="0"/>
                                      </p:stCondLst>
                                      <p:childTnLst>
                                        <p:set>
                                          <p:cBhvr>
                                            <p:cTn id="88" dur="1" fill="hold">
                                              <p:stCondLst>
                                                <p:cond delay="0"/>
                                              </p:stCondLst>
                                            </p:cTn>
                                            <p:tgtEl>
                                              <p:spTgt spid="50"/>
                                            </p:tgtEl>
                                            <p:attrNameLst>
                                              <p:attrName>style.visibility</p:attrName>
                                            </p:attrNameLst>
                                          </p:cBhvr>
                                          <p:to>
                                            <p:strVal val="visible"/>
                                          </p:to>
                                        </p:set>
                                        <p:anim calcmode="lin" valueType="num" p14:bounceEnd="60000">
                                          <p:cBhvr additive="base">
                                            <p:cTn id="89" dur="750" fill="hold"/>
                                            <p:tgtEl>
                                              <p:spTgt spid="50"/>
                                            </p:tgtEl>
                                            <p:attrNameLst>
                                              <p:attrName>ppt_x</p:attrName>
                                            </p:attrNameLst>
                                          </p:cBhvr>
                                          <p:tavLst>
                                            <p:tav tm="0">
                                              <p:val>
                                                <p:strVal val="#ppt_x"/>
                                              </p:val>
                                            </p:tav>
                                            <p:tav tm="100000">
                                              <p:val>
                                                <p:strVal val="#ppt_x"/>
                                              </p:val>
                                            </p:tav>
                                          </p:tavLst>
                                        </p:anim>
                                        <p:anim calcmode="lin" valueType="num" p14:bounceEnd="60000">
                                          <p:cBhvr additive="base">
                                            <p:cTn id="90" dur="750" fill="hold"/>
                                            <p:tgtEl>
                                              <p:spTgt spid="50"/>
                                            </p:tgtEl>
                                            <p:attrNameLst>
                                              <p:attrName>ppt_y</p:attrName>
                                            </p:attrNameLst>
                                          </p:cBhvr>
                                          <p:tavLst>
                                            <p:tav tm="0">
                                              <p:val>
                                                <p:strVal val="0-#ppt_h/2"/>
                                              </p:val>
                                            </p:tav>
                                            <p:tav tm="100000">
                                              <p:val>
                                                <p:strVal val="#ppt_y"/>
                                              </p:val>
                                            </p:tav>
                                          </p:tavLst>
                                        </p:anim>
                                      </p:childTnLst>
                                    </p:cTn>
                                  </p:par>
                                  <p:par>
                                    <p:cTn id="91" presetID="41" presetClass="entr" presetSubtype="0" fill="hold" grpId="0" nodeType="withEffect">
                                      <p:stCondLst>
                                        <p:cond delay="0"/>
                                      </p:stCondLst>
                                      <p:iterate type="lt">
                                        <p:tmPct val="10000"/>
                                      </p:iterate>
                                      <p:childTnLst>
                                        <p:set>
                                          <p:cBhvr>
                                            <p:cTn id="92" dur="1" fill="hold">
                                              <p:stCondLst>
                                                <p:cond delay="0"/>
                                              </p:stCondLst>
                                            </p:cTn>
                                            <p:tgtEl>
                                              <p:spTgt spid="49"/>
                                            </p:tgtEl>
                                            <p:attrNameLst>
                                              <p:attrName>style.visibility</p:attrName>
                                            </p:attrNameLst>
                                          </p:cBhvr>
                                          <p:to>
                                            <p:strVal val="visible"/>
                                          </p:to>
                                        </p:set>
                                        <p:anim calcmode="lin" valueType="num">
                                          <p:cBhvr>
                                            <p:cTn id="9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49"/>
                                            </p:tgtEl>
                                            <p:attrNameLst>
                                              <p:attrName>ppt_y</p:attrName>
                                            </p:attrNameLst>
                                          </p:cBhvr>
                                          <p:tavLst>
                                            <p:tav tm="0">
                                              <p:val>
                                                <p:strVal val="#ppt_y"/>
                                              </p:val>
                                            </p:tav>
                                            <p:tav tm="100000">
                                              <p:val>
                                                <p:strVal val="#ppt_y"/>
                                              </p:val>
                                            </p:tav>
                                          </p:tavLst>
                                        </p:anim>
                                        <p:anim calcmode="lin" valueType="num">
                                          <p:cBhvr>
                                            <p:cTn id="9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P spid="47" grpId="0"/>
          <p:bldP spid="48" grpId="0"/>
          <p:bldP spid="49" grpId="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750" fill="hold"/>
                                            <p:tgtEl>
                                              <p:spTgt spid="40"/>
                                            </p:tgtEl>
                                            <p:attrNameLst>
                                              <p:attrName>ppt_x</p:attrName>
                                            </p:attrNameLst>
                                          </p:cBhvr>
                                          <p:tavLst>
                                            <p:tav tm="0">
                                              <p:val>
                                                <p:strVal val="#ppt_x"/>
                                              </p:val>
                                            </p:tav>
                                            <p:tav tm="100000">
                                              <p:val>
                                                <p:strVal val="#ppt_x"/>
                                              </p:val>
                                            </p:tav>
                                          </p:tavLst>
                                        </p:anim>
                                        <p:anim calcmode="lin" valueType="num">
                                          <p:cBhvr additive="base">
                                            <p:cTn id="15" dur="750" fill="hold"/>
                                            <p:tgtEl>
                                              <p:spTgt spid="40"/>
                                            </p:tgtEl>
                                            <p:attrNameLst>
                                              <p:attrName>ppt_y</p:attrName>
                                            </p:attrNameLst>
                                          </p:cBhvr>
                                          <p:tavLst>
                                            <p:tav tm="0">
                                              <p:val>
                                                <p:strVal val="1+#ppt_h/2"/>
                                              </p:val>
                                            </p:tav>
                                            <p:tav tm="100000">
                                              <p:val>
                                                <p:strVal val="#ppt_y"/>
                                              </p:val>
                                            </p:tav>
                                          </p:tavLst>
                                        </p:anim>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39"/>
                                            </p:tgtEl>
                                            <p:attrNameLst>
                                              <p:attrName>style.visibility</p:attrName>
                                            </p:attrNameLst>
                                          </p:cBhvr>
                                          <p:to>
                                            <p:strVal val="visible"/>
                                          </p:to>
                                        </p:set>
                                        <p:anim calcmode="lin" valueType="num">
                                          <p:cBhvr>
                                            <p:cTn id="18"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9"/>
                                            </p:tgtEl>
                                            <p:attrNameLst>
                                              <p:attrName>ppt_y</p:attrName>
                                            </p:attrNameLst>
                                          </p:cBhvr>
                                          <p:tavLst>
                                            <p:tav tm="0">
                                              <p:val>
                                                <p:strVal val="#ppt_y"/>
                                              </p:val>
                                            </p:tav>
                                            <p:tav tm="100000">
                                              <p:val>
                                                <p:strVal val="#ppt_y"/>
                                              </p:val>
                                            </p:tav>
                                          </p:tavLst>
                                        </p:anim>
                                        <p:anim calcmode="lin" valueType="num">
                                          <p:cBhvr>
                                            <p:cTn id="20"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9"/>
                                            </p:tgtEl>
                                          </p:cBhvr>
                                        </p:animEffect>
                                      </p:childTnLst>
                                    </p:cTn>
                                  </p:par>
                                </p:childTnLst>
                              </p:cTn>
                            </p:par>
                            <p:par>
                              <p:cTn id="23" fill="hold">
                                <p:stCondLst>
                                  <p:cond delay="1899"/>
                                </p:stCondLst>
                                <p:childTnLst>
                                  <p:par>
                                    <p:cTn id="24" presetID="22" presetClass="entr" presetSubtype="1"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 presetClass="entr" presetSubtype="1"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750" fill="hold"/>
                                            <p:tgtEl>
                                              <p:spTgt spid="42"/>
                                            </p:tgtEl>
                                            <p:attrNameLst>
                                              <p:attrName>ppt_x</p:attrName>
                                            </p:attrNameLst>
                                          </p:cBhvr>
                                          <p:tavLst>
                                            <p:tav tm="0">
                                              <p:val>
                                                <p:strVal val="#ppt_x"/>
                                              </p:val>
                                            </p:tav>
                                            <p:tav tm="100000">
                                              <p:val>
                                                <p:strVal val="#ppt_x"/>
                                              </p:val>
                                            </p:tav>
                                          </p:tavLst>
                                        </p:anim>
                                        <p:anim calcmode="lin" valueType="num">
                                          <p:cBhvr additive="base">
                                            <p:cTn id="30" dur="750" fill="hold"/>
                                            <p:tgtEl>
                                              <p:spTgt spid="42"/>
                                            </p:tgtEl>
                                            <p:attrNameLst>
                                              <p:attrName>ppt_y</p:attrName>
                                            </p:attrNameLst>
                                          </p:cBhvr>
                                          <p:tavLst>
                                            <p:tav tm="0">
                                              <p:val>
                                                <p:strVal val="0-#ppt_h/2"/>
                                              </p:val>
                                            </p:tav>
                                            <p:tav tm="100000">
                                              <p:val>
                                                <p:strVal val="#ppt_y"/>
                                              </p:val>
                                            </p:tav>
                                          </p:tavLst>
                                        </p:anim>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41"/>
                                            </p:tgtEl>
                                            <p:attrNameLst>
                                              <p:attrName>ppt_y</p:attrName>
                                            </p:attrNameLst>
                                          </p:cBhvr>
                                          <p:tavLst>
                                            <p:tav tm="0">
                                              <p:val>
                                                <p:strVal val="#ppt_y"/>
                                              </p:val>
                                            </p:tav>
                                            <p:tav tm="100000">
                                              <p:val>
                                                <p:strVal val="#ppt_y"/>
                                              </p:val>
                                            </p:tav>
                                          </p:tavLst>
                                        </p:anim>
                                        <p:anim calcmode="lin" valueType="num">
                                          <p:cBhvr>
                                            <p:cTn id="35"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41"/>
                                            </p:tgtEl>
                                          </p:cBhvr>
                                        </p:animEffect>
                                      </p:childTnLst>
                                    </p:cTn>
                                  </p:par>
                                </p:childTnLst>
                              </p:cTn>
                            </p:par>
                            <p:par>
                              <p:cTn id="38" fill="hold">
                                <p:stCondLst>
                                  <p:cond delay="3299"/>
                                </p:stCondLst>
                                <p:childTnLst>
                                  <p:par>
                                    <p:cTn id="39" presetID="22" presetClass="entr" presetSubtype="1"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up)">
                                          <p:cBhvr>
                                            <p:cTn id="41" dur="500"/>
                                            <p:tgtEl>
                                              <p:spTgt spid="15"/>
                                            </p:tgtEl>
                                          </p:cBhvr>
                                        </p:animEffect>
                                      </p:childTnLst>
                                    </p:cTn>
                                  </p:par>
                                  <p:par>
                                    <p:cTn id="42" presetID="2" presetClass="entr" presetSubtype="1"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750" fill="hold"/>
                                            <p:tgtEl>
                                              <p:spTgt spid="44"/>
                                            </p:tgtEl>
                                            <p:attrNameLst>
                                              <p:attrName>ppt_x</p:attrName>
                                            </p:attrNameLst>
                                          </p:cBhvr>
                                          <p:tavLst>
                                            <p:tav tm="0">
                                              <p:val>
                                                <p:strVal val="#ppt_x"/>
                                              </p:val>
                                            </p:tav>
                                            <p:tav tm="100000">
                                              <p:val>
                                                <p:strVal val="#ppt_x"/>
                                              </p:val>
                                            </p:tav>
                                          </p:tavLst>
                                        </p:anim>
                                        <p:anim calcmode="lin" valueType="num">
                                          <p:cBhvr additive="base">
                                            <p:cTn id="45" dur="750" fill="hold"/>
                                            <p:tgtEl>
                                              <p:spTgt spid="44"/>
                                            </p:tgtEl>
                                            <p:attrNameLst>
                                              <p:attrName>ppt_y</p:attrName>
                                            </p:attrNameLst>
                                          </p:cBhvr>
                                          <p:tavLst>
                                            <p:tav tm="0">
                                              <p:val>
                                                <p:strVal val="0-#ppt_h/2"/>
                                              </p:val>
                                            </p:tav>
                                            <p:tav tm="100000">
                                              <p:val>
                                                <p:strVal val="#ppt_y"/>
                                              </p:val>
                                            </p:tav>
                                          </p:tavLst>
                                        </p:anim>
                                      </p:childTnLst>
                                    </p:cTn>
                                  </p:par>
                                  <p:par>
                                    <p:cTn id="46" presetID="41" presetClass="entr" presetSubtype="0" fill="hold" grpId="0" nodeType="withEffect">
                                      <p:stCondLst>
                                        <p:cond delay="0"/>
                                      </p:stCondLst>
                                      <p:iterate type="lt">
                                        <p:tmPct val="10000"/>
                                      </p:iterate>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3"/>
                                            </p:tgtEl>
                                            <p:attrNameLst>
                                              <p:attrName>ppt_y</p:attrName>
                                            </p:attrNameLst>
                                          </p:cBhvr>
                                          <p:tavLst>
                                            <p:tav tm="0">
                                              <p:val>
                                                <p:strVal val="#ppt_y"/>
                                              </p:val>
                                            </p:tav>
                                            <p:tav tm="100000">
                                              <p:val>
                                                <p:strVal val="#ppt_y"/>
                                              </p:val>
                                            </p:tav>
                                          </p:tavLst>
                                        </p:anim>
                                        <p:anim calcmode="lin" valueType="num">
                                          <p:cBhvr>
                                            <p:cTn id="50"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3"/>
                                            </p:tgtEl>
                                          </p:cBhvr>
                                        </p:animEffect>
                                      </p:childTnLst>
                                    </p:cTn>
                                  </p:par>
                                </p:childTnLst>
                              </p:cTn>
                            </p:par>
                            <p:par>
                              <p:cTn id="53" fill="hold">
                                <p:stCondLst>
                                  <p:cond delay="4699"/>
                                </p:stCondLst>
                                <p:childTnLst>
                                  <p:par>
                                    <p:cTn id="54" presetID="22" presetClass="entr" presetSubtype="4"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 presetClass="entr" presetSubtype="4"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750" fill="hold"/>
                                            <p:tgtEl>
                                              <p:spTgt spid="46"/>
                                            </p:tgtEl>
                                            <p:attrNameLst>
                                              <p:attrName>ppt_x</p:attrName>
                                            </p:attrNameLst>
                                          </p:cBhvr>
                                          <p:tavLst>
                                            <p:tav tm="0">
                                              <p:val>
                                                <p:strVal val="#ppt_x"/>
                                              </p:val>
                                            </p:tav>
                                            <p:tav tm="100000">
                                              <p:val>
                                                <p:strVal val="#ppt_x"/>
                                              </p:val>
                                            </p:tav>
                                          </p:tavLst>
                                        </p:anim>
                                        <p:anim calcmode="lin" valueType="num">
                                          <p:cBhvr additive="base">
                                            <p:cTn id="60" dur="750" fill="hold"/>
                                            <p:tgtEl>
                                              <p:spTgt spid="46"/>
                                            </p:tgtEl>
                                            <p:attrNameLst>
                                              <p:attrName>ppt_y</p:attrName>
                                            </p:attrNameLst>
                                          </p:cBhvr>
                                          <p:tavLst>
                                            <p:tav tm="0">
                                              <p:val>
                                                <p:strVal val="1+#ppt_h/2"/>
                                              </p:val>
                                            </p:tav>
                                            <p:tav tm="100000">
                                              <p:val>
                                                <p:strVal val="#ppt_y"/>
                                              </p:val>
                                            </p:tav>
                                          </p:tavLst>
                                        </p:anim>
                                      </p:childTnLst>
                                    </p:cTn>
                                  </p:par>
                                  <p:par>
                                    <p:cTn id="61" presetID="41" presetClass="entr" presetSubtype="0" fill="hold" grpId="0" nodeType="withEffect">
                                      <p:stCondLst>
                                        <p:cond delay="0"/>
                                      </p:stCondLst>
                                      <p:iterate type="lt">
                                        <p:tmPct val="10000"/>
                                      </p:iterate>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45"/>
                                            </p:tgtEl>
                                            <p:attrNameLst>
                                              <p:attrName>ppt_y</p:attrName>
                                            </p:attrNameLst>
                                          </p:cBhvr>
                                          <p:tavLst>
                                            <p:tav tm="0">
                                              <p:val>
                                                <p:strVal val="#ppt_y"/>
                                              </p:val>
                                            </p:tav>
                                            <p:tav tm="100000">
                                              <p:val>
                                                <p:strVal val="#ppt_y"/>
                                              </p:val>
                                            </p:tav>
                                          </p:tavLst>
                                        </p:anim>
                                        <p:anim calcmode="lin" valueType="num">
                                          <p:cBhvr>
                                            <p:cTn id="65"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45"/>
                                            </p:tgtEl>
                                          </p:cBhvr>
                                        </p:animEffect>
                                      </p:childTnLst>
                                    </p:cTn>
                                  </p:par>
                                </p:childTnLst>
                              </p:cTn>
                            </p:par>
                            <p:par>
                              <p:cTn id="68" fill="hold">
                                <p:stCondLst>
                                  <p:cond delay="6099"/>
                                </p:stCondLst>
                                <p:childTnLst>
                                  <p:par>
                                    <p:cTn id="69" presetID="22" presetClass="entr" presetSubtype="4"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down)">
                                          <p:cBhvr>
                                            <p:cTn id="71" dur="500"/>
                                            <p:tgtEl>
                                              <p:spTgt spid="21"/>
                                            </p:tgtEl>
                                          </p:cBhvr>
                                        </p:animEffect>
                                      </p:childTnLst>
                                    </p:cTn>
                                  </p:par>
                                  <p:par>
                                    <p:cTn id="72" presetID="2" presetClass="entr" presetSubtype="4"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 calcmode="lin" valueType="num">
                                          <p:cBhvr additive="base">
                                            <p:cTn id="74" dur="750" fill="hold"/>
                                            <p:tgtEl>
                                              <p:spTgt spid="48"/>
                                            </p:tgtEl>
                                            <p:attrNameLst>
                                              <p:attrName>ppt_x</p:attrName>
                                            </p:attrNameLst>
                                          </p:cBhvr>
                                          <p:tavLst>
                                            <p:tav tm="0">
                                              <p:val>
                                                <p:strVal val="#ppt_x"/>
                                              </p:val>
                                            </p:tav>
                                            <p:tav tm="100000">
                                              <p:val>
                                                <p:strVal val="#ppt_x"/>
                                              </p:val>
                                            </p:tav>
                                          </p:tavLst>
                                        </p:anim>
                                        <p:anim calcmode="lin" valueType="num">
                                          <p:cBhvr additive="base">
                                            <p:cTn id="75" dur="750" fill="hold"/>
                                            <p:tgtEl>
                                              <p:spTgt spid="48"/>
                                            </p:tgtEl>
                                            <p:attrNameLst>
                                              <p:attrName>ppt_y</p:attrName>
                                            </p:attrNameLst>
                                          </p:cBhvr>
                                          <p:tavLst>
                                            <p:tav tm="0">
                                              <p:val>
                                                <p:strVal val="1+#ppt_h/2"/>
                                              </p:val>
                                            </p:tav>
                                            <p:tav tm="100000">
                                              <p:val>
                                                <p:strVal val="#ppt_y"/>
                                              </p:val>
                                            </p:tav>
                                          </p:tavLst>
                                        </p:anim>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47"/>
                                            </p:tgtEl>
                                            <p:attrNameLst>
                                              <p:attrName>style.visibility</p:attrName>
                                            </p:attrNameLst>
                                          </p:cBhvr>
                                          <p:to>
                                            <p:strVal val="visible"/>
                                          </p:to>
                                        </p:set>
                                        <p:anim calcmode="lin" valueType="num">
                                          <p:cBhvr>
                                            <p:cTn id="78"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47"/>
                                            </p:tgtEl>
                                            <p:attrNameLst>
                                              <p:attrName>ppt_y</p:attrName>
                                            </p:attrNameLst>
                                          </p:cBhvr>
                                          <p:tavLst>
                                            <p:tav tm="0">
                                              <p:val>
                                                <p:strVal val="#ppt_y"/>
                                              </p:val>
                                            </p:tav>
                                            <p:tav tm="100000">
                                              <p:val>
                                                <p:strVal val="#ppt_y"/>
                                              </p:val>
                                            </p:tav>
                                          </p:tavLst>
                                        </p:anim>
                                        <p:anim calcmode="lin" valueType="num">
                                          <p:cBhvr>
                                            <p:cTn id="80"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47"/>
                                            </p:tgtEl>
                                          </p:cBhvr>
                                        </p:animEffect>
                                      </p:childTnLst>
                                    </p:cTn>
                                  </p:par>
                                </p:childTnLst>
                              </p:cTn>
                            </p:par>
                            <p:par>
                              <p:cTn id="83" fill="hold">
                                <p:stCondLst>
                                  <p:cond delay="7500"/>
                                </p:stCondLst>
                                <p:childTnLst>
                                  <p:par>
                                    <p:cTn id="84" presetID="22" presetClass="entr" presetSubtype="1"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up)">
                                          <p:cBhvr>
                                            <p:cTn id="86" dur="500"/>
                                            <p:tgtEl>
                                              <p:spTgt spid="24"/>
                                            </p:tgtEl>
                                          </p:cBhvr>
                                        </p:animEffect>
                                      </p:childTnLst>
                                    </p:cTn>
                                  </p:par>
                                  <p:par>
                                    <p:cTn id="87" presetID="2" presetClass="entr" presetSubtype="1" fill="hold" grpId="0" nodeType="withEffect">
                                      <p:stCondLst>
                                        <p:cond delay="0"/>
                                      </p:stCondLst>
                                      <p:childTnLst>
                                        <p:set>
                                          <p:cBhvr>
                                            <p:cTn id="88" dur="1" fill="hold">
                                              <p:stCondLst>
                                                <p:cond delay="0"/>
                                              </p:stCondLst>
                                            </p:cTn>
                                            <p:tgtEl>
                                              <p:spTgt spid="50"/>
                                            </p:tgtEl>
                                            <p:attrNameLst>
                                              <p:attrName>style.visibility</p:attrName>
                                            </p:attrNameLst>
                                          </p:cBhvr>
                                          <p:to>
                                            <p:strVal val="visible"/>
                                          </p:to>
                                        </p:set>
                                        <p:anim calcmode="lin" valueType="num">
                                          <p:cBhvr additive="base">
                                            <p:cTn id="89" dur="750" fill="hold"/>
                                            <p:tgtEl>
                                              <p:spTgt spid="50"/>
                                            </p:tgtEl>
                                            <p:attrNameLst>
                                              <p:attrName>ppt_x</p:attrName>
                                            </p:attrNameLst>
                                          </p:cBhvr>
                                          <p:tavLst>
                                            <p:tav tm="0">
                                              <p:val>
                                                <p:strVal val="#ppt_x"/>
                                              </p:val>
                                            </p:tav>
                                            <p:tav tm="100000">
                                              <p:val>
                                                <p:strVal val="#ppt_x"/>
                                              </p:val>
                                            </p:tav>
                                          </p:tavLst>
                                        </p:anim>
                                        <p:anim calcmode="lin" valueType="num">
                                          <p:cBhvr additive="base">
                                            <p:cTn id="90" dur="750" fill="hold"/>
                                            <p:tgtEl>
                                              <p:spTgt spid="50"/>
                                            </p:tgtEl>
                                            <p:attrNameLst>
                                              <p:attrName>ppt_y</p:attrName>
                                            </p:attrNameLst>
                                          </p:cBhvr>
                                          <p:tavLst>
                                            <p:tav tm="0">
                                              <p:val>
                                                <p:strVal val="0-#ppt_h/2"/>
                                              </p:val>
                                            </p:tav>
                                            <p:tav tm="100000">
                                              <p:val>
                                                <p:strVal val="#ppt_y"/>
                                              </p:val>
                                            </p:tav>
                                          </p:tavLst>
                                        </p:anim>
                                      </p:childTnLst>
                                    </p:cTn>
                                  </p:par>
                                  <p:par>
                                    <p:cTn id="91" presetID="41" presetClass="entr" presetSubtype="0" fill="hold" grpId="0" nodeType="withEffect">
                                      <p:stCondLst>
                                        <p:cond delay="0"/>
                                      </p:stCondLst>
                                      <p:iterate type="lt">
                                        <p:tmPct val="10000"/>
                                      </p:iterate>
                                      <p:childTnLst>
                                        <p:set>
                                          <p:cBhvr>
                                            <p:cTn id="92" dur="1" fill="hold">
                                              <p:stCondLst>
                                                <p:cond delay="0"/>
                                              </p:stCondLst>
                                            </p:cTn>
                                            <p:tgtEl>
                                              <p:spTgt spid="49"/>
                                            </p:tgtEl>
                                            <p:attrNameLst>
                                              <p:attrName>style.visibility</p:attrName>
                                            </p:attrNameLst>
                                          </p:cBhvr>
                                          <p:to>
                                            <p:strVal val="visible"/>
                                          </p:to>
                                        </p:set>
                                        <p:anim calcmode="lin" valueType="num">
                                          <p:cBhvr>
                                            <p:cTn id="9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49"/>
                                            </p:tgtEl>
                                            <p:attrNameLst>
                                              <p:attrName>ppt_y</p:attrName>
                                            </p:attrNameLst>
                                          </p:cBhvr>
                                          <p:tavLst>
                                            <p:tav tm="0">
                                              <p:val>
                                                <p:strVal val="#ppt_y"/>
                                              </p:val>
                                            </p:tav>
                                            <p:tav tm="100000">
                                              <p:val>
                                                <p:strVal val="#ppt_y"/>
                                              </p:val>
                                            </p:tav>
                                          </p:tavLst>
                                        </p:anim>
                                        <p:anim calcmode="lin" valueType="num">
                                          <p:cBhvr>
                                            <p:cTn id="9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P spid="47" grpId="0"/>
          <p:bldP spid="48" grpId="0"/>
          <p:bldP spid="49" grpId="0"/>
          <p:bldP spid="50"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91140" y="1411625"/>
            <a:ext cx="5664629" cy="4233626"/>
            <a:chOff x="4427984" y="1245228"/>
            <a:chExt cx="4032448" cy="3175219"/>
          </a:xfrm>
        </p:grpSpPr>
        <p:cxnSp>
          <p:nvCxnSpPr>
            <p:cNvPr id="6" name="直接连接符 5"/>
            <p:cNvCxnSpPr/>
            <p:nvPr/>
          </p:nvCxnSpPr>
          <p:spPr>
            <a:xfrm>
              <a:off x="5004048" y="1368880"/>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004048" y="1698936"/>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004048" y="2028992"/>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004048" y="2359048"/>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004048" y="2689104"/>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004048" y="3019160"/>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004048" y="3349216"/>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004048" y="3679272"/>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004048" y="4009328"/>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4048" y="4339382"/>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427984" y="1245228"/>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1000</a:t>
              </a:r>
              <a:endParaRPr lang="zh-CN" altLang="en-US" sz="1735" b="1" dirty="0">
                <a:solidFill>
                  <a:schemeClr val="bg1">
                    <a:lumMod val="50000"/>
                  </a:schemeClr>
                </a:solidFill>
                <a:cs typeface="+mn-ea"/>
                <a:sym typeface="+mn-lt"/>
              </a:endParaRPr>
            </a:p>
          </p:txBody>
        </p:sp>
        <p:sp>
          <p:nvSpPr>
            <p:cNvPr id="17" name="TextBox 16"/>
            <p:cNvSpPr txBox="1"/>
            <p:nvPr/>
          </p:nvSpPr>
          <p:spPr>
            <a:xfrm>
              <a:off x="4427984" y="1568113"/>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900</a:t>
              </a:r>
              <a:endParaRPr lang="zh-CN" altLang="en-US" sz="1735" b="1" dirty="0">
                <a:solidFill>
                  <a:schemeClr val="bg1">
                    <a:lumMod val="50000"/>
                  </a:schemeClr>
                </a:solidFill>
                <a:cs typeface="+mn-ea"/>
                <a:sym typeface="+mn-lt"/>
              </a:endParaRPr>
            </a:p>
          </p:txBody>
        </p:sp>
        <p:sp>
          <p:nvSpPr>
            <p:cNvPr id="18" name="TextBox 17"/>
            <p:cNvSpPr txBox="1"/>
            <p:nvPr/>
          </p:nvSpPr>
          <p:spPr>
            <a:xfrm>
              <a:off x="4427984" y="1890998"/>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800</a:t>
              </a:r>
              <a:endParaRPr lang="zh-CN" altLang="en-US" sz="1735" b="1" dirty="0">
                <a:solidFill>
                  <a:schemeClr val="bg1">
                    <a:lumMod val="50000"/>
                  </a:schemeClr>
                </a:solidFill>
                <a:cs typeface="+mn-ea"/>
                <a:sym typeface="+mn-lt"/>
              </a:endParaRPr>
            </a:p>
          </p:txBody>
        </p:sp>
        <p:sp>
          <p:nvSpPr>
            <p:cNvPr id="19" name="TextBox 18"/>
            <p:cNvSpPr txBox="1"/>
            <p:nvPr/>
          </p:nvSpPr>
          <p:spPr>
            <a:xfrm>
              <a:off x="4427984" y="2213883"/>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700</a:t>
              </a:r>
              <a:endParaRPr lang="zh-CN" altLang="en-US" sz="1735" b="1" dirty="0">
                <a:solidFill>
                  <a:schemeClr val="bg1">
                    <a:lumMod val="50000"/>
                  </a:schemeClr>
                </a:solidFill>
                <a:cs typeface="+mn-ea"/>
                <a:sym typeface="+mn-lt"/>
              </a:endParaRPr>
            </a:p>
          </p:txBody>
        </p:sp>
        <p:sp>
          <p:nvSpPr>
            <p:cNvPr id="20" name="TextBox 19"/>
            <p:cNvSpPr txBox="1"/>
            <p:nvPr/>
          </p:nvSpPr>
          <p:spPr>
            <a:xfrm>
              <a:off x="4427984" y="2536768"/>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600</a:t>
              </a:r>
              <a:endParaRPr lang="zh-CN" altLang="en-US" sz="1735" b="1" dirty="0">
                <a:solidFill>
                  <a:schemeClr val="bg1">
                    <a:lumMod val="50000"/>
                  </a:schemeClr>
                </a:solidFill>
                <a:cs typeface="+mn-ea"/>
                <a:sym typeface="+mn-lt"/>
              </a:endParaRPr>
            </a:p>
          </p:txBody>
        </p:sp>
        <p:sp>
          <p:nvSpPr>
            <p:cNvPr id="21" name="TextBox 20"/>
            <p:cNvSpPr txBox="1"/>
            <p:nvPr/>
          </p:nvSpPr>
          <p:spPr>
            <a:xfrm>
              <a:off x="4427984" y="2859653"/>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500</a:t>
              </a:r>
              <a:endParaRPr lang="zh-CN" altLang="en-US" sz="1735" b="1" dirty="0">
                <a:solidFill>
                  <a:schemeClr val="bg1">
                    <a:lumMod val="50000"/>
                  </a:schemeClr>
                </a:solidFill>
                <a:cs typeface="+mn-ea"/>
                <a:sym typeface="+mn-lt"/>
              </a:endParaRPr>
            </a:p>
          </p:txBody>
        </p:sp>
        <p:sp>
          <p:nvSpPr>
            <p:cNvPr id="22" name="TextBox 21"/>
            <p:cNvSpPr txBox="1"/>
            <p:nvPr/>
          </p:nvSpPr>
          <p:spPr>
            <a:xfrm>
              <a:off x="4427984" y="3182538"/>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400</a:t>
              </a:r>
              <a:endParaRPr lang="zh-CN" altLang="en-US" sz="1735" b="1" dirty="0">
                <a:solidFill>
                  <a:schemeClr val="bg1">
                    <a:lumMod val="50000"/>
                  </a:schemeClr>
                </a:solidFill>
                <a:cs typeface="+mn-ea"/>
                <a:sym typeface="+mn-lt"/>
              </a:endParaRPr>
            </a:p>
          </p:txBody>
        </p:sp>
        <p:sp>
          <p:nvSpPr>
            <p:cNvPr id="23" name="TextBox 22"/>
            <p:cNvSpPr txBox="1"/>
            <p:nvPr/>
          </p:nvSpPr>
          <p:spPr>
            <a:xfrm>
              <a:off x="4427984" y="3505423"/>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300</a:t>
              </a:r>
              <a:endParaRPr lang="zh-CN" altLang="en-US" sz="1735" b="1" dirty="0">
                <a:solidFill>
                  <a:schemeClr val="bg1">
                    <a:lumMod val="50000"/>
                  </a:schemeClr>
                </a:solidFill>
                <a:cs typeface="+mn-ea"/>
                <a:sym typeface="+mn-lt"/>
              </a:endParaRPr>
            </a:p>
          </p:txBody>
        </p:sp>
        <p:sp>
          <p:nvSpPr>
            <p:cNvPr id="24" name="TextBox 23"/>
            <p:cNvSpPr txBox="1"/>
            <p:nvPr/>
          </p:nvSpPr>
          <p:spPr>
            <a:xfrm>
              <a:off x="4427984" y="3828308"/>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200</a:t>
              </a:r>
              <a:endParaRPr lang="zh-CN" altLang="en-US" sz="1735" b="1" dirty="0">
                <a:solidFill>
                  <a:schemeClr val="bg1">
                    <a:lumMod val="50000"/>
                  </a:schemeClr>
                </a:solidFill>
                <a:cs typeface="+mn-ea"/>
                <a:sym typeface="+mn-lt"/>
              </a:endParaRPr>
            </a:p>
          </p:txBody>
        </p:sp>
        <p:sp>
          <p:nvSpPr>
            <p:cNvPr id="25" name="TextBox 24"/>
            <p:cNvSpPr txBox="1"/>
            <p:nvPr/>
          </p:nvSpPr>
          <p:spPr>
            <a:xfrm>
              <a:off x="4427984" y="4151190"/>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100</a:t>
              </a:r>
              <a:endParaRPr lang="zh-CN" altLang="en-US" sz="1735" b="1" dirty="0">
                <a:solidFill>
                  <a:schemeClr val="bg1">
                    <a:lumMod val="50000"/>
                  </a:schemeClr>
                </a:solidFill>
                <a:cs typeface="+mn-ea"/>
                <a:sym typeface="+mn-lt"/>
              </a:endParaRPr>
            </a:p>
          </p:txBody>
        </p:sp>
      </p:grpSp>
      <p:sp>
        <p:nvSpPr>
          <p:cNvPr id="27" name="矩形 2"/>
          <p:cNvSpPr/>
          <p:nvPr/>
        </p:nvSpPr>
        <p:spPr>
          <a:xfrm>
            <a:off x="1922556" y="3603132"/>
            <a:ext cx="384000" cy="1920000"/>
          </a:xfrm>
          <a:prstGeom prst="rect">
            <a:avLst/>
          </a:prstGeom>
          <a:solidFill>
            <a:schemeClr val="accent1"/>
          </a:solidFill>
          <a:ln>
            <a:no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29" name="矩形 4"/>
          <p:cNvSpPr/>
          <p:nvPr/>
        </p:nvSpPr>
        <p:spPr>
          <a:xfrm>
            <a:off x="3042936" y="3939132"/>
            <a:ext cx="384000" cy="1584000"/>
          </a:xfrm>
          <a:prstGeom prst="rect">
            <a:avLst/>
          </a:prstGeom>
          <a:solidFill>
            <a:schemeClr val="accent1"/>
          </a:solidFill>
          <a:ln>
            <a:no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31" name="矩形 6"/>
          <p:cNvSpPr/>
          <p:nvPr/>
        </p:nvSpPr>
        <p:spPr>
          <a:xfrm>
            <a:off x="4163316" y="3267132"/>
            <a:ext cx="384000" cy="2256000"/>
          </a:xfrm>
          <a:prstGeom prst="rect">
            <a:avLst/>
          </a:prstGeom>
          <a:solidFill>
            <a:schemeClr val="accent1"/>
          </a:solidFill>
          <a:ln>
            <a:no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33" name="矩形 8"/>
          <p:cNvSpPr/>
          <p:nvPr/>
        </p:nvSpPr>
        <p:spPr>
          <a:xfrm>
            <a:off x="5283695" y="2547167"/>
            <a:ext cx="384000" cy="2976000"/>
          </a:xfrm>
          <a:prstGeom prst="rect">
            <a:avLst/>
          </a:prstGeom>
          <a:solidFill>
            <a:schemeClr val="accent1"/>
          </a:solidFill>
          <a:ln>
            <a:no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34" name="团队A"/>
          <p:cNvSpPr txBox="1"/>
          <p:nvPr/>
        </p:nvSpPr>
        <p:spPr>
          <a:xfrm>
            <a:off x="2269674" y="5954966"/>
            <a:ext cx="1477829" cy="403681"/>
          </a:xfrm>
          <a:prstGeom prst="rect">
            <a:avLst/>
          </a:prstGeom>
          <a:noFill/>
        </p:spPr>
        <p:txBody>
          <a:bodyPr wrap="square" lIns="135685" tIns="67840" rIns="135685" bIns="67840" rtlCol="0">
            <a:spAutoFit/>
          </a:bodyPr>
          <a:lstStyle/>
          <a:p>
            <a:pPr marL="255270" indent="-255270">
              <a:buFont typeface="Wingdings" panose="05000000000000000000" pitchFamily="2" charset="2"/>
              <a:buChar char="n"/>
            </a:pPr>
            <a:r>
              <a:rPr lang="zh-CN" altLang="en-US" sz="1735" b="1" dirty="0">
                <a:solidFill>
                  <a:schemeClr val="bg1">
                    <a:lumMod val="50000"/>
                  </a:schemeClr>
                </a:solidFill>
                <a:cs typeface="+mn-ea"/>
                <a:sym typeface="+mn-lt"/>
              </a:rPr>
              <a:t>计划数</a:t>
            </a:r>
          </a:p>
        </p:txBody>
      </p:sp>
      <p:sp>
        <p:nvSpPr>
          <p:cNvPr id="35" name="团队B"/>
          <p:cNvSpPr txBox="1"/>
          <p:nvPr/>
        </p:nvSpPr>
        <p:spPr>
          <a:xfrm>
            <a:off x="3917849" y="5954966"/>
            <a:ext cx="1301795" cy="403681"/>
          </a:xfrm>
          <a:prstGeom prst="rect">
            <a:avLst/>
          </a:prstGeom>
          <a:noFill/>
        </p:spPr>
        <p:txBody>
          <a:bodyPr wrap="square" lIns="135685" tIns="67840" rIns="135685" bIns="67840" rtlCol="0">
            <a:spAutoFit/>
          </a:bodyPr>
          <a:lstStyle/>
          <a:p>
            <a:pPr marL="255270" indent="-255270">
              <a:buClr>
                <a:schemeClr val="accent1"/>
              </a:buClr>
              <a:buFont typeface="Wingdings" panose="05000000000000000000" pitchFamily="2" charset="2"/>
              <a:buChar char="n"/>
            </a:pPr>
            <a:r>
              <a:rPr lang="zh-CN" altLang="en-US" sz="1735" b="1" dirty="0">
                <a:solidFill>
                  <a:schemeClr val="bg1">
                    <a:lumMod val="50000"/>
                  </a:schemeClr>
                </a:solidFill>
                <a:cs typeface="+mn-ea"/>
                <a:sym typeface="+mn-lt"/>
              </a:rPr>
              <a:t>完成数</a:t>
            </a:r>
          </a:p>
        </p:txBody>
      </p:sp>
      <p:sp>
        <p:nvSpPr>
          <p:cNvPr id="36" name="15"/>
          <p:cNvSpPr txBox="1"/>
          <p:nvPr/>
        </p:nvSpPr>
        <p:spPr>
          <a:xfrm>
            <a:off x="1771429" y="3270087"/>
            <a:ext cx="651444" cy="403681"/>
          </a:xfrm>
          <a:prstGeom prst="rect">
            <a:avLst/>
          </a:prstGeom>
          <a:noFill/>
        </p:spPr>
        <p:txBody>
          <a:bodyPr wrap="square" lIns="135685" tIns="67840" rIns="135685" bIns="67840" rtlCol="0">
            <a:spAutoFit/>
          </a:bodyPr>
          <a:lstStyle/>
          <a:p>
            <a:pPr algn="ctr"/>
            <a:r>
              <a:rPr lang="en-US" altLang="zh-CN" sz="1735" b="1" dirty="0">
                <a:solidFill>
                  <a:schemeClr val="accent1"/>
                </a:solidFill>
                <a:cs typeface="+mn-ea"/>
                <a:sym typeface="+mn-lt"/>
              </a:rPr>
              <a:t>530</a:t>
            </a:r>
            <a:endParaRPr lang="zh-CN" altLang="en-US" sz="1735" b="1" dirty="0">
              <a:solidFill>
                <a:schemeClr val="accent1"/>
              </a:solidFill>
              <a:cs typeface="+mn-ea"/>
              <a:sym typeface="+mn-lt"/>
            </a:endParaRPr>
          </a:p>
        </p:txBody>
      </p:sp>
      <p:sp>
        <p:nvSpPr>
          <p:cNvPr id="37" name="12"/>
          <p:cNvSpPr txBox="1"/>
          <p:nvPr/>
        </p:nvSpPr>
        <p:spPr>
          <a:xfrm>
            <a:off x="2947758" y="3625670"/>
            <a:ext cx="651444" cy="403681"/>
          </a:xfrm>
          <a:prstGeom prst="rect">
            <a:avLst/>
          </a:prstGeom>
          <a:noFill/>
        </p:spPr>
        <p:txBody>
          <a:bodyPr wrap="square" lIns="135685" tIns="67840" rIns="135685" bIns="67840" rtlCol="0">
            <a:spAutoFit/>
          </a:bodyPr>
          <a:lstStyle/>
          <a:p>
            <a:pPr algn="ctr"/>
            <a:r>
              <a:rPr lang="en-US" altLang="zh-CN" sz="1735" b="1" dirty="0">
                <a:solidFill>
                  <a:schemeClr val="accent1"/>
                </a:solidFill>
                <a:cs typeface="+mn-ea"/>
                <a:sym typeface="+mn-lt"/>
              </a:rPr>
              <a:t>460</a:t>
            </a:r>
            <a:endParaRPr lang="zh-CN" altLang="en-US" sz="1735" b="1" dirty="0">
              <a:solidFill>
                <a:schemeClr val="accent1"/>
              </a:solidFill>
              <a:cs typeface="+mn-ea"/>
              <a:sym typeface="+mn-lt"/>
            </a:endParaRPr>
          </a:p>
        </p:txBody>
      </p:sp>
      <p:sp>
        <p:nvSpPr>
          <p:cNvPr id="38" name="20"/>
          <p:cNvSpPr txBox="1"/>
          <p:nvPr/>
        </p:nvSpPr>
        <p:spPr>
          <a:xfrm>
            <a:off x="4006224" y="2932159"/>
            <a:ext cx="731705" cy="403681"/>
          </a:xfrm>
          <a:prstGeom prst="rect">
            <a:avLst/>
          </a:prstGeom>
          <a:noFill/>
        </p:spPr>
        <p:txBody>
          <a:bodyPr wrap="square" lIns="135685" tIns="67840" rIns="135685" bIns="67840" rtlCol="0">
            <a:spAutoFit/>
          </a:bodyPr>
          <a:lstStyle/>
          <a:p>
            <a:pPr algn="ctr"/>
            <a:r>
              <a:rPr lang="en-US" altLang="zh-CN" sz="1735" b="1" dirty="0">
                <a:solidFill>
                  <a:schemeClr val="accent1"/>
                </a:solidFill>
                <a:cs typeface="+mn-ea"/>
                <a:sym typeface="+mn-lt"/>
              </a:rPr>
              <a:t>610</a:t>
            </a:r>
            <a:endParaRPr lang="zh-CN" altLang="en-US" sz="1735" b="1" dirty="0">
              <a:solidFill>
                <a:schemeClr val="accent1"/>
              </a:solidFill>
              <a:cs typeface="+mn-ea"/>
              <a:sym typeface="+mn-lt"/>
            </a:endParaRPr>
          </a:p>
        </p:txBody>
      </p:sp>
      <p:sp>
        <p:nvSpPr>
          <p:cNvPr id="39" name="16"/>
          <p:cNvSpPr txBox="1"/>
          <p:nvPr/>
        </p:nvSpPr>
        <p:spPr>
          <a:xfrm>
            <a:off x="5150066" y="2225473"/>
            <a:ext cx="651444" cy="403681"/>
          </a:xfrm>
          <a:prstGeom prst="rect">
            <a:avLst/>
          </a:prstGeom>
          <a:noFill/>
        </p:spPr>
        <p:txBody>
          <a:bodyPr wrap="square" lIns="135685" tIns="67840" rIns="135685" bIns="67840" rtlCol="0">
            <a:spAutoFit/>
          </a:bodyPr>
          <a:lstStyle/>
          <a:p>
            <a:pPr algn="ctr"/>
            <a:r>
              <a:rPr lang="en-US" altLang="zh-CN" sz="1735" b="1" dirty="0">
                <a:solidFill>
                  <a:schemeClr val="accent1"/>
                </a:solidFill>
                <a:cs typeface="+mn-ea"/>
                <a:sym typeface="+mn-lt"/>
              </a:rPr>
              <a:t>780</a:t>
            </a:r>
            <a:endParaRPr lang="zh-CN" altLang="en-US" sz="1735" b="1" dirty="0">
              <a:solidFill>
                <a:schemeClr val="accent1"/>
              </a:solidFill>
              <a:cs typeface="+mn-ea"/>
              <a:sym typeface="+mn-lt"/>
            </a:endParaRPr>
          </a:p>
        </p:txBody>
      </p:sp>
      <p:sp>
        <p:nvSpPr>
          <p:cNvPr id="40" name="矩形 39"/>
          <p:cNvSpPr/>
          <p:nvPr/>
        </p:nvSpPr>
        <p:spPr>
          <a:xfrm>
            <a:off x="6612565" y="1604017"/>
            <a:ext cx="4956043" cy="4286251"/>
          </a:xfrm>
          <a:prstGeom prst="rect">
            <a:avLst/>
          </a:prstGeom>
          <a:gradFill flip="none" rotWithShape="1">
            <a:gsLst>
              <a:gs pos="0">
                <a:schemeClr val="bg1"/>
              </a:gs>
              <a:gs pos="100000">
                <a:srgbClr val="E0E0E0"/>
              </a:gs>
            </a:gsLst>
            <a:lin ang="5400000" scaled="1"/>
            <a:tileRect/>
          </a:gradFill>
          <a:ln w="31750">
            <a:gradFill>
              <a:gsLst>
                <a:gs pos="0">
                  <a:schemeClr val="bg1">
                    <a:lumMod val="85000"/>
                  </a:schemeClr>
                </a:gs>
                <a:gs pos="100000">
                  <a:schemeClr val="bg1"/>
                </a:gs>
              </a:gsLst>
              <a:lin ang="0" scaled="0"/>
            </a:gradFill>
          </a:ln>
          <a:effectLst>
            <a:outerShdw blurRad="241300" dist="177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41" name="Rectangle 30"/>
          <p:cNvSpPr>
            <a:spLocks noChangeArrowheads="1"/>
          </p:cNvSpPr>
          <p:nvPr/>
        </p:nvSpPr>
        <p:spPr bwMode="auto">
          <a:xfrm>
            <a:off x="6834441" y="2404289"/>
            <a:ext cx="4446207" cy="165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35676" tIns="67839" rIns="135676" bIns="67839">
            <a:noAutofit/>
          </a:bodyPr>
          <a:lstStyle/>
          <a:p>
            <a:pPr fontAlgn="base">
              <a:lnSpc>
                <a:spcPct val="150000"/>
              </a:lnSpc>
              <a:spcBef>
                <a:spcPct val="0"/>
              </a:spcBef>
              <a:spcAft>
                <a:spcPct val="0"/>
              </a:spcAft>
            </a:pPr>
            <a:r>
              <a:rPr lang="zh-CN" altLang="en-US" sz="16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bg1"/>
              </a:solidFill>
              <a:cs typeface="+mn-ea"/>
              <a:sym typeface="+mn-lt"/>
            </a:endParaRPr>
          </a:p>
        </p:txBody>
      </p:sp>
      <p:sp>
        <p:nvSpPr>
          <p:cNvPr id="50" name="TextBox 49"/>
          <p:cNvSpPr txBox="1"/>
          <p:nvPr/>
        </p:nvSpPr>
        <p:spPr>
          <a:xfrm>
            <a:off x="1442412" y="5611857"/>
            <a:ext cx="1018693" cy="383226"/>
          </a:xfrm>
          <a:prstGeom prst="rect">
            <a:avLst/>
          </a:prstGeom>
          <a:noFill/>
        </p:spPr>
        <p:txBody>
          <a:bodyPr wrap="square" lIns="135685" tIns="67840" rIns="135685" bIns="67840" rtlCol="0">
            <a:spAutoFit/>
          </a:bodyPr>
          <a:lstStyle/>
          <a:p>
            <a:pPr algn="ctr"/>
            <a:r>
              <a:rPr lang="zh-CN" altLang="en-US" sz="1600" b="1" dirty="0">
                <a:solidFill>
                  <a:schemeClr val="bg1">
                    <a:lumMod val="50000"/>
                  </a:schemeClr>
                </a:solidFill>
                <a:cs typeface="+mn-ea"/>
                <a:sym typeface="+mn-lt"/>
              </a:rPr>
              <a:t>项目一</a:t>
            </a:r>
          </a:p>
        </p:txBody>
      </p:sp>
      <p:sp>
        <p:nvSpPr>
          <p:cNvPr id="51" name="TextBox 50"/>
          <p:cNvSpPr txBox="1"/>
          <p:nvPr/>
        </p:nvSpPr>
        <p:spPr>
          <a:xfrm>
            <a:off x="2594540" y="5611857"/>
            <a:ext cx="1018693" cy="383226"/>
          </a:xfrm>
          <a:prstGeom prst="rect">
            <a:avLst/>
          </a:prstGeom>
          <a:noFill/>
        </p:spPr>
        <p:txBody>
          <a:bodyPr wrap="square" lIns="135685" tIns="67840" rIns="135685" bIns="67840" rtlCol="0">
            <a:spAutoFit/>
          </a:bodyPr>
          <a:lstStyle/>
          <a:p>
            <a:pPr algn="ctr"/>
            <a:r>
              <a:rPr lang="zh-CN" altLang="en-US" sz="1600" b="1" dirty="0">
                <a:solidFill>
                  <a:schemeClr val="bg1">
                    <a:lumMod val="50000"/>
                  </a:schemeClr>
                </a:solidFill>
                <a:cs typeface="+mn-ea"/>
                <a:sym typeface="+mn-lt"/>
              </a:rPr>
              <a:t>项目二</a:t>
            </a:r>
          </a:p>
        </p:txBody>
      </p:sp>
      <p:sp>
        <p:nvSpPr>
          <p:cNvPr id="52" name="TextBox 51"/>
          <p:cNvSpPr txBox="1"/>
          <p:nvPr/>
        </p:nvSpPr>
        <p:spPr>
          <a:xfrm>
            <a:off x="3650658" y="5611857"/>
            <a:ext cx="1018693" cy="383226"/>
          </a:xfrm>
          <a:prstGeom prst="rect">
            <a:avLst/>
          </a:prstGeom>
          <a:noFill/>
        </p:spPr>
        <p:txBody>
          <a:bodyPr wrap="square" lIns="135685" tIns="67840" rIns="135685" bIns="67840" rtlCol="0">
            <a:spAutoFit/>
          </a:bodyPr>
          <a:lstStyle/>
          <a:p>
            <a:pPr algn="ctr"/>
            <a:r>
              <a:rPr lang="zh-CN" altLang="en-US" sz="1600" b="1" dirty="0">
                <a:solidFill>
                  <a:schemeClr val="bg1">
                    <a:lumMod val="50000"/>
                  </a:schemeClr>
                </a:solidFill>
                <a:cs typeface="+mn-ea"/>
                <a:sym typeface="+mn-lt"/>
              </a:rPr>
              <a:t>项目三</a:t>
            </a:r>
          </a:p>
        </p:txBody>
      </p:sp>
      <p:sp>
        <p:nvSpPr>
          <p:cNvPr id="53" name="TextBox 52"/>
          <p:cNvSpPr txBox="1"/>
          <p:nvPr/>
        </p:nvSpPr>
        <p:spPr>
          <a:xfrm>
            <a:off x="4791431" y="5611857"/>
            <a:ext cx="1018693" cy="383226"/>
          </a:xfrm>
          <a:prstGeom prst="rect">
            <a:avLst/>
          </a:prstGeom>
          <a:noFill/>
        </p:spPr>
        <p:txBody>
          <a:bodyPr wrap="square" lIns="135685" tIns="67840" rIns="135685" bIns="67840" rtlCol="0">
            <a:spAutoFit/>
          </a:bodyPr>
          <a:lstStyle/>
          <a:p>
            <a:pPr algn="ctr"/>
            <a:r>
              <a:rPr lang="zh-CN" altLang="en-US" sz="1600" b="1" dirty="0">
                <a:solidFill>
                  <a:schemeClr val="bg1">
                    <a:lumMod val="50000"/>
                  </a:schemeClr>
                </a:solidFill>
                <a:cs typeface="+mn-ea"/>
                <a:sym typeface="+mn-lt"/>
              </a:rPr>
              <a:t>项目四</a:t>
            </a:r>
          </a:p>
        </p:txBody>
      </p:sp>
      <p:sp>
        <p:nvSpPr>
          <p:cNvPr id="54" name="TextBox 53"/>
          <p:cNvSpPr txBox="1"/>
          <p:nvPr/>
        </p:nvSpPr>
        <p:spPr>
          <a:xfrm>
            <a:off x="3618276" y="1652139"/>
            <a:ext cx="1409368" cy="383226"/>
          </a:xfrm>
          <a:prstGeom prst="rect">
            <a:avLst/>
          </a:prstGeom>
          <a:noFill/>
        </p:spPr>
        <p:txBody>
          <a:bodyPr wrap="square" lIns="135685" tIns="67840" rIns="135685" bIns="67840" rtlCol="0">
            <a:spAutoFit/>
          </a:bodyPr>
          <a:lstStyle/>
          <a:p>
            <a:r>
              <a:rPr lang="zh-CN" altLang="en-US" sz="1600" b="1" dirty="0">
                <a:solidFill>
                  <a:schemeClr val="bg1">
                    <a:lumMod val="50000"/>
                  </a:schemeClr>
                </a:solidFill>
                <a:cs typeface="+mn-ea"/>
                <a:sym typeface="+mn-lt"/>
              </a:rPr>
              <a:t>单位：万元</a:t>
            </a:r>
          </a:p>
        </p:txBody>
      </p:sp>
      <p:sp>
        <p:nvSpPr>
          <p:cNvPr id="55" name="MH_Text_1"/>
          <p:cNvSpPr/>
          <p:nvPr>
            <p:custDataLst>
              <p:tags r:id="rId1"/>
            </p:custDataLst>
          </p:nvPr>
        </p:nvSpPr>
        <p:spPr>
          <a:xfrm>
            <a:off x="7809317" y="1976217"/>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043" tIns="0" rIns="178043" bIns="0" rtlCol="0" anchor="t">
            <a:noAutofit/>
          </a:bodyPr>
          <a:lstStyle/>
          <a:p>
            <a:pPr marL="425450" indent="-425450" algn="ctr">
              <a:lnSpc>
                <a:spcPct val="120000"/>
              </a:lnSpc>
              <a:buClr>
                <a:schemeClr val="accent1"/>
              </a:buClr>
              <a:buFont typeface="Wingdings" panose="05000000000000000000" pitchFamily="2" charset="2"/>
              <a:buChar char="n"/>
            </a:pPr>
            <a:r>
              <a:rPr lang="zh-CN" altLang="en-US" sz="2135" b="1" dirty="0">
                <a:solidFill>
                  <a:schemeClr val="bg1">
                    <a:lumMod val="50000"/>
                  </a:schemeClr>
                </a:solidFill>
                <a:cs typeface="+mn-ea"/>
                <a:sym typeface="+mn-lt"/>
              </a:rPr>
              <a:t>点击输入标题</a:t>
            </a:r>
            <a:endParaRPr lang="en-US" altLang="zh-CN" sz="2135" b="1" dirty="0">
              <a:solidFill>
                <a:schemeClr val="bg1">
                  <a:lumMod val="50000"/>
                </a:schemeClr>
              </a:solidFill>
              <a:cs typeface="+mn-ea"/>
              <a:sym typeface="+mn-lt"/>
            </a:endParaRPr>
          </a:p>
        </p:txBody>
      </p:sp>
      <p:sp>
        <p:nvSpPr>
          <p:cNvPr id="28" name="矩形 3"/>
          <p:cNvSpPr/>
          <p:nvPr/>
        </p:nvSpPr>
        <p:spPr>
          <a:xfrm>
            <a:off x="2603540" y="3075164"/>
            <a:ext cx="384000" cy="2448000"/>
          </a:xfrm>
          <a:prstGeom prst="rect">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30" name="矩形 5"/>
          <p:cNvSpPr/>
          <p:nvPr/>
        </p:nvSpPr>
        <p:spPr>
          <a:xfrm>
            <a:off x="3719592" y="3651167"/>
            <a:ext cx="384000" cy="1872000"/>
          </a:xfrm>
          <a:prstGeom prst="rect">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32" name="矩形 7"/>
          <p:cNvSpPr/>
          <p:nvPr/>
        </p:nvSpPr>
        <p:spPr>
          <a:xfrm>
            <a:off x="4835644" y="3795132"/>
            <a:ext cx="384000" cy="1728000"/>
          </a:xfrm>
          <a:prstGeom prst="rect">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26" name="矩形 1"/>
          <p:cNvSpPr/>
          <p:nvPr/>
        </p:nvSpPr>
        <p:spPr>
          <a:xfrm>
            <a:off x="1487488" y="3939132"/>
            <a:ext cx="384000" cy="1584000"/>
          </a:xfrm>
          <a:prstGeom prst="rect">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grpSp>
        <p:nvGrpSpPr>
          <p:cNvPr id="57" name="组合 56"/>
          <p:cNvGrpSpPr/>
          <p:nvPr/>
        </p:nvGrpSpPr>
        <p:grpSpPr>
          <a:xfrm>
            <a:off x="7441516" y="4734727"/>
            <a:ext cx="3360000" cy="720000"/>
            <a:chOff x="4532138" y="2977854"/>
            <a:chExt cx="1564211" cy="379451"/>
          </a:xfrm>
        </p:grpSpPr>
        <p:sp>
          <p:nvSpPr>
            <p:cNvPr id="58" name="MH_SubTitle_1"/>
            <p:cNvSpPr/>
            <p:nvPr>
              <p:custDataLst>
                <p:tags r:id="rId3"/>
              </p:custDataLst>
            </p:nvPr>
          </p:nvSpPr>
          <p:spPr>
            <a:xfrm>
              <a:off x="4532138" y="2977854"/>
              <a:ext cx="1564211" cy="379451"/>
            </a:xfrm>
            <a:prstGeom prst="roundRect">
              <a:avLst>
                <a:gd name="adj" fmla="val 21110"/>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sz="2400" b="1" dirty="0">
                <a:solidFill>
                  <a:schemeClr val="accent1"/>
                </a:solidFill>
              </a:endParaRPr>
            </a:p>
          </p:txBody>
        </p:sp>
        <p:sp>
          <p:nvSpPr>
            <p:cNvPr id="59" name="MH_SubTitle_1"/>
            <p:cNvSpPr/>
            <p:nvPr>
              <p:custDataLst>
                <p:tags r:id="rId4"/>
              </p:custDataLst>
            </p:nvPr>
          </p:nvSpPr>
          <p:spPr>
            <a:xfrm>
              <a:off x="4597214" y="3032904"/>
              <a:ext cx="1440000" cy="288000"/>
            </a:xfrm>
            <a:prstGeom prst="roundRect">
              <a:avLst>
                <a:gd name="adj" fmla="val 21110"/>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3600" dirty="0">
                  <a:latin typeface="Impact" panose="020B0806030902050204" pitchFamily="34" charset="0"/>
                  <a:ea typeface="微软雅黑" panose="020B0503020204020204" pitchFamily="34" charset="-122"/>
                </a:rPr>
                <a:t>23,800,000</a:t>
              </a:r>
            </a:p>
          </p:txBody>
        </p:sp>
      </p:grpSp>
      <p:sp>
        <p:nvSpPr>
          <p:cNvPr id="60" name="MH_Text_1"/>
          <p:cNvSpPr/>
          <p:nvPr>
            <p:custDataLst>
              <p:tags r:id="rId2"/>
            </p:custDataLst>
          </p:nvPr>
        </p:nvSpPr>
        <p:spPr>
          <a:xfrm>
            <a:off x="7809317" y="4251333"/>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043" tIns="0" rIns="178043" bIns="0" rtlCol="0" anchor="t">
            <a:noAutofit/>
          </a:bodyPr>
          <a:lstStyle/>
          <a:p>
            <a:pPr marL="425450" indent="-425450" algn="ctr">
              <a:lnSpc>
                <a:spcPct val="120000"/>
              </a:lnSpc>
              <a:buClr>
                <a:schemeClr val="accent1"/>
              </a:buClr>
              <a:buFont typeface="Wingdings" panose="05000000000000000000" pitchFamily="2" charset="2"/>
              <a:buChar char="n"/>
            </a:pPr>
            <a:r>
              <a:rPr lang="zh-CN" altLang="en-US" sz="2135" b="1" dirty="0">
                <a:solidFill>
                  <a:schemeClr val="bg1">
                    <a:lumMod val="50000"/>
                  </a:schemeClr>
                </a:solidFill>
                <a:cs typeface="+mn-ea"/>
                <a:sym typeface="+mn-lt"/>
              </a:rPr>
              <a:t>全年总额</a:t>
            </a:r>
            <a:endParaRPr lang="en-US" altLang="zh-CN" sz="2135" b="1" dirty="0">
              <a:solidFill>
                <a:schemeClr val="bg1">
                  <a:lumMod val="50000"/>
                </a:schemeClr>
              </a:solidFill>
              <a:cs typeface="+mn-ea"/>
              <a:sym typeface="+mn-lt"/>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par>
                                    <p:cTn id="15" presetID="22" presetClass="entr" presetSubtype="4" fill="hold" grpId="0" nodeType="withEffect">
                                      <p:stCondLst>
                                        <p:cond delay="25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par>
                                    <p:cTn id="18" presetID="1" presetClass="entr" presetSubtype="0" fill="hold" grpId="0" nodeType="withEffect">
                                      <p:stCondLst>
                                        <p:cond delay="750"/>
                                      </p:stCondLst>
                                      <p:childTnLst>
                                        <p:set>
                                          <p:cBhvr>
                                            <p:cTn id="19" dur="1" fill="hold">
                                              <p:stCondLst>
                                                <p:cond delay="0"/>
                                              </p:stCondLst>
                                            </p:cTn>
                                            <p:tgtEl>
                                              <p:spTgt spid="36"/>
                                            </p:tgtEl>
                                            <p:attrNameLst>
                                              <p:attrName>style.visibility</p:attrName>
                                            </p:attrNameLst>
                                          </p:cBhvr>
                                          <p:to>
                                            <p:strVal val="visible"/>
                                          </p:to>
                                        </p:se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par>
                                    <p:cTn id="28" presetID="22" presetClass="entr" presetSubtype="4" fill="hold" grpId="0" nodeType="withEffect">
                                      <p:stCondLst>
                                        <p:cond delay="25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childTnLst>
                              </p:cTn>
                            </p:par>
                            <p:par>
                              <p:cTn id="31" fill="hold">
                                <p:stCondLst>
                                  <p:cond delay="2000"/>
                                </p:stCondLst>
                                <p:childTnLst>
                                  <p:par>
                                    <p:cTn id="32" presetID="1"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left)">
                                          <p:cBhvr>
                                            <p:cTn id="37" dur="500"/>
                                            <p:tgtEl>
                                              <p:spTgt spid="52"/>
                                            </p:tgtEl>
                                          </p:cBhvr>
                                        </p:animEffect>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par>
                                    <p:cTn id="42" presetID="22" presetClass="entr" presetSubtype="4" fill="hold" grpId="0" nodeType="withEffect">
                                      <p:stCondLst>
                                        <p:cond delay="250"/>
                                      </p:stCondLst>
                                      <p:childTnLst>
                                        <p:set>
                                          <p:cBhvr>
                                            <p:cTn id="43" dur="1" fill="hold">
                                              <p:stCondLst>
                                                <p:cond delay="0"/>
                                              </p:stCondLst>
                                            </p:cTn>
                                            <p:tgtEl>
                                              <p:spTgt spid="31"/>
                                            </p:tgtEl>
                                            <p:attrNameLst>
                                              <p:attrName>style.visibility</p:attrName>
                                            </p:attrNameLst>
                                          </p:cBhvr>
                                          <p:to>
                                            <p:strVal val="visible"/>
                                          </p:to>
                                        </p:set>
                                        <p:animEffect transition="in" filter="wipe(down)">
                                          <p:cBhvr>
                                            <p:cTn id="44" dur="500"/>
                                            <p:tgtEl>
                                              <p:spTgt spid="31"/>
                                            </p:tgtEl>
                                          </p:cBhvr>
                                        </p:animEffect>
                                      </p:childTnLst>
                                    </p:cTn>
                                  </p:par>
                                  <p:par>
                                    <p:cTn id="45" presetID="1" presetClass="entr" presetSubtype="0" fill="hold" grpId="0" nodeType="withEffect">
                                      <p:stCondLst>
                                        <p:cond delay="750"/>
                                      </p:stCondLst>
                                      <p:childTnLst>
                                        <p:set>
                                          <p:cBhvr>
                                            <p:cTn id="46" dur="1" fill="hold">
                                              <p:stCondLst>
                                                <p:cond delay="0"/>
                                              </p:stCondLst>
                                            </p:cTn>
                                            <p:tgtEl>
                                              <p:spTgt spid="38"/>
                                            </p:tgtEl>
                                            <p:attrNameLst>
                                              <p:attrName>style.visibility</p:attrName>
                                            </p:attrNameLst>
                                          </p:cBhvr>
                                          <p:to>
                                            <p:strVal val="visible"/>
                                          </p:to>
                                        </p:set>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wipe(left)">
                                          <p:cBhvr>
                                            <p:cTn id="50" dur="500"/>
                                            <p:tgtEl>
                                              <p:spTgt spid="53"/>
                                            </p:tgtEl>
                                          </p:cBhvr>
                                        </p:animEffect>
                                      </p:childTnLst>
                                    </p:cTn>
                                  </p:par>
                                </p:childTnLst>
                              </p:cTn>
                            </p:par>
                            <p:par>
                              <p:cTn id="51" fill="hold">
                                <p:stCondLst>
                                  <p:cond delay="3500"/>
                                </p:stCondLst>
                                <p:childTnLst>
                                  <p:par>
                                    <p:cTn id="52" presetID="22" presetClass="entr" presetSubtype="4"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down)">
                                          <p:cBhvr>
                                            <p:cTn id="54" dur="500"/>
                                            <p:tgtEl>
                                              <p:spTgt spid="32"/>
                                            </p:tgtEl>
                                          </p:cBhvr>
                                        </p:animEffect>
                                      </p:childTnLst>
                                    </p:cTn>
                                  </p:par>
                                  <p:par>
                                    <p:cTn id="55" presetID="22" presetClass="entr" presetSubtype="4" fill="hold" grpId="0" nodeType="withEffect">
                                      <p:stCondLst>
                                        <p:cond delay="250"/>
                                      </p:stCondLst>
                                      <p:childTnLst>
                                        <p:set>
                                          <p:cBhvr>
                                            <p:cTn id="56" dur="1" fill="hold">
                                              <p:stCondLst>
                                                <p:cond delay="0"/>
                                              </p:stCondLst>
                                            </p:cTn>
                                            <p:tgtEl>
                                              <p:spTgt spid="33"/>
                                            </p:tgtEl>
                                            <p:attrNameLst>
                                              <p:attrName>style.visibility</p:attrName>
                                            </p:attrNameLst>
                                          </p:cBhvr>
                                          <p:to>
                                            <p:strVal val="visible"/>
                                          </p:to>
                                        </p:set>
                                        <p:animEffect transition="in" filter="wipe(down)">
                                          <p:cBhvr>
                                            <p:cTn id="57" dur="500"/>
                                            <p:tgtEl>
                                              <p:spTgt spid="33"/>
                                            </p:tgtEl>
                                          </p:cBhvr>
                                        </p:animEffect>
                                      </p:childTnLst>
                                    </p:cTn>
                                  </p:par>
                                </p:childTnLst>
                              </p:cTn>
                            </p:par>
                            <p:par>
                              <p:cTn id="58" fill="hold">
                                <p:stCondLst>
                                  <p:cond delay="4000"/>
                                </p:stCondLst>
                                <p:childTnLst>
                                  <p:par>
                                    <p:cTn id="59" presetID="1" presetClass="entr" presetSubtype="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childTnLst>
                              </p:cTn>
                            </p:par>
                            <p:par>
                              <p:cTn id="61" fill="hold">
                                <p:stCondLst>
                                  <p:cond delay="4000"/>
                                </p:stCondLst>
                                <p:childTnLst>
                                  <p:par>
                                    <p:cTn id="62" presetID="42" presetClass="entr" presetSubtype="0"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1000"/>
                                            <p:tgtEl>
                                              <p:spTgt spid="54"/>
                                            </p:tgtEl>
                                          </p:cBhvr>
                                        </p:animEffect>
                                        <p:anim calcmode="lin" valueType="num">
                                          <p:cBhvr>
                                            <p:cTn id="65" dur="1000" fill="hold"/>
                                            <p:tgtEl>
                                              <p:spTgt spid="54"/>
                                            </p:tgtEl>
                                            <p:attrNameLst>
                                              <p:attrName>ppt_x</p:attrName>
                                            </p:attrNameLst>
                                          </p:cBhvr>
                                          <p:tavLst>
                                            <p:tav tm="0">
                                              <p:val>
                                                <p:strVal val="#ppt_x"/>
                                              </p:val>
                                            </p:tav>
                                            <p:tav tm="100000">
                                              <p:val>
                                                <p:strVal val="#ppt_x"/>
                                              </p:val>
                                            </p:tav>
                                          </p:tavLst>
                                        </p:anim>
                                        <p:anim calcmode="lin" valueType="num">
                                          <p:cBhvr>
                                            <p:cTn id="66" dur="1000" fill="hold"/>
                                            <p:tgtEl>
                                              <p:spTgt spid="54"/>
                                            </p:tgtEl>
                                            <p:attrNameLst>
                                              <p:attrName>ppt_y</p:attrName>
                                            </p:attrNameLst>
                                          </p:cBhvr>
                                          <p:tavLst>
                                            <p:tav tm="0">
                                              <p:val>
                                                <p:strVal val="#ppt_y+.1"/>
                                              </p:val>
                                            </p:tav>
                                            <p:tav tm="100000">
                                              <p:val>
                                                <p:strVal val="#ppt_y"/>
                                              </p:val>
                                            </p:tav>
                                          </p:tavLst>
                                        </p:anim>
                                      </p:childTnLst>
                                    </p:cTn>
                                  </p:par>
                                </p:childTnLst>
                              </p:cTn>
                            </p:par>
                            <p:par>
                              <p:cTn id="67" fill="hold">
                                <p:stCondLst>
                                  <p:cond delay="5000"/>
                                </p:stCondLst>
                                <p:childTnLst>
                                  <p:par>
                                    <p:cTn id="68" presetID="23" presetClass="entr" presetSubtype="36" fill="hold" grpId="0" nodeType="after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p:cTn id="70" dur="500" fill="hold"/>
                                            <p:tgtEl>
                                              <p:spTgt spid="34"/>
                                            </p:tgtEl>
                                            <p:attrNameLst>
                                              <p:attrName>ppt_w</p:attrName>
                                            </p:attrNameLst>
                                          </p:cBhvr>
                                          <p:tavLst>
                                            <p:tav tm="0">
                                              <p:val>
                                                <p:strVal val="(6*min(max(#ppt_w*#ppt_h,.3),1)-7.4)/-.7*#ppt_w"/>
                                              </p:val>
                                            </p:tav>
                                            <p:tav tm="100000">
                                              <p:val>
                                                <p:strVal val="#ppt_w"/>
                                              </p:val>
                                            </p:tav>
                                          </p:tavLst>
                                        </p:anim>
                                        <p:anim calcmode="lin" valueType="num">
                                          <p:cBhvr>
                                            <p:cTn id="71" dur="500" fill="hold"/>
                                            <p:tgtEl>
                                              <p:spTgt spid="34"/>
                                            </p:tgtEl>
                                            <p:attrNameLst>
                                              <p:attrName>ppt_h</p:attrName>
                                            </p:attrNameLst>
                                          </p:cBhvr>
                                          <p:tavLst>
                                            <p:tav tm="0">
                                              <p:val>
                                                <p:strVal val="(6*min(max(#ppt_w*#ppt_h,.3),1)-7.4)/-.7*#ppt_h"/>
                                              </p:val>
                                            </p:tav>
                                            <p:tav tm="100000">
                                              <p:val>
                                                <p:strVal val="#ppt_h"/>
                                              </p:val>
                                            </p:tav>
                                          </p:tavLst>
                                        </p:anim>
                                        <p:anim calcmode="lin" valueType="num">
                                          <p:cBhvr>
                                            <p:cTn id="72" dur="500" fill="hold"/>
                                            <p:tgtEl>
                                              <p:spTgt spid="34"/>
                                            </p:tgtEl>
                                            <p:attrNameLst>
                                              <p:attrName>ppt_x</p:attrName>
                                            </p:attrNameLst>
                                          </p:cBhvr>
                                          <p:tavLst>
                                            <p:tav tm="0">
                                              <p:val>
                                                <p:fltVal val="0.5"/>
                                              </p:val>
                                            </p:tav>
                                            <p:tav tm="100000">
                                              <p:val>
                                                <p:strVal val="#ppt_x"/>
                                              </p:val>
                                            </p:tav>
                                          </p:tavLst>
                                        </p:anim>
                                        <p:anim calcmode="lin" valueType="num">
                                          <p:cBhvr>
                                            <p:cTn id="73" dur="500" fill="hold"/>
                                            <p:tgtEl>
                                              <p:spTgt spid="34"/>
                                            </p:tgtEl>
                                            <p:attrNameLst>
                                              <p:attrName>ppt_y</p:attrName>
                                            </p:attrNameLst>
                                          </p:cBhvr>
                                          <p:tavLst>
                                            <p:tav tm="0">
                                              <p:val>
                                                <p:strVal val="1+(6*min(max(#ppt_w*#ppt_h,.3),1)-7.4)/-.7*#ppt_h/2"/>
                                              </p:val>
                                            </p:tav>
                                            <p:tav tm="100000">
                                              <p:val>
                                                <p:strVal val="#ppt_y"/>
                                              </p:val>
                                            </p:tav>
                                          </p:tavLst>
                                        </p:anim>
                                      </p:childTnLst>
                                    </p:cTn>
                                  </p:par>
                                  <p:par>
                                    <p:cTn id="74" presetID="23" presetClass="entr" presetSubtype="36" fill="hold" grpId="0" nodeType="withEffect">
                                      <p:stCondLst>
                                        <p:cond delay="25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strVal val="(6*min(max(#ppt_w*#ppt_h,.3),1)-7.4)/-.7*#ppt_w"/>
                                              </p:val>
                                            </p:tav>
                                            <p:tav tm="100000">
                                              <p:val>
                                                <p:strVal val="#ppt_w"/>
                                              </p:val>
                                            </p:tav>
                                          </p:tavLst>
                                        </p:anim>
                                        <p:anim calcmode="lin" valueType="num">
                                          <p:cBhvr>
                                            <p:cTn id="77" dur="500" fill="hold"/>
                                            <p:tgtEl>
                                              <p:spTgt spid="35"/>
                                            </p:tgtEl>
                                            <p:attrNameLst>
                                              <p:attrName>ppt_h</p:attrName>
                                            </p:attrNameLst>
                                          </p:cBhvr>
                                          <p:tavLst>
                                            <p:tav tm="0">
                                              <p:val>
                                                <p:strVal val="(6*min(max(#ppt_w*#ppt_h,.3),1)-7.4)/-.7*#ppt_h"/>
                                              </p:val>
                                            </p:tav>
                                            <p:tav tm="100000">
                                              <p:val>
                                                <p:strVal val="#ppt_h"/>
                                              </p:val>
                                            </p:tav>
                                          </p:tavLst>
                                        </p:anim>
                                        <p:anim calcmode="lin" valueType="num">
                                          <p:cBhvr>
                                            <p:cTn id="78" dur="500" fill="hold"/>
                                            <p:tgtEl>
                                              <p:spTgt spid="35"/>
                                            </p:tgtEl>
                                            <p:attrNameLst>
                                              <p:attrName>ppt_x</p:attrName>
                                            </p:attrNameLst>
                                          </p:cBhvr>
                                          <p:tavLst>
                                            <p:tav tm="0">
                                              <p:val>
                                                <p:fltVal val="0.5"/>
                                              </p:val>
                                            </p:tav>
                                            <p:tav tm="100000">
                                              <p:val>
                                                <p:strVal val="#ppt_x"/>
                                              </p:val>
                                            </p:tav>
                                          </p:tavLst>
                                        </p:anim>
                                        <p:anim calcmode="lin" valueType="num">
                                          <p:cBhvr>
                                            <p:cTn id="79"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80" fill="hold">
                                <p:stCondLst>
                                  <p:cond delay="5500"/>
                                </p:stCondLst>
                                <p:childTnLst>
                                  <p:par>
                                    <p:cTn id="81" presetID="12" presetClass="entr" presetSubtype="8"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additive="base">
                                            <p:cTn id="83" dur="500"/>
                                            <p:tgtEl>
                                              <p:spTgt spid="40"/>
                                            </p:tgtEl>
                                            <p:attrNameLst>
                                              <p:attrName>ppt_x</p:attrName>
                                            </p:attrNameLst>
                                          </p:cBhvr>
                                          <p:tavLst>
                                            <p:tav tm="0">
                                              <p:val>
                                                <p:strVal val="#ppt_x-#ppt_w*1.125000"/>
                                              </p:val>
                                            </p:tav>
                                            <p:tav tm="100000">
                                              <p:val>
                                                <p:strVal val="#ppt_x"/>
                                              </p:val>
                                            </p:tav>
                                          </p:tavLst>
                                        </p:anim>
                                        <p:animEffect transition="in" filter="wipe(right)">
                                          <p:cBhvr>
                                            <p:cTn id="84" dur="500"/>
                                            <p:tgtEl>
                                              <p:spTgt spid="40"/>
                                            </p:tgtEl>
                                          </p:cBhvr>
                                        </p:animEffect>
                                      </p:childTnLst>
                                    </p:cTn>
                                  </p:par>
                                </p:childTnLst>
                              </p:cTn>
                            </p:par>
                            <p:par>
                              <p:cTn id="85" fill="hold">
                                <p:stCondLst>
                                  <p:cond delay="6000"/>
                                </p:stCondLst>
                                <p:childTnLst>
                                  <p:par>
                                    <p:cTn id="86" presetID="47" presetClass="entr" presetSubtype="0" fill="hold" grpId="0" nodeType="after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fade">
                                          <p:cBhvr>
                                            <p:cTn id="88" dur="1000"/>
                                            <p:tgtEl>
                                              <p:spTgt spid="55"/>
                                            </p:tgtEl>
                                          </p:cBhvr>
                                        </p:animEffect>
                                        <p:anim calcmode="lin" valueType="num">
                                          <p:cBhvr>
                                            <p:cTn id="89" dur="1000" fill="hold"/>
                                            <p:tgtEl>
                                              <p:spTgt spid="55"/>
                                            </p:tgtEl>
                                            <p:attrNameLst>
                                              <p:attrName>ppt_x</p:attrName>
                                            </p:attrNameLst>
                                          </p:cBhvr>
                                          <p:tavLst>
                                            <p:tav tm="0">
                                              <p:val>
                                                <p:strVal val="#ppt_x"/>
                                              </p:val>
                                            </p:tav>
                                            <p:tav tm="100000">
                                              <p:val>
                                                <p:strVal val="#ppt_x"/>
                                              </p:val>
                                            </p:tav>
                                          </p:tavLst>
                                        </p:anim>
                                        <p:anim calcmode="lin" valueType="num">
                                          <p:cBhvr>
                                            <p:cTn id="90" dur="1000" fill="hold"/>
                                            <p:tgtEl>
                                              <p:spTgt spid="55"/>
                                            </p:tgtEl>
                                            <p:attrNameLst>
                                              <p:attrName>ppt_y</p:attrName>
                                            </p:attrNameLst>
                                          </p:cBhvr>
                                          <p:tavLst>
                                            <p:tav tm="0">
                                              <p:val>
                                                <p:strVal val="#ppt_y-.1"/>
                                              </p:val>
                                            </p:tav>
                                            <p:tav tm="100000">
                                              <p:val>
                                                <p:strVal val="#ppt_y"/>
                                              </p:val>
                                            </p:tav>
                                          </p:tavLst>
                                        </p:anim>
                                      </p:childTnLst>
                                    </p:cTn>
                                  </p:par>
                                </p:childTnLst>
                              </p:cTn>
                            </p:par>
                            <p:par>
                              <p:cTn id="91" fill="hold">
                                <p:stCondLst>
                                  <p:cond delay="70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41"/>
                                            </p:tgtEl>
                                            <p:attrNameLst>
                                              <p:attrName>style.visibility</p:attrName>
                                            </p:attrNameLst>
                                          </p:cBhvr>
                                          <p:to>
                                            <p:strVal val="visible"/>
                                          </p:to>
                                        </p:set>
                                        <p:anim by="(-#ppt_w*2)" calcmode="lin" valueType="num">
                                          <p:cBhvr rctx="PPT">
                                            <p:cTn id="94" dur="125" autoRev="1" fill="hold">
                                              <p:stCondLst>
                                                <p:cond delay="0"/>
                                              </p:stCondLst>
                                            </p:cTn>
                                            <p:tgtEl>
                                              <p:spTgt spid="41"/>
                                            </p:tgtEl>
                                            <p:attrNameLst>
                                              <p:attrName>ppt_w</p:attrName>
                                            </p:attrNameLst>
                                          </p:cBhvr>
                                        </p:anim>
                                        <p:anim by="(#ppt_w*0.50)" calcmode="lin" valueType="num">
                                          <p:cBhvr>
                                            <p:cTn id="95" dur="125" decel="50000" autoRev="1" fill="hold">
                                              <p:stCondLst>
                                                <p:cond delay="0"/>
                                              </p:stCondLst>
                                            </p:cTn>
                                            <p:tgtEl>
                                              <p:spTgt spid="41"/>
                                            </p:tgtEl>
                                            <p:attrNameLst>
                                              <p:attrName>ppt_x</p:attrName>
                                            </p:attrNameLst>
                                          </p:cBhvr>
                                        </p:anim>
                                        <p:anim from="(-#ppt_h/2)" to="(#ppt_y)" calcmode="lin" valueType="num">
                                          <p:cBhvr>
                                            <p:cTn id="96" dur="250" fill="hold">
                                              <p:stCondLst>
                                                <p:cond delay="0"/>
                                              </p:stCondLst>
                                            </p:cTn>
                                            <p:tgtEl>
                                              <p:spTgt spid="41"/>
                                            </p:tgtEl>
                                            <p:attrNameLst>
                                              <p:attrName>ppt_y</p:attrName>
                                            </p:attrNameLst>
                                          </p:cBhvr>
                                        </p:anim>
                                        <p:animRot by="21600000">
                                          <p:cBhvr>
                                            <p:cTn id="97" dur="250" fill="hold">
                                              <p:stCondLst>
                                                <p:cond delay="0"/>
                                              </p:stCondLst>
                                            </p:cTn>
                                            <p:tgtEl>
                                              <p:spTgt spid="41"/>
                                            </p:tgtEl>
                                            <p:attrNameLst>
                                              <p:attrName>r</p:attrName>
                                            </p:attrNameLst>
                                          </p:cBhvr>
                                        </p:animRot>
                                      </p:childTnLst>
                                    </p:cTn>
                                  </p:par>
                                </p:childTnLst>
                              </p:cTn>
                            </p:par>
                            <p:par>
                              <p:cTn id="98" fill="hold">
                                <p:stCondLst>
                                  <p:cond delay="10428"/>
                                </p:stCondLst>
                                <p:childTnLst>
                                  <p:par>
                                    <p:cTn id="99" presetID="47" presetClass="entr" presetSubtype="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1000"/>
                                            <p:tgtEl>
                                              <p:spTgt spid="60"/>
                                            </p:tgtEl>
                                          </p:cBhvr>
                                        </p:animEffect>
                                        <p:anim calcmode="lin" valueType="num">
                                          <p:cBhvr>
                                            <p:cTn id="102" dur="1000" fill="hold"/>
                                            <p:tgtEl>
                                              <p:spTgt spid="60"/>
                                            </p:tgtEl>
                                            <p:attrNameLst>
                                              <p:attrName>ppt_x</p:attrName>
                                            </p:attrNameLst>
                                          </p:cBhvr>
                                          <p:tavLst>
                                            <p:tav tm="0">
                                              <p:val>
                                                <p:strVal val="#ppt_x"/>
                                              </p:val>
                                            </p:tav>
                                            <p:tav tm="100000">
                                              <p:val>
                                                <p:strVal val="#ppt_x"/>
                                              </p:val>
                                            </p:tav>
                                          </p:tavLst>
                                        </p:anim>
                                        <p:anim calcmode="lin" valueType="num">
                                          <p:cBhvr>
                                            <p:cTn id="103" dur="1000" fill="hold"/>
                                            <p:tgtEl>
                                              <p:spTgt spid="60"/>
                                            </p:tgtEl>
                                            <p:attrNameLst>
                                              <p:attrName>ppt_y</p:attrName>
                                            </p:attrNameLst>
                                          </p:cBhvr>
                                          <p:tavLst>
                                            <p:tav tm="0">
                                              <p:val>
                                                <p:strVal val="#ppt_y-.1"/>
                                              </p:val>
                                            </p:tav>
                                            <p:tav tm="100000">
                                              <p:val>
                                                <p:strVal val="#ppt_y"/>
                                              </p:val>
                                            </p:tav>
                                          </p:tavLst>
                                        </p:anim>
                                      </p:childTnLst>
                                    </p:cTn>
                                  </p:par>
                                </p:childTnLst>
                              </p:cTn>
                            </p:par>
                            <p:par>
                              <p:cTn id="104" fill="hold">
                                <p:stCondLst>
                                  <p:cond delay="11428"/>
                                </p:stCondLst>
                                <p:childTnLst>
                                  <p:par>
                                    <p:cTn id="105" presetID="2" presetClass="entr" presetSubtype="4" fill="hold" nodeType="afterEffect" p14:presetBounceEnd="50000">
                                      <p:stCondLst>
                                        <p:cond delay="0"/>
                                      </p:stCondLst>
                                      <p:childTnLst>
                                        <p:set>
                                          <p:cBhvr>
                                            <p:cTn id="106" dur="1" fill="hold">
                                              <p:stCondLst>
                                                <p:cond delay="0"/>
                                              </p:stCondLst>
                                            </p:cTn>
                                            <p:tgtEl>
                                              <p:spTgt spid="57"/>
                                            </p:tgtEl>
                                            <p:attrNameLst>
                                              <p:attrName>style.visibility</p:attrName>
                                            </p:attrNameLst>
                                          </p:cBhvr>
                                          <p:to>
                                            <p:strVal val="visible"/>
                                          </p:to>
                                        </p:set>
                                        <p:anim calcmode="lin" valueType="num" p14:bounceEnd="50000">
                                          <p:cBhvr additive="base">
                                            <p:cTn id="107" dur="1000" fill="hold"/>
                                            <p:tgtEl>
                                              <p:spTgt spid="57"/>
                                            </p:tgtEl>
                                            <p:attrNameLst>
                                              <p:attrName>ppt_x</p:attrName>
                                            </p:attrNameLst>
                                          </p:cBhvr>
                                          <p:tavLst>
                                            <p:tav tm="0">
                                              <p:val>
                                                <p:strVal val="#ppt_x"/>
                                              </p:val>
                                            </p:tav>
                                            <p:tav tm="100000">
                                              <p:val>
                                                <p:strVal val="#ppt_x"/>
                                              </p:val>
                                            </p:tav>
                                          </p:tavLst>
                                        </p:anim>
                                        <p:anim calcmode="lin" valueType="num" p14:bounceEnd="50000">
                                          <p:cBhvr additive="base">
                                            <p:cTn id="108" dur="10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33" grpId="0" animBg="1"/>
          <p:bldP spid="34" grpId="0"/>
          <p:bldP spid="35" grpId="0"/>
          <p:bldP spid="36" grpId="0"/>
          <p:bldP spid="37" grpId="0"/>
          <p:bldP spid="38" grpId="0"/>
          <p:bldP spid="39" grpId="0"/>
          <p:bldP spid="40" grpId="0" animBg="1"/>
          <p:bldP spid="41" grpId="0"/>
          <p:bldP spid="50" grpId="0"/>
          <p:bldP spid="51" grpId="0"/>
          <p:bldP spid="52" grpId="0"/>
          <p:bldP spid="53" grpId="0"/>
          <p:bldP spid="54" grpId="0"/>
          <p:bldP spid="55" grpId="0"/>
          <p:bldP spid="28" grpId="0" animBg="1"/>
          <p:bldP spid="30" grpId="0" animBg="1"/>
          <p:bldP spid="32" grpId="0" animBg="1"/>
          <p:bldP spid="26" grpId="0" animBg="1"/>
          <p:bldP spid="6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par>
                                    <p:cTn id="15" presetID="22" presetClass="entr" presetSubtype="4" fill="hold" grpId="0" nodeType="withEffect">
                                      <p:stCondLst>
                                        <p:cond delay="25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par>
                                    <p:cTn id="18" presetID="1" presetClass="entr" presetSubtype="0" fill="hold" grpId="0" nodeType="withEffect">
                                      <p:stCondLst>
                                        <p:cond delay="750"/>
                                      </p:stCondLst>
                                      <p:childTnLst>
                                        <p:set>
                                          <p:cBhvr>
                                            <p:cTn id="19" dur="1" fill="hold">
                                              <p:stCondLst>
                                                <p:cond delay="0"/>
                                              </p:stCondLst>
                                            </p:cTn>
                                            <p:tgtEl>
                                              <p:spTgt spid="36"/>
                                            </p:tgtEl>
                                            <p:attrNameLst>
                                              <p:attrName>style.visibility</p:attrName>
                                            </p:attrNameLst>
                                          </p:cBhvr>
                                          <p:to>
                                            <p:strVal val="visible"/>
                                          </p:to>
                                        </p:se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par>
                                    <p:cTn id="28" presetID="22" presetClass="entr" presetSubtype="4" fill="hold" grpId="0" nodeType="withEffect">
                                      <p:stCondLst>
                                        <p:cond delay="25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childTnLst>
                              </p:cTn>
                            </p:par>
                            <p:par>
                              <p:cTn id="31" fill="hold">
                                <p:stCondLst>
                                  <p:cond delay="2000"/>
                                </p:stCondLst>
                                <p:childTnLst>
                                  <p:par>
                                    <p:cTn id="32" presetID="1"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left)">
                                          <p:cBhvr>
                                            <p:cTn id="37" dur="500"/>
                                            <p:tgtEl>
                                              <p:spTgt spid="52"/>
                                            </p:tgtEl>
                                          </p:cBhvr>
                                        </p:animEffect>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par>
                                    <p:cTn id="42" presetID="22" presetClass="entr" presetSubtype="4" fill="hold" grpId="0" nodeType="withEffect">
                                      <p:stCondLst>
                                        <p:cond delay="250"/>
                                      </p:stCondLst>
                                      <p:childTnLst>
                                        <p:set>
                                          <p:cBhvr>
                                            <p:cTn id="43" dur="1" fill="hold">
                                              <p:stCondLst>
                                                <p:cond delay="0"/>
                                              </p:stCondLst>
                                            </p:cTn>
                                            <p:tgtEl>
                                              <p:spTgt spid="31"/>
                                            </p:tgtEl>
                                            <p:attrNameLst>
                                              <p:attrName>style.visibility</p:attrName>
                                            </p:attrNameLst>
                                          </p:cBhvr>
                                          <p:to>
                                            <p:strVal val="visible"/>
                                          </p:to>
                                        </p:set>
                                        <p:animEffect transition="in" filter="wipe(down)">
                                          <p:cBhvr>
                                            <p:cTn id="44" dur="500"/>
                                            <p:tgtEl>
                                              <p:spTgt spid="31"/>
                                            </p:tgtEl>
                                          </p:cBhvr>
                                        </p:animEffect>
                                      </p:childTnLst>
                                    </p:cTn>
                                  </p:par>
                                  <p:par>
                                    <p:cTn id="45" presetID="1" presetClass="entr" presetSubtype="0" fill="hold" grpId="0" nodeType="withEffect">
                                      <p:stCondLst>
                                        <p:cond delay="750"/>
                                      </p:stCondLst>
                                      <p:childTnLst>
                                        <p:set>
                                          <p:cBhvr>
                                            <p:cTn id="46" dur="1" fill="hold">
                                              <p:stCondLst>
                                                <p:cond delay="0"/>
                                              </p:stCondLst>
                                            </p:cTn>
                                            <p:tgtEl>
                                              <p:spTgt spid="38"/>
                                            </p:tgtEl>
                                            <p:attrNameLst>
                                              <p:attrName>style.visibility</p:attrName>
                                            </p:attrNameLst>
                                          </p:cBhvr>
                                          <p:to>
                                            <p:strVal val="visible"/>
                                          </p:to>
                                        </p:set>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wipe(left)">
                                          <p:cBhvr>
                                            <p:cTn id="50" dur="500"/>
                                            <p:tgtEl>
                                              <p:spTgt spid="53"/>
                                            </p:tgtEl>
                                          </p:cBhvr>
                                        </p:animEffect>
                                      </p:childTnLst>
                                    </p:cTn>
                                  </p:par>
                                </p:childTnLst>
                              </p:cTn>
                            </p:par>
                            <p:par>
                              <p:cTn id="51" fill="hold">
                                <p:stCondLst>
                                  <p:cond delay="3500"/>
                                </p:stCondLst>
                                <p:childTnLst>
                                  <p:par>
                                    <p:cTn id="52" presetID="22" presetClass="entr" presetSubtype="4"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down)">
                                          <p:cBhvr>
                                            <p:cTn id="54" dur="500"/>
                                            <p:tgtEl>
                                              <p:spTgt spid="32"/>
                                            </p:tgtEl>
                                          </p:cBhvr>
                                        </p:animEffect>
                                      </p:childTnLst>
                                    </p:cTn>
                                  </p:par>
                                  <p:par>
                                    <p:cTn id="55" presetID="22" presetClass="entr" presetSubtype="4" fill="hold" grpId="0" nodeType="withEffect">
                                      <p:stCondLst>
                                        <p:cond delay="250"/>
                                      </p:stCondLst>
                                      <p:childTnLst>
                                        <p:set>
                                          <p:cBhvr>
                                            <p:cTn id="56" dur="1" fill="hold">
                                              <p:stCondLst>
                                                <p:cond delay="0"/>
                                              </p:stCondLst>
                                            </p:cTn>
                                            <p:tgtEl>
                                              <p:spTgt spid="33"/>
                                            </p:tgtEl>
                                            <p:attrNameLst>
                                              <p:attrName>style.visibility</p:attrName>
                                            </p:attrNameLst>
                                          </p:cBhvr>
                                          <p:to>
                                            <p:strVal val="visible"/>
                                          </p:to>
                                        </p:set>
                                        <p:animEffect transition="in" filter="wipe(down)">
                                          <p:cBhvr>
                                            <p:cTn id="57" dur="500"/>
                                            <p:tgtEl>
                                              <p:spTgt spid="33"/>
                                            </p:tgtEl>
                                          </p:cBhvr>
                                        </p:animEffect>
                                      </p:childTnLst>
                                    </p:cTn>
                                  </p:par>
                                </p:childTnLst>
                              </p:cTn>
                            </p:par>
                            <p:par>
                              <p:cTn id="58" fill="hold">
                                <p:stCondLst>
                                  <p:cond delay="4000"/>
                                </p:stCondLst>
                                <p:childTnLst>
                                  <p:par>
                                    <p:cTn id="59" presetID="1" presetClass="entr" presetSubtype="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childTnLst>
                              </p:cTn>
                            </p:par>
                            <p:par>
                              <p:cTn id="61" fill="hold">
                                <p:stCondLst>
                                  <p:cond delay="4000"/>
                                </p:stCondLst>
                                <p:childTnLst>
                                  <p:par>
                                    <p:cTn id="62" presetID="42" presetClass="entr" presetSubtype="0"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1000"/>
                                            <p:tgtEl>
                                              <p:spTgt spid="54"/>
                                            </p:tgtEl>
                                          </p:cBhvr>
                                        </p:animEffect>
                                        <p:anim calcmode="lin" valueType="num">
                                          <p:cBhvr>
                                            <p:cTn id="65" dur="1000" fill="hold"/>
                                            <p:tgtEl>
                                              <p:spTgt spid="54"/>
                                            </p:tgtEl>
                                            <p:attrNameLst>
                                              <p:attrName>ppt_x</p:attrName>
                                            </p:attrNameLst>
                                          </p:cBhvr>
                                          <p:tavLst>
                                            <p:tav tm="0">
                                              <p:val>
                                                <p:strVal val="#ppt_x"/>
                                              </p:val>
                                            </p:tav>
                                            <p:tav tm="100000">
                                              <p:val>
                                                <p:strVal val="#ppt_x"/>
                                              </p:val>
                                            </p:tav>
                                          </p:tavLst>
                                        </p:anim>
                                        <p:anim calcmode="lin" valueType="num">
                                          <p:cBhvr>
                                            <p:cTn id="66" dur="1000" fill="hold"/>
                                            <p:tgtEl>
                                              <p:spTgt spid="54"/>
                                            </p:tgtEl>
                                            <p:attrNameLst>
                                              <p:attrName>ppt_y</p:attrName>
                                            </p:attrNameLst>
                                          </p:cBhvr>
                                          <p:tavLst>
                                            <p:tav tm="0">
                                              <p:val>
                                                <p:strVal val="#ppt_y+.1"/>
                                              </p:val>
                                            </p:tav>
                                            <p:tav tm="100000">
                                              <p:val>
                                                <p:strVal val="#ppt_y"/>
                                              </p:val>
                                            </p:tav>
                                          </p:tavLst>
                                        </p:anim>
                                      </p:childTnLst>
                                    </p:cTn>
                                  </p:par>
                                </p:childTnLst>
                              </p:cTn>
                            </p:par>
                            <p:par>
                              <p:cTn id="67" fill="hold">
                                <p:stCondLst>
                                  <p:cond delay="5000"/>
                                </p:stCondLst>
                                <p:childTnLst>
                                  <p:par>
                                    <p:cTn id="68" presetID="23" presetClass="entr" presetSubtype="36" fill="hold" grpId="0" nodeType="after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p:cTn id="70" dur="500" fill="hold"/>
                                            <p:tgtEl>
                                              <p:spTgt spid="34"/>
                                            </p:tgtEl>
                                            <p:attrNameLst>
                                              <p:attrName>ppt_w</p:attrName>
                                            </p:attrNameLst>
                                          </p:cBhvr>
                                          <p:tavLst>
                                            <p:tav tm="0">
                                              <p:val>
                                                <p:strVal val="(6*min(max(#ppt_w*#ppt_h,.3),1)-7.4)/-.7*#ppt_w"/>
                                              </p:val>
                                            </p:tav>
                                            <p:tav tm="100000">
                                              <p:val>
                                                <p:strVal val="#ppt_w"/>
                                              </p:val>
                                            </p:tav>
                                          </p:tavLst>
                                        </p:anim>
                                        <p:anim calcmode="lin" valueType="num">
                                          <p:cBhvr>
                                            <p:cTn id="71" dur="500" fill="hold"/>
                                            <p:tgtEl>
                                              <p:spTgt spid="34"/>
                                            </p:tgtEl>
                                            <p:attrNameLst>
                                              <p:attrName>ppt_h</p:attrName>
                                            </p:attrNameLst>
                                          </p:cBhvr>
                                          <p:tavLst>
                                            <p:tav tm="0">
                                              <p:val>
                                                <p:strVal val="(6*min(max(#ppt_w*#ppt_h,.3),1)-7.4)/-.7*#ppt_h"/>
                                              </p:val>
                                            </p:tav>
                                            <p:tav tm="100000">
                                              <p:val>
                                                <p:strVal val="#ppt_h"/>
                                              </p:val>
                                            </p:tav>
                                          </p:tavLst>
                                        </p:anim>
                                        <p:anim calcmode="lin" valueType="num">
                                          <p:cBhvr>
                                            <p:cTn id="72" dur="500" fill="hold"/>
                                            <p:tgtEl>
                                              <p:spTgt spid="34"/>
                                            </p:tgtEl>
                                            <p:attrNameLst>
                                              <p:attrName>ppt_x</p:attrName>
                                            </p:attrNameLst>
                                          </p:cBhvr>
                                          <p:tavLst>
                                            <p:tav tm="0">
                                              <p:val>
                                                <p:fltVal val="0.5"/>
                                              </p:val>
                                            </p:tav>
                                            <p:tav tm="100000">
                                              <p:val>
                                                <p:strVal val="#ppt_x"/>
                                              </p:val>
                                            </p:tav>
                                          </p:tavLst>
                                        </p:anim>
                                        <p:anim calcmode="lin" valueType="num">
                                          <p:cBhvr>
                                            <p:cTn id="73" dur="500" fill="hold"/>
                                            <p:tgtEl>
                                              <p:spTgt spid="34"/>
                                            </p:tgtEl>
                                            <p:attrNameLst>
                                              <p:attrName>ppt_y</p:attrName>
                                            </p:attrNameLst>
                                          </p:cBhvr>
                                          <p:tavLst>
                                            <p:tav tm="0">
                                              <p:val>
                                                <p:strVal val="1+(6*min(max(#ppt_w*#ppt_h,.3),1)-7.4)/-.7*#ppt_h/2"/>
                                              </p:val>
                                            </p:tav>
                                            <p:tav tm="100000">
                                              <p:val>
                                                <p:strVal val="#ppt_y"/>
                                              </p:val>
                                            </p:tav>
                                          </p:tavLst>
                                        </p:anim>
                                      </p:childTnLst>
                                    </p:cTn>
                                  </p:par>
                                  <p:par>
                                    <p:cTn id="74" presetID="23" presetClass="entr" presetSubtype="36" fill="hold" grpId="0" nodeType="withEffect">
                                      <p:stCondLst>
                                        <p:cond delay="25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strVal val="(6*min(max(#ppt_w*#ppt_h,.3),1)-7.4)/-.7*#ppt_w"/>
                                              </p:val>
                                            </p:tav>
                                            <p:tav tm="100000">
                                              <p:val>
                                                <p:strVal val="#ppt_w"/>
                                              </p:val>
                                            </p:tav>
                                          </p:tavLst>
                                        </p:anim>
                                        <p:anim calcmode="lin" valueType="num">
                                          <p:cBhvr>
                                            <p:cTn id="77" dur="500" fill="hold"/>
                                            <p:tgtEl>
                                              <p:spTgt spid="35"/>
                                            </p:tgtEl>
                                            <p:attrNameLst>
                                              <p:attrName>ppt_h</p:attrName>
                                            </p:attrNameLst>
                                          </p:cBhvr>
                                          <p:tavLst>
                                            <p:tav tm="0">
                                              <p:val>
                                                <p:strVal val="(6*min(max(#ppt_w*#ppt_h,.3),1)-7.4)/-.7*#ppt_h"/>
                                              </p:val>
                                            </p:tav>
                                            <p:tav tm="100000">
                                              <p:val>
                                                <p:strVal val="#ppt_h"/>
                                              </p:val>
                                            </p:tav>
                                          </p:tavLst>
                                        </p:anim>
                                        <p:anim calcmode="lin" valueType="num">
                                          <p:cBhvr>
                                            <p:cTn id="78" dur="500" fill="hold"/>
                                            <p:tgtEl>
                                              <p:spTgt spid="35"/>
                                            </p:tgtEl>
                                            <p:attrNameLst>
                                              <p:attrName>ppt_x</p:attrName>
                                            </p:attrNameLst>
                                          </p:cBhvr>
                                          <p:tavLst>
                                            <p:tav tm="0">
                                              <p:val>
                                                <p:fltVal val="0.5"/>
                                              </p:val>
                                            </p:tav>
                                            <p:tav tm="100000">
                                              <p:val>
                                                <p:strVal val="#ppt_x"/>
                                              </p:val>
                                            </p:tav>
                                          </p:tavLst>
                                        </p:anim>
                                        <p:anim calcmode="lin" valueType="num">
                                          <p:cBhvr>
                                            <p:cTn id="79"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80" fill="hold">
                                <p:stCondLst>
                                  <p:cond delay="5500"/>
                                </p:stCondLst>
                                <p:childTnLst>
                                  <p:par>
                                    <p:cTn id="81" presetID="12" presetClass="entr" presetSubtype="8"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additive="base">
                                            <p:cTn id="83" dur="500"/>
                                            <p:tgtEl>
                                              <p:spTgt spid="40"/>
                                            </p:tgtEl>
                                            <p:attrNameLst>
                                              <p:attrName>ppt_x</p:attrName>
                                            </p:attrNameLst>
                                          </p:cBhvr>
                                          <p:tavLst>
                                            <p:tav tm="0">
                                              <p:val>
                                                <p:strVal val="#ppt_x-#ppt_w*1.125000"/>
                                              </p:val>
                                            </p:tav>
                                            <p:tav tm="100000">
                                              <p:val>
                                                <p:strVal val="#ppt_x"/>
                                              </p:val>
                                            </p:tav>
                                          </p:tavLst>
                                        </p:anim>
                                        <p:animEffect transition="in" filter="wipe(right)">
                                          <p:cBhvr>
                                            <p:cTn id="84" dur="500"/>
                                            <p:tgtEl>
                                              <p:spTgt spid="40"/>
                                            </p:tgtEl>
                                          </p:cBhvr>
                                        </p:animEffect>
                                      </p:childTnLst>
                                    </p:cTn>
                                  </p:par>
                                </p:childTnLst>
                              </p:cTn>
                            </p:par>
                            <p:par>
                              <p:cTn id="85" fill="hold">
                                <p:stCondLst>
                                  <p:cond delay="6000"/>
                                </p:stCondLst>
                                <p:childTnLst>
                                  <p:par>
                                    <p:cTn id="86" presetID="47" presetClass="entr" presetSubtype="0" fill="hold" grpId="0" nodeType="after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fade">
                                          <p:cBhvr>
                                            <p:cTn id="88" dur="1000"/>
                                            <p:tgtEl>
                                              <p:spTgt spid="55"/>
                                            </p:tgtEl>
                                          </p:cBhvr>
                                        </p:animEffect>
                                        <p:anim calcmode="lin" valueType="num">
                                          <p:cBhvr>
                                            <p:cTn id="89" dur="1000" fill="hold"/>
                                            <p:tgtEl>
                                              <p:spTgt spid="55"/>
                                            </p:tgtEl>
                                            <p:attrNameLst>
                                              <p:attrName>ppt_x</p:attrName>
                                            </p:attrNameLst>
                                          </p:cBhvr>
                                          <p:tavLst>
                                            <p:tav tm="0">
                                              <p:val>
                                                <p:strVal val="#ppt_x"/>
                                              </p:val>
                                            </p:tav>
                                            <p:tav tm="100000">
                                              <p:val>
                                                <p:strVal val="#ppt_x"/>
                                              </p:val>
                                            </p:tav>
                                          </p:tavLst>
                                        </p:anim>
                                        <p:anim calcmode="lin" valueType="num">
                                          <p:cBhvr>
                                            <p:cTn id="90" dur="1000" fill="hold"/>
                                            <p:tgtEl>
                                              <p:spTgt spid="55"/>
                                            </p:tgtEl>
                                            <p:attrNameLst>
                                              <p:attrName>ppt_y</p:attrName>
                                            </p:attrNameLst>
                                          </p:cBhvr>
                                          <p:tavLst>
                                            <p:tav tm="0">
                                              <p:val>
                                                <p:strVal val="#ppt_y-.1"/>
                                              </p:val>
                                            </p:tav>
                                            <p:tav tm="100000">
                                              <p:val>
                                                <p:strVal val="#ppt_y"/>
                                              </p:val>
                                            </p:tav>
                                          </p:tavLst>
                                        </p:anim>
                                      </p:childTnLst>
                                    </p:cTn>
                                  </p:par>
                                </p:childTnLst>
                              </p:cTn>
                            </p:par>
                            <p:par>
                              <p:cTn id="91" fill="hold">
                                <p:stCondLst>
                                  <p:cond delay="70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41"/>
                                            </p:tgtEl>
                                            <p:attrNameLst>
                                              <p:attrName>style.visibility</p:attrName>
                                            </p:attrNameLst>
                                          </p:cBhvr>
                                          <p:to>
                                            <p:strVal val="visible"/>
                                          </p:to>
                                        </p:set>
                                        <p:anim by="(-#ppt_w*2)" calcmode="lin" valueType="num">
                                          <p:cBhvr rctx="PPT">
                                            <p:cTn id="94" dur="125" autoRev="1" fill="hold">
                                              <p:stCondLst>
                                                <p:cond delay="0"/>
                                              </p:stCondLst>
                                            </p:cTn>
                                            <p:tgtEl>
                                              <p:spTgt spid="41"/>
                                            </p:tgtEl>
                                            <p:attrNameLst>
                                              <p:attrName>ppt_w</p:attrName>
                                            </p:attrNameLst>
                                          </p:cBhvr>
                                        </p:anim>
                                        <p:anim by="(#ppt_w*0.50)" calcmode="lin" valueType="num">
                                          <p:cBhvr>
                                            <p:cTn id="95" dur="125" decel="50000" autoRev="1" fill="hold">
                                              <p:stCondLst>
                                                <p:cond delay="0"/>
                                              </p:stCondLst>
                                            </p:cTn>
                                            <p:tgtEl>
                                              <p:spTgt spid="41"/>
                                            </p:tgtEl>
                                            <p:attrNameLst>
                                              <p:attrName>ppt_x</p:attrName>
                                            </p:attrNameLst>
                                          </p:cBhvr>
                                        </p:anim>
                                        <p:anim from="(-#ppt_h/2)" to="(#ppt_y)" calcmode="lin" valueType="num">
                                          <p:cBhvr>
                                            <p:cTn id="96" dur="250" fill="hold">
                                              <p:stCondLst>
                                                <p:cond delay="0"/>
                                              </p:stCondLst>
                                            </p:cTn>
                                            <p:tgtEl>
                                              <p:spTgt spid="41"/>
                                            </p:tgtEl>
                                            <p:attrNameLst>
                                              <p:attrName>ppt_y</p:attrName>
                                            </p:attrNameLst>
                                          </p:cBhvr>
                                        </p:anim>
                                        <p:animRot by="21600000">
                                          <p:cBhvr>
                                            <p:cTn id="97" dur="250" fill="hold">
                                              <p:stCondLst>
                                                <p:cond delay="0"/>
                                              </p:stCondLst>
                                            </p:cTn>
                                            <p:tgtEl>
                                              <p:spTgt spid="41"/>
                                            </p:tgtEl>
                                            <p:attrNameLst>
                                              <p:attrName>r</p:attrName>
                                            </p:attrNameLst>
                                          </p:cBhvr>
                                        </p:animRot>
                                      </p:childTnLst>
                                    </p:cTn>
                                  </p:par>
                                </p:childTnLst>
                              </p:cTn>
                            </p:par>
                            <p:par>
                              <p:cTn id="98" fill="hold">
                                <p:stCondLst>
                                  <p:cond delay="10428"/>
                                </p:stCondLst>
                                <p:childTnLst>
                                  <p:par>
                                    <p:cTn id="99" presetID="47" presetClass="entr" presetSubtype="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1000"/>
                                            <p:tgtEl>
                                              <p:spTgt spid="60"/>
                                            </p:tgtEl>
                                          </p:cBhvr>
                                        </p:animEffect>
                                        <p:anim calcmode="lin" valueType="num">
                                          <p:cBhvr>
                                            <p:cTn id="102" dur="1000" fill="hold"/>
                                            <p:tgtEl>
                                              <p:spTgt spid="60"/>
                                            </p:tgtEl>
                                            <p:attrNameLst>
                                              <p:attrName>ppt_x</p:attrName>
                                            </p:attrNameLst>
                                          </p:cBhvr>
                                          <p:tavLst>
                                            <p:tav tm="0">
                                              <p:val>
                                                <p:strVal val="#ppt_x"/>
                                              </p:val>
                                            </p:tav>
                                            <p:tav tm="100000">
                                              <p:val>
                                                <p:strVal val="#ppt_x"/>
                                              </p:val>
                                            </p:tav>
                                          </p:tavLst>
                                        </p:anim>
                                        <p:anim calcmode="lin" valueType="num">
                                          <p:cBhvr>
                                            <p:cTn id="103" dur="1000" fill="hold"/>
                                            <p:tgtEl>
                                              <p:spTgt spid="60"/>
                                            </p:tgtEl>
                                            <p:attrNameLst>
                                              <p:attrName>ppt_y</p:attrName>
                                            </p:attrNameLst>
                                          </p:cBhvr>
                                          <p:tavLst>
                                            <p:tav tm="0">
                                              <p:val>
                                                <p:strVal val="#ppt_y-.1"/>
                                              </p:val>
                                            </p:tav>
                                            <p:tav tm="100000">
                                              <p:val>
                                                <p:strVal val="#ppt_y"/>
                                              </p:val>
                                            </p:tav>
                                          </p:tavLst>
                                        </p:anim>
                                      </p:childTnLst>
                                    </p:cTn>
                                  </p:par>
                                </p:childTnLst>
                              </p:cTn>
                            </p:par>
                            <p:par>
                              <p:cTn id="104" fill="hold">
                                <p:stCondLst>
                                  <p:cond delay="11428"/>
                                </p:stCondLst>
                                <p:childTnLst>
                                  <p:par>
                                    <p:cTn id="105" presetID="2" presetClass="entr" presetSubtype="4" fill="hold" nodeType="afterEffect">
                                      <p:stCondLst>
                                        <p:cond delay="0"/>
                                      </p:stCondLst>
                                      <p:childTnLst>
                                        <p:set>
                                          <p:cBhvr>
                                            <p:cTn id="106" dur="1" fill="hold">
                                              <p:stCondLst>
                                                <p:cond delay="0"/>
                                              </p:stCondLst>
                                            </p:cTn>
                                            <p:tgtEl>
                                              <p:spTgt spid="57"/>
                                            </p:tgtEl>
                                            <p:attrNameLst>
                                              <p:attrName>style.visibility</p:attrName>
                                            </p:attrNameLst>
                                          </p:cBhvr>
                                          <p:to>
                                            <p:strVal val="visible"/>
                                          </p:to>
                                        </p:set>
                                        <p:anim calcmode="lin" valueType="num">
                                          <p:cBhvr additive="base">
                                            <p:cTn id="107" dur="1000" fill="hold"/>
                                            <p:tgtEl>
                                              <p:spTgt spid="57"/>
                                            </p:tgtEl>
                                            <p:attrNameLst>
                                              <p:attrName>ppt_x</p:attrName>
                                            </p:attrNameLst>
                                          </p:cBhvr>
                                          <p:tavLst>
                                            <p:tav tm="0">
                                              <p:val>
                                                <p:strVal val="#ppt_x"/>
                                              </p:val>
                                            </p:tav>
                                            <p:tav tm="100000">
                                              <p:val>
                                                <p:strVal val="#ppt_x"/>
                                              </p:val>
                                            </p:tav>
                                          </p:tavLst>
                                        </p:anim>
                                        <p:anim calcmode="lin" valueType="num">
                                          <p:cBhvr additive="base">
                                            <p:cTn id="108" dur="10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33" grpId="0" animBg="1"/>
          <p:bldP spid="34" grpId="0"/>
          <p:bldP spid="35" grpId="0"/>
          <p:bldP spid="36" grpId="0"/>
          <p:bldP spid="37" grpId="0"/>
          <p:bldP spid="38" grpId="0"/>
          <p:bldP spid="39" grpId="0"/>
          <p:bldP spid="40" grpId="0" animBg="1"/>
          <p:bldP spid="41" grpId="0"/>
          <p:bldP spid="50" grpId="0"/>
          <p:bldP spid="51" grpId="0"/>
          <p:bldP spid="52" grpId="0"/>
          <p:bldP spid="53" grpId="0"/>
          <p:bldP spid="54" grpId="0"/>
          <p:bldP spid="55" grpId="0"/>
          <p:bldP spid="28" grpId="0" animBg="1"/>
          <p:bldP spid="30" grpId="0" animBg="1"/>
          <p:bldP spid="32" grpId="0" animBg="1"/>
          <p:bldP spid="26" grpId="0" animBg="1"/>
          <p:bldP spid="60"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H_Other_1"/>
          <p:cNvSpPr/>
          <p:nvPr>
            <p:custDataLst>
              <p:tags r:id="rId2"/>
            </p:custDataLst>
          </p:nvPr>
        </p:nvSpPr>
        <p:spPr>
          <a:xfrm>
            <a:off x="3272549" y="2542745"/>
            <a:ext cx="5807236" cy="395287"/>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22" name="MH_Other_2"/>
          <p:cNvSpPr/>
          <p:nvPr>
            <p:custDataLst>
              <p:tags r:id="rId3"/>
            </p:custDataLst>
          </p:nvPr>
        </p:nvSpPr>
        <p:spPr>
          <a:xfrm>
            <a:off x="3272549" y="3957395"/>
            <a:ext cx="5807236" cy="393700"/>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17" name="MH_Other_3"/>
          <p:cNvSpPr/>
          <p:nvPr>
            <p:custDataLst>
              <p:tags r:id="rId4"/>
            </p:custDataLst>
          </p:nvPr>
        </p:nvSpPr>
        <p:spPr>
          <a:xfrm>
            <a:off x="3272549" y="3249975"/>
            <a:ext cx="5807236" cy="393700"/>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21" name="MH_Other_4"/>
          <p:cNvSpPr/>
          <p:nvPr>
            <p:custDataLst>
              <p:tags r:id="rId5"/>
            </p:custDataLst>
          </p:nvPr>
        </p:nvSpPr>
        <p:spPr>
          <a:xfrm>
            <a:off x="3253525" y="3938243"/>
            <a:ext cx="4712347" cy="432000"/>
          </a:xfrm>
          <a:prstGeom prst="cub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5" name="MH_Other_5"/>
          <p:cNvSpPr/>
          <p:nvPr>
            <p:custDataLst>
              <p:tags r:id="rId6"/>
            </p:custDataLst>
          </p:nvPr>
        </p:nvSpPr>
        <p:spPr>
          <a:xfrm>
            <a:off x="3272549" y="1839903"/>
            <a:ext cx="5807236" cy="395287"/>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7" name="MH_SubTitle_1"/>
          <p:cNvSpPr txBox="1"/>
          <p:nvPr>
            <p:custDataLst>
              <p:tags r:id="rId7"/>
            </p:custDataLst>
          </p:nvPr>
        </p:nvSpPr>
        <p:spPr>
          <a:xfrm>
            <a:off x="1189917" y="1924317"/>
            <a:ext cx="1808728" cy="336551"/>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bg1">
                    <a:lumMod val="65000"/>
                  </a:schemeClr>
                </a:solidFill>
              </a:rPr>
              <a:t>第一月</a:t>
            </a:r>
          </a:p>
        </p:txBody>
      </p:sp>
      <p:sp>
        <p:nvSpPr>
          <p:cNvPr id="2057" name="MH_Text_1"/>
          <p:cNvSpPr txBox="1">
            <a:spLocks noChangeArrowheads="1"/>
          </p:cNvSpPr>
          <p:nvPr>
            <p:custDataLst>
              <p:tags r:id="rId8"/>
            </p:custDataLst>
          </p:nvPr>
        </p:nvSpPr>
        <p:spPr bwMode="auto">
          <a:xfrm>
            <a:off x="9331259" y="1840889"/>
            <a:ext cx="1011059"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b="1" dirty="0">
                <a:solidFill>
                  <a:schemeClr val="bg1">
                    <a:lumMod val="65000"/>
                  </a:schemeClr>
                </a:solidFill>
                <a:latin typeface="+mn-lt"/>
                <a:ea typeface="+mn-ea"/>
              </a:rPr>
              <a:t>70</a:t>
            </a:r>
            <a:r>
              <a:rPr lang="en-US" altLang="zh-CN" sz="2135" b="1" dirty="0">
                <a:solidFill>
                  <a:schemeClr val="bg1">
                    <a:lumMod val="65000"/>
                  </a:schemeClr>
                </a:solidFill>
                <a:latin typeface="+mn-lt"/>
                <a:ea typeface="+mn-ea"/>
              </a:rPr>
              <a:t>%</a:t>
            </a:r>
            <a:endParaRPr lang="zh-CN" altLang="en-US" sz="2135" b="1" dirty="0">
              <a:solidFill>
                <a:schemeClr val="bg1">
                  <a:lumMod val="65000"/>
                </a:schemeClr>
              </a:solidFill>
              <a:latin typeface="+mn-lt"/>
              <a:ea typeface="+mn-ea"/>
            </a:endParaRPr>
          </a:p>
        </p:txBody>
      </p:sp>
      <p:sp>
        <p:nvSpPr>
          <p:cNvPr id="11" name="MH_Other_6"/>
          <p:cNvSpPr/>
          <p:nvPr>
            <p:custDataLst>
              <p:tags r:id="rId9"/>
            </p:custDataLst>
          </p:nvPr>
        </p:nvSpPr>
        <p:spPr>
          <a:xfrm>
            <a:off x="3253526" y="2524363"/>
            <a:ext cx="3012853" cy="432000"/>
          </a:xfrm>
          <a:prstGeom prst="cub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13" name="MH_SubTitle_2"/>
          <p:cNvSpPr txBox="1"/>
          <p:nvPr>
            <p:custDataLst>
              <p:tags r:id="rId10"/>
            </p:custDataLst>
          </p:nvPr>
        </p:nvSpPr>
        <p:spPr>
          <a:xfrm>
            <a:off x="1189917" y="2618245"/>
            <a:ext cx="1808728" cy="336551"/>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bg1">
                    <a:lumMod val="65000"/>
                  </a:schemeClr>
                </a:solidFill>
              </a:rPr>
              <a:t>第二月</a:t>
            </a:r>
          </a:p>
        </p:txBody>
      </p:sp>
      <p:sp>
        <p:nvSpPr>
          <p:cNvPr id="2060" name="MH_Text_2"/>
          <p:cNvSpPr txBox="1">
            <a:spLocks noChangeArrowheads="1"/>
          </p:cNvSpPr>
          <p:nvPr>
            <p:custDataLst>
              <p:tags r:id="rId11"/>
            </p:custDataLst>
          </p:nvPr>
        </p:nvSpPr>
        <p:spPr bwMode="auto">
          <a:xfrm>
            <a:off x="9331259" y="2546028"/>
            <a:ext cx="1011059"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b="1" dirty="0">
                <a:solidFill>
                  <a:schemeClr val="bg1">
                    <a:lumMod val="65000"/>
                  </a:schemeClr>
                </a:solidFill>
                <a:latin typeface="+mn-lt"/>
                <a:ea typeface="+mn-ea"/>
              </a:rPr>
              <a:t>53</a:t>
            </a:r>
            <a:r>
              <a:rPr lang="en-US" altLang="zh-CN" sz="2135" b="1" dirty="0">
                <a:solidFill>
                  <a:schemeClr val="bg1">
                    <a:lumMod val="65000"/>
                  </a:schemeClr>
                </a:solidFill>
                <a:latin typeface="+mn-lt"/>
                <a:ea typeface="+mn-ea"/>
              </a:rPr>
              <a:t>%</a:t>
            </a:r>
            <a:endParaRPr lang="zh-CN" altLang="en-US" sz="2135" b="1" dirty="0">
              <a:solidFill>
                <a:schemeClr val="bg1">
                  <a:lumMod val="65000"/>
                </a:schemeClr>
              </a:solidFill>
              <a:latin typeface="+mn-lt"/>
              <a:ea typeface="+mn-ea"/>
            </a:endParaRPr>
          </a:p>
        </p:txBody>
      </p:sp>
      <p:sp>
        <p:nvSpPr>
          <p:cNvPr id="16" name="MH_Other_7"/>
          <p:cNvSpPr/>
          <p:nvPr>
            <p:custDataLst>
              <p:tags r:id="rId12"/>
            </p:custDataLst>
          </p:nvPr>
        </p:nvSpPr>
        <p:spPr>
          <a:xfrm>
            <a:off x="3253523" y="3230800"/>
            <a:ext cx="5103560" cy="432000"/>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18" name="MH_SubTitle_3"/>
          <p:cNvSpPr txBox="1"/>
          <p:nvPr>
            <p:custDataLst>
              <p:tags r:id="rId13"/>
            </p:custDataLst>
          </p:nvPr>
        </p:nvSpPr>
        <p:spPr>
          <a:xfrm>
            <a:off x="1189917" y="3312157"/>
            <a:ext cx="1808728" cy="336551"/>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accent2"/>
                </a:solidFill>
              </a:rPr>
              <a:t>第三月</a:t>
            </a:r>
          </a:p>
        </p:txBody>
      </p:sp>
      <p:sp>
        <p:nvSpPr>
          <p:cNvPr id="2063" name="MH_Text_3"/>
          <p:cNvSpPr txBox="1">
            <a:spLocks noChangeArrowheads="1"/>
          </p:cNvSpPr>
          <p:nvPr>
            <p:custDataLst>
              <p:tags r:id="rId14"/>
            </p:custDataLst>
          </p:nvPr>
        </p:nvSpPr>
        <p:spPr bwMode="auto">
          <a:xfrm>
            <a:off x="9331259" y="3251189"/>
            <a:ext cx="1085221" cy="33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3600" b="1" dirty="0">
                <a:solidFill>
                  <a:schemeClr val="accent2"/>
                </a:solidFill>
                <a:latin typeface="+mn-lt"/>
                <a:ea typeface="+mn-ea"/>
              </a:rPr>
              <a:t>90</a:t>
            </a:r>
            <a:r>
              <a:rPr lang="en-US" altLang="zh-CN" sz="2400" b="1" dirty="0">
                <a:solidFill>
                  <a:schemeClr val="accent2"/>
                </a:solidFill>
                <a:latin typeface="+mn-lt"/>
                <a:ea typeface="+mn-ea"/>
              </a:rPr>
              <a:t>%</a:t>
            </a:r>
            <a:endParaRPr lang="zh-CN" altLang="en-US" sz="2400" b="1" dirty="0">
              <a:solidFill>
                <a:schemeClr val="accent2"/>
              </a:solidFill>
              <a:latin typeface="+mn-lt"/>
              <a:ea typeface="+mn-ea"/>
            </a:endParaRPr>
          </a:p>
        </p:txBody>
      </p:sp>
      <p:sp>
        <p:nvSpPr>
          <p:cNvPr id="23" name="MH_SubTitle_4"/>
          <p:cNvSpPr txBox="1"/>
          <p:nvPr>
            <p:custDataLst>
              <p:tags r:id="rId15"/>
            </p:custDataLst>
          </p:nvPr>
        </p:nvSpPr>
        <p:spPr>
          <a:xfrm>
            <a:off x="1189917" y="4006045"/>
            <a:ext cx="1808728" cy="338139"/>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bg1">
                    <a:lumMod val="65000"/>
                  </a:schemeClr>
                </a:solidFill>
              </a:rPr>
              <a:t>第四月</a:t>
            </a:r>
          </a:p>
        </p:txBody>
      </p:sp>
      <p:sp>
        <p:nvSpPr>
          <p:cNvPr id="2065" name="MH_Text_4"/>
          <p:cNvSpPr txBox="1">
            <a:spLocks noChangeArrowheads="1"/>
          </p:cNvSpPr>
          <p:nvPr>
            <p:custDataLst>
              <p:tags r:id="rId16"/>
            </p:custDataLst>
          </p:nvPr>
        </p:nvSpPr>
        <p:spPr bwMode="auto">
          <a:xfrm>
            <a:off x="9331259" y="3954735"/>
            <a:ext cx="1011059" cy="33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dirty="0">
                <a:solidFill>
                  <a:schemeClr val="bg1">
                    <a:lumMod val="65000"/>
                  </a:schemeClr>
                </a:solidFill>
                <a:latin typeface="+mn-lt"/>
                <a:ea typeface="+mn-ea"/>
              </a:rPr>
              <a:t>82</a:t>
            </a:r>
            <a:r>
              <a:rPr lang="en-US" altLang="zh-CN" sz="2135" dirty="0">
                <a:solidFill>
                  <a:schemeClr val="bg1">
                    <a:lumMod val="65000"/>
                  </a:schemeClr>
                </a:solidFill>
                <a:latin typeface="+mn-lt"/>
                <a:ea typeface="+mn-ea"/>
              </a:rPr>
              <a:t>%</a:t>
            </a:r>
            <a:endParaRPr lang="zh-CN" altLang="en-US" sz="2135" dirty="0">
              <a:solidFill>
                <a:schemeClr val="bg1">
                  <a:lumMod val="65000"/>
                </a:schemeClr>
              </a:solidFill>
              <a:latin typeface="+mn-lt"/>
              <a:ea typeface="+mn-ea"/>
            </a:endParaRPr>
          </a:p>
        </p:txBody>
      </p:sp>
      <p:sp>
        <p:nvSpPr>
          <p:cNvPr id="4" name="MH_Other_8"/>
          <p:cNvSpPr/>
          <p:nvPr>
            <p:custDataLst>
              <p:tags r:id="rId17"/>
            </p:custDataLst>
          </p:nvPr>
        </p:nvSpPr>
        <p:spPr>
          <a:xfrm>
            <a:off x="3253525" y="1821523"/>
            <a:ext cx="3968024" cy="432000"/>
          </a:xfrm>
          <a:prstGeom prst="cub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2067" name="MH_Desc_1"/>
          <p:cNvSpPr>
            <a:spLocks noChangeArrowheads="1"/>
          </p:cNvSpPr>
          <p:nvPr>
            <p:custDataLst>
              <p:tags r:id="rId18"/>
            </p:custDataLst>
          </p:nvPr>
        </p:nvSpPr>
        <p:spPr bwMode="auto">
          <a:xfrm>
            <a:off x="2159582" y="5330392"/>
            <a:ext cx="8030633" cy="762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960" tIns="67977" rIns="135960" bIns="67977"/>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895"/>
              </a:spcBef>
              <a:spcAft>
                <a:spcPts val="895"/>
              </a:spcAft>
              <a:defRPr/>
            </a:pPr>
            <a:r>
              <a:rPr lang="zh-CN" altLang="en-US" sz="1465" dirty="0">
                <a:solidFill>
                  <a:schemeClr val="bg1">
                    <a:lumMod val="50000"/>
                  </a:schemeClr>
                </a:solidFill>
                <a:latin typeface="+mn-ea"/>
                <a:ea typeface="+mn-ea"/>
              </a:rPr>
              <a:t>您的内容打在这里，或者通过复制您的文本后，在此框中选项粘贴，并选择只保留文字。您的内容打在这里，或者通过复制您的文本后，在此框中选项粘贴，并选择只保留文字。</a:t>
            </a:r>
          </a:p>
          <a:p>
            <a:pPr algn="just">
              <a:spcBef>
                <a:spcPts val="895"/>
              </a:spcBef>
              <a:spcAft>
                <a:spcPts val="895"/>
              </a:spcAft>
              <a:defRPr/>
            </a:pPr>
            <a:endParaRPr lang="zh-CN" altLang="en-US" sz="1465" dirty="0">
              <a:solidFill>
                <a:schemeClr val="bg1">
                  <a:lumMod val="50000"/>
                </a:schemeClr>
              </a:solidFill>
              <a:latin typeface="+mn-ea"/>
              <a:ea typeface="+mn-ea"/>
            </a:endParaRPr>
          </a:p>
        </p:txBody>
      </p:sp>
      <p:sp>
        <p:nvSpPr>
          <p:cNvPr id="24" name="MH_Text_1"/>
          <p:cNvSpPr/>
          <p:nvPr>
            <p:custDataLst>
              <p:tags r:id="rId19"/>
            </p:custDataLst>
          </p:nvPr>
        </p:nvSpPr>
        <p:spPr>
          <a:xfrm>
            <a:off x="2246070" y="4980109"/>
            <a:ext cx="2269433"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400" tIns="0" rIns="178400" bIns="0" rtlCol="0" anchor="t">
            <a:noAutofit/>
          </a:bodyPr>
          <a:lstStyle/>
          <a:p>
            <a:pPr marL="426085" indent="-426085">
              <a:lnSpc>
                <a:spcPct val="120000"/>
              </a:lnSpc>
              <a:buClr>
                <a:schemeClr val="accent1"/>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10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0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1000"/>
                                            <p:tgtEl>
                                              <p:spTgt spid="1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1000"/>
                                            <p:tgtEl>
                                              <p:spTgt spid="22"/>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1000"/>
                                            <p:tgtEl>
                                              <p:spTgt spid="4"/>
                                            </p:tgtEl>
                                          </p:cBhvr>
                                        </p:animEffect>
                                      </p:childTnLst>
                                    </p:cTn>
                                  </p:par>
                                  <p:par>
                                    <p:cTn id="37" presetID="22" presetClass="entr" presetSubtype="8" fill="hold" grpId="0" nodeType="withEffect">
                                      <p:stCondLst>
                                        <p:cond delay="75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1000"/>
                                            <p:tgtEl>
                                              <p:spTgt spid="11"/>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000"/>
                                            <p:tgtEl>
                                              <p:spTgt spid="16"/>
                                            </p:tgtEl>
                                          </p:cBhvr>
                                        </p:animEffect>
                                      </p:childTnLst>
                                    </p:cTn>
                                  </p:par>
                                  <p:par>
                                    <p:cTn id="43" presetID="22" presetClass="entr" presetSubtype="8" fill="hold" grpId="0" nodeType="withEffect">
                                      <p:stCondLst>
                                        <p:cond delay="125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1000"/>
                                            <p:tgtEl>
                                              <p:spTgt spid="21"/>
                                            </p:tgtEl>
                                          </p:cBhvr>
                                        </p:animEffect>
                                      </p:childTnLst>
                                    </p:cTn>
                                  </p:par>
                                </p:childTnLst>
                              </p:cTn>
                            </p:par>
                            <p:par>
                              <p:cTn id="46" fill="hold">
                                <p:stCondLst>
                                  <p:cond delay="1500"/>
                                </p:stCondLst>
                                <p:childTnLst>
                                  <p:par>
                                    <p:cTn id="47" presetID="2" presetClass="entr" presetSubtype="3" fill="hold" grpId="0" nodeType="afterEffect">
                                      <p:stCondLst>
                                        <p:cond delay="0"/>
                                      </p:stCondLst>
                                      <p:childTnLst>
                                        <p:set>
                                          <p:cBhvr>
                                            <p:cTn id="48" dur="1" fill="hold">
                                              <p:stCondLst>
                                                <p:cond delay="0"/>
                                              </p:stCondLst>
                                            </p:cTn>
                                            <p:tgtEl>
                                              <p:spTgt spid="2057"/>
                                            </p:tgtEl>
                                            <p:attrNameLst>
                                              <p:attrName>style.visibility</p:attrName>
                                            </p:attrNameLst>
                                          </p:cBhvr>
                                          <p:to>
                                            <p:strVal val="visible"/>
                                          </p:to>
                                        </p:set>
                                        <p:anim calcmode="lin" valueType="num">
                                          <p:cBhvr additive="base">
                                            <p:cTn id="49" dur="500" fill="hold"/>
                                            <p:tgtEl>
                                              <p:spTgt spid="2057"/>
                                            </p:tgtEl>
                                            <p:attrNameLst>
                                              <p:attrName>ppt_x</p:attrName>
                                            </p:attrNameLst>
                                          </p:cBhvr>
                                          <p:tavLst>
                                            <p:tav tm="0">
                                              <p:val>
                                                <p:strVal val="1+#ppt_w/2"/>
                                              </p:val>
                                            </p:tav>
                                            <p:tav tm="100000">
                                              <p:val>
                                                <p:strVal val="#ppt_x"/>
                                              </p:val>
                                            </p:tav>
                                          </p:tavLst>
                                        </p:anim>
                                        <p:anim calcmode="lin" valueType="num">
                                          <p:cBhvr additive="base">
                                            <p:cTn id="50" dur="500" fill="hold"/>
                                            <p:tgtEl>
                                              <p:spTgt spid="2057"/>
                                            </p:tgtEl>
                                            <p:attrNameLst>
                                              <p:attrName>ppt_y</p:attrName>
                                            </p:attrNameLst>
                                          </p:cBhvr>
                                          <p:tavLst>
                                            <p:tav tm="0">
                                              <p:val>
                                                <p:strVal val="0-#ppt_h/2"/>
                                              </p:val>
                                            </p:tav>
                                            <p:tav tm="100000">
                                              <p:val>
                                                <p:strVal val="#ppt_y"/>
                                              </p:val>
                                            </p:tav>
                                          </p:tavLst>
                                        </p:anim>
                                      </p:childTnLst>
                                    </p:cTn>
                                  </p:par>
                                  <p:par>
                                    <p:cTn id="51" presetID="2" presetClass="entr" presetSubtype="3" fill="hold" grpId="0" nodeType="withEffect">
                                      <p:stCondLst>
                                        <p:cond delay="250"/>
                                      </p:stCondLst>
                                      <p:childTnLst>
                                        <p:set>
                                          <p:cBhvr>
                                            <p:cTn id="52" dur="1" fill="hold">
                                              <p:stCondLst>
                                                <p:cond delay="0"/>
                                              </p:stCondLst>
                                            </p:cTn>
                                            <p:tgtEl>
                                              <p:spTgt spid="2060"/>
                                            </p:tgtEl>
                                            <p:attrNameLst>
                                              <p:attrName>style.visibility</p:attrName>
                                            </p:attrNameLst>
                                          </p:cBhvr>
                                          <p:to>
                                            <p:strVal val="visible"/>
                                          </p:to>
                                        </p:set>
                                        <p:anim calcmode="lin" valueType="num">
                                          <p:cBhvr additive="base">
                                            <p:cTn id="53" dur="500" fill="hold"/>
                                            <p:tgtEl>
                                              <p:spTgt spid="2060"/>
                                            </p:tgtEl>
                                            <p:attrNameLst>
                                              <p:attrName>ppt_x</p:attrName>
                                            </p:attrNameLst>
                                          </p:cBhvr>
                                          <p:tavLst>
                                            <p:tav tm="0">
                                              <p:val>
                                                <p:strVal val="1+#ppt_w/2"/>
                                              </p:val>
                                            </p:tav>
                                            <p:tav tm="100000">
                                              <p:val>
                                                <p:strVal val="#ppt_x"/>
                                              </p:val>
                                            </p:tav>
                                          </p:tavLst>
                                        </p:anim>
                                        <p:anim calcmode="lin" valueType="num">
                                          <p:cBhvr additive="base">
                                            <p:cTn id="54" dur="500" fill="hold"/>
                                            <p:tgtEl>
                                              <p:spTgt spid="2060"/>
                                            </p:tgtEl>
                                            <p:attrNameLst>
                                              <p:attrName>ppt_y</p:attrName>
                                            </p:attrNameLst>
                                          </p:cBhvr>
                                          <p:tavLst>
                                            <p:tav tm="0">
                                              <p:val>
                                                <p:strVal val="0-#ppt_h/2"/>
                                              </p:val>
                                            </p:tav>
                                            <p:tav tm="100000">
                                              <p:val>
                                                <p:strVal val="#ppt_y"/>
                                              </p:val>
                                            </p:tav>
                                          </p:tavLst>
                                        </p:anim>
                                      </p:childTnLst>
                                    </p:cTn>
                                  </p:par>
                                  <p:par>
                                    <p:cTn id="55" presetID="2" presetClass="entr" presetSubtype="3" fill="hold" grpId="0" nodeType="withEffect">
                                      <p:stCondLst>
                                        <p:cond delay="500"/>
                                      </p:stCondLst>
                                      <p:childTnLst>
                                        <p:set>
                                          <p:cBhvr>
                                            <p:cTn id="56" dur="1" fill="hold">
                                              <p:stCondLst>
                                                <p:cond delay="0"/>
                                              </p:stCondLst>
                                            </p:cTn>
                                            <p:tgtEl>
                                              <p:spTgt spid="2063"/>
                                            </p:tgtEl>
                                            <p:attrNameLst>
                                              <p:attrName>style.visibility</p:attrName>
                                            </p:attrNameLst>
                                          </p:cBhvr>
                                          <p:to>
                                            <p:strVal val="visible"/>
                                          </p:to>
                                        </p:set>
                                        <p:anim calcmode="lin" valueType="num">
                                          <p:cBhvr additive="base">
                                            <p:cTn id="57" dur="500" fill="hold"/>
                                            <p:tgtEl>
                                              <p:spTgt spid="2063"/>
                                            </p:tgtEl>
                                            <p:attrNameLst>
                                              <p:attrName>ppt_x</p:attrName>
                                            </p:attrNameLst>
                                          </p:cBhvr>
                                          <p:tavLst>
                                            <p:tav tm="0">
                                              <p:val>
                                                <p:strVal val="1+#ppt_w/2"/>
                                              </p:val>
                                            </p:tav>
                                            <p:tav tm="100000">
                                              <p:val>
                                                <p:strVal val="#ppt_x"/>
                                              </p:val>
                                            </p:tav>
                                          </p:tavLst>
                                        </p:anim>
                                        <p:anim calcmode="lin" valueType="num">
                                          <p:cBhvr additive="base">
                                            <p:cTn id="58" dur="500" fill="hold"/>
                                            <p:tgtEl>
                                              <p:spTgt spid="2063"/>
                                            </p:tgtEl>
                                            <p:attrNameLst>
                                              <p:attrName>ppt_y</p:attrName>
                                            </p:attrNameLst>
                                          </p:cBhvr>
                                          <p:tavLst>
                                            <p:tav tm="0">
                                              <p:val>
                                                <p:strVal val="0-#ppt_h/2"/>
                                              </p:val>
                                            </p:tav>
                                            <p:tav tm="100000">
                                              <p:val>
                                                <p:strVal val="#ppt_y"/>
                                              </p:val>
                                            </p:tav>
                                          </p:tavLst>
                                        </p:anim>
                                      </p:childTnLst>
                                    </p:cTn>
                                  </p:par>
                                  <p:par>
                                    <p:cTn id="59" presetID="2" presetClass="entr" presetSubtype="3" fill="hold" grpId="0" nodeType="withEffect">
                                      <p:stCondLst>
                                        <p:cond delay="750"/>
                                      </p:stCondLst>
                                      <p:childTnLst>
                                        <p:set>
                                          <p:cBhvr>
                                            <p:cTn id="60" dur="1" fill="hold">
                                              <p:stCondLst>
                                                <p:cond delay="0"/>
                                              </p:stCondLst>
                                            </p:cTn>
                                            <p:tgtEl>
                                              <p:spTgt spid="2065"/>
                                            </p:tgtEl>
                                            <p:attrNameLst>
                                              <p:attrName>style.visibility</p:attrName>
                                            </p:attrNameLst>
                                          </p:cBhvr>
                                          <p:to>
                                            <p:strVal val="visible"/>
                                          </p:to>
                                        </p:set>
                                        <p:anim calcmode="lin" valueType="num">
                                          <p:cBhvr additive="base">
                                            <p:cTn id="61" dur="500" fill="hold"/>
                                            <p:tgtEl>
                                              <p:spTgt spid="2065"/>
                                            </p:tgtEl>
                                            <p:attrNameLst>
                                              <p:attrName>ppt_x</p:attrName>
                                            </p:attrNameLst>
                                          </p:cBhvr>
                                          <p:tavLst>
                                            <p:tav tm="0">
                                              <p:val>
                                                <p:strVal val="1+#ppt_w/2"/>
                                              </p:val>
                                            </p:tav>
                                            <p:tav tm="100000">
                                              <p:val>
                                                <p:strVal val="#ppt_x"/>
                                              </p:val>
                                            </p:tav>
                                          </p:tavLst>
                                        </p:anim>
                                        <p:anim calcmode="lin" valueType="num">
                                          <p:cBhvr additive="base">
                                            <p:cTn id="62" dur="500" fill="hold"/>
                                            <p:tgtEl>
                                              <p:spTgt spid="2065"/>
                                            </p:tgtEl>
                                            <p:attrNameLst>
                                              <p:attrName>ppt_y</p:attrName>
                                            </p:attrNameLst>
                                          </p:cBhvr>
                                          <p:tavLst>
                                            <p:tav tm="0">
                                              <p:val>
                                                <p:strVal val="0-#ppt_h/2"/>
                                              </p:val>
                                            </p:tav>
                                            <p:tav tm="100000">
                                              <p:val>
                                                <p:strVal val="#ppt_y"/>
                                              </p:val>
                                            </p:tav>
                                          </p:tavLst>
                                        </p:anim>
                                      </p:childTnLst>
                                    </p:cTn>
                                  </p:par>
                                </p:childTnLst>
                              </p:cTn>
                            </p:par>
                            <p:par>
                              <p:cTn id="63" fill="hold">
                                <p:stCondLst>
                                  <p:cond delay="2000"/>
                                </p:stCondLst>
                                <p:childTnLst>
                                  <p:par>
                                    <p:cTn id="64" presetID="2" presetClass="entr" presetSubtype="4" fill="hold" grpId="0" nodeType="afterEffect" p14:presetBounceEnd="60000">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14:bounceEnd="60000">
                                          <p:cBhvr additive="base">
                                            <p:cTn id="66" dur="1000" fill="hold"/>
                                            <p:tgtEl>
                                              <p:spTgt spid="24"/>
                                            </p:tgtEl>
                                            <p:attrNameLst>
                                              <p:attrName>ppt_x</p:attrName>
                                            </p:attrNameLst>
                                          </p:cBhvr>
                                          <p:tavLst>
                                            <p:tav tm="0">
                                              <p:val>
                                                <p:strVal val="#ppt_x"/>
                                              </p:val>
                                            </p:tav>
                                            <p:tav tm="100000">
                                              <p:val>
                                                <p:strVal val="#ppt_x"/>
                                              </p:val>
                                            </p:tav>
                                          </p:tavLst>
                                        </p:anim>
                                        <p:anim calcmode="lin" valueType="num" p14:bounceEnd="60000">
                                          <p:cBhvr additive="base">
                                            <p:cTn id="67" dur="1000" fill="hold"/>
                                            <p:tgtEl>
                                              <p:spTgt spid="24"/>
                                            </p:tgtEl>
                                            <p:attrNameLst>
                                              <p:attrName>ppt_y</p:attrName>
                                            </p:attrNameLst>
                                          </p:cBhvr>
                                          <p:tavLst>
                                            <p:tav tm="0">
                                              <p:val>
                                                <p:strVal val="1+#ppt_h/2"/>
                                              </p:val>
                                            </p:tav>
                                            <p:tav tm="100000">
                                              <p:val>
                                                <p:strVal val="#ppt_y"/>
                                              </p:val>
                                            </p:tav>
                                          </p:tavLst>
                                        </p:anim>
                                      </p:childTnLst>
                                    </p:cTn>
                                  </p:par>
                                </p:childTnLst>
                              </p:cTn>
                            </p:par>
                            <p:par>
                              <p:cTn id="68" fill="hold">
                                <p:stCondLst>
                                  <p:cond delay="3000"/>
                                </p:stCondLst>
                                <p:childTnLst>
                                  <p:par>
                                    <p:cTn id="69" presetID="2" presetClass="entr" presetSubtype="4" fill="hold" grpId="0" nodeType="afterEffect" p14:presetBounceEnd="60000">
                                      <p:stCondLst>
                                        <p:cond delay="0"/>
                                      </p:stCondLst>
                                      <p:childTnLst>
                                        <p:set>
                                          <p:cBhvr>
                                            <p:cTn id="70" dur="1" fill="hold">
                                              <p:stCondLst>
                                                <p:cond delay="0"/>
                                              </p:stCondLst>
                                            </p:cTn>
                                            <p:tgtEl>
                                              <p:spTgt spid="2067"/>
                                            </p:tgtEl>
                                            <p:attrNameLst>
                                              <p:attrName>style.visibility</p:attrName>
                                            </p:attrNameLst>
                                          </p:cBhvr>
                                          <p:to>
                                            <p:strVal val="visible"/>
                                          </p:to>
                                        </p:set>
                                        <p:anim calcmode="lin" valueType="num" p14:bounceEnd="60000">
                                          <p:cBhvr additive="base">
                                            <p:cTn id="71" dur="1000" fill="hold"/>
                                            <p:tgtEl>
                                              <p:spTgt spid="2067"/>
                                            </p:tgtEl>
                                            <p:attrNameLst>
                                              <p:attrName>ppt_x</p:attrName>
                                            </p:attrNameLst>
                                          </p:cBhvr>
                                          <p:tavLst>
                                            <p:tav tm="0">
                                              <p:val>
                                                <p:strVal val="#ppt_x"/>
                                              </p:val>
                                            </p:tav>
                                            <p:tav tm="100000">
                                              <p:val>
                                                <p:strVal val="#ppt_x"/>
                                              </p:val>
                                            </p:tav>
                                          </p:tavLst>
                                        </p:anim>
                                        <p:anim calcmode="lin" valueType="num" p14:bounceEnd="60000">
                                          <p:cBhvr additive="base">
                                            <p:cTn id="72" dur="1000" fill="hold"/>
                                            <p:tgtEl>
                                              <p:spTgt spid="20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animBg="1"/>
          <p:bldP spid="17" grpId="0" animBg="1"/>
          <p:bldP spid="21" grpId="0" animBg="1"/>
          <p:bldP spid="5" grpId="0" animBg="1"/>
          <p:bldP spid="7" grpId="0"/>
          <p:bldP spid="2057" grpId="0"/>
          <p:bldP spid="11" grpId="0" animBg="1"/>
          <p:bldP spid="13" grpId="0"/>
          <p:bldP spid="2060" grpId="0"/>
          <p:bldP spid="16" grpId="0" animBg="1"/>
          <p:bldP spid="18" grpId="0"/>
          <p:bldP spid="2063" grpId="0"/>
          <p:bldP spid="23" grpId="0"/>
          <p:bldP spid="2065" grpId="0"/>
          <p:bldP spid="4" grpId="0" animBg="1"/>
          <p:bldP spid="2067"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10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0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1000"/>
                                            <p:tgtEl>
                                              <p:spTgt spid="1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1000"/>
                                            <p:tgtEl>
                                              <p:spTgt spid="22"/>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1000"/>
                                            <p:tgtEl>
                                              <p:spTgt spid="4"/>
                                            </p:tgtEl>
                                          </p:cBhvr>
                                        </p:animEffect>
                                      </p:childTnLst>
                                    </p:cTn>
                                  </p:par>
                                  <p:par>
                                    <p:cTn id="37" presetID="22" presetClass="entr" presetSubtype="8" fill="hold" grpId="0" nodeType="withEffect">
                                      <p:stCondLst>
                                        <p:cond delay="75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1000"/>
                                            <p:tgtEl>
                                              <p:spTgt spid="11"/>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000"/>
                                            <p:tgtEl>
                                              <p:spTgt spid="16"/>
                                            </p:tgtEl>
                                          </p:cBhvr>
                                        </p:animEffect>
                                      </p:childTnLst>
                                    </p:cTn>
                                  </p:par>
                                  <p:par>
                                    <p:cTn id="43" presetID="22" presetClass="entr" presetSubtype="8" fill="hold" grpId="0" nodeType="withEffect">
                                      <p:stCondLst>
                                        <p:cond delay="125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1000"/>
                                            <p:tgtEl>
                                              <p:spTgt spid="21"/>
                                            </p:tgtEl>
                                          </p:cBhvr>
                                        </p:animEffect>
                                      </p:childTnLst>
                                    </p:cTn>
                                  </p:par>
                                </p:childTnLst>
                              </p:cTn>
                            </p:par>
                            <p:par>
                              <p:cTn id="46" fill="hold">
                                <p:stCondLst>
                                  <p:cond delay="1500"/>
                                </p:stCondLst>
                                <p:childTnLst>
                                  <p:par>
                                    <p:cTn id="47" presetID="2" presetClass="entr" presetSubtype="3" fill="hold" grpId="0" nodeType="afterEffect">
                                      <p:stCondLst>
                                        <p:cond delay="0"/>
                                      </p:stCondLst>
                                      <p:childTnLst>
                                        <p:set>
                                          <p:cBhvr>
                                            <p:cTn id="48" dur="1" fill="hold">
                                              <p:stCondLst>
                                                <p:cond delay="0"/>
                                              </p:stCondLst>
                                            </p:cTn>
                                            <p:tgtEl>
                                              <p:spTgt spid="2057"/>
                                            </p:tgtEl>
                                            <p:attrNameLst>
                                              <p:attrName>style.visibility</p:attrName>
                                            </p:attrNameLst>
                                          </p:cBhvr>
                                          <p:to>
                                            <p:strVal val="visible"/>
                                          </p:to>
                                        </p:set>
                                        <p:anim calcmode="lin" valueType="num">
                                          <p:cBhvr additive="base">
                                            <p:cTn id="49" dur="500" fill="hold"/>
                                            <p:tgtEl>
                                              <p:spTgt spid="2057"/>
                                            </p:tgtEl>
                                            <p:attrNameLst>
                                              <p:attrName>ppt_x</p:attrName>
                                            </p:attrNameLst>
                                          </p:cBhvr>
                                          <p:tavLst>
                                            <p:tav tm="0">
                                              <p:val>
                                                <p:strVal val="1+#ppt_w/2"/>
                                              </p:val>
                                            </p:tav>
                                            <p:tav tm="100000">
                                              <p:val>
                                                <p:strVal val="#ppt_x"/>
                                              </p:val>
                                            </p:tav>
                                          </p:tavLst>
                                        </p:anim>
                                        <p:anim calcmode="lin" valueType="num">
                                          <p:cBhvr additive="base">
                                            <p:cTn id="50" dur="500" fill="hold"/>
                                            <p:tgtEl>
                                              <p:spTgt spid="2057"/>
                                            </p:tgtEl>
                                            <p:attrNameLst>
                                              <p:attrName>ppt_y</p:attrName>
                                            </p:attrNameLst>
                                          </p:cBhvr>
                                          <p:tavLst>
                                            <p:tav tm="0">
                                              <p:val>
                                                <p:strVal val="0-#ppt_h/2"/>
                                              </p:val>
                                            </p:tav>
                                            <p:tav tm="100000">
                                              <p:val>
                                                <p:strVal val="#ppt_y"/>
                                              </p:val>
                                            </p:tav>
                                          </p:tavLst>
                                        </p:anim>
                                      </p:childTnLst>
                                    </p:cTn>
                                  </p:par>
                                  <p:par>
                                    <p:cTn id="51" presetID="2" presetClass="entr" presetSubtype="3" fill="hold" grpId="0" nodeType="withEffect">
                                      <p:stCondLst>
                                        <p:cond delay="250"/>
                                      </p:stCondLst>
                                      <p:childTnLst>
                                        <p:set>
                                          <p:cBhvr>
                                            <p:cTn id="52" dur="1" fill="hold">
                                              <p:stCondLst>
                                                <p:cond delay="0"/>
                                              </p:stCondLst>
                                            </p:cTn>
                                            <p:tgtEl>
                                              <p:spTgt spid="2060"/>
                                            </p:tgtEl>
                                            <p:attrNameLst>
                                              <p:attrName>style.visibility</p:attrName>
                                            </p:attrNameLst>
                                          </p:cBhvr>
                                          <p:to>
                                            <p:strVal val="visible"/>
                                          </p:to>
                                        </p:set>
                                        <p:anim calcmode="lin" valueType="num">
                                          <p:cBhvr additive="base">
                                            <p:cTn id="53" dur="500" fill="hold"/>
                                            <p:tgtEl>
                                              <p:spTgt spid="2060"/>
                                            </p:tgtEl>
                                            <p:attrNameLst>
                                              <p:attrName>ppt_x</p:attrName>
                                            </p:attrNameLst>
                                          </p:cBhvr>
                                          <p:tavLst>
                                            <p:tav tm="0">
                                              <p:val>
                                                <p:strVal val="1+#ppt_w/2"/>
                                              </p:val>
                                            </p:tav>
                                            <p:tav tm="100000">
                                              <p:val>
                                                <p:strVal val="#ppt_x"/>
                                              </p:val>
                                            </p:tav>
                                          </p:tavLst>
                                        </p:anim>
                                        <p:anim calcmode="lin" valueType="num">
                                          <p:cBhvr additive="base">
                                            <p:cTn id="54" dur="500" fill="hold"/>
                                            <p:tgtEl>
                                              <p:spTgt spid="2060"/>
                                            </p:tgtEl>
                                            <p:attrNameLst>
                                              <p:attrName>ppt_y</p:attrName>
                                            </p:attrNameLst>
                                          </p:cBhvr>
                                          <p:tavLst>
                                            <p:tav tm="0">
                                              <p:val>
                                                <p:strVal val="0-#ppt_h/2"/>
                                              </p:val>
                                            </p:tav>
                                            <p:tav tm="100000">
                                              <p:val>
                                                <p:strVal val="#ppt_y"/>
                                              </p:val>
                                            </p:tav>
                                          </p:tavLst>
                                        </p:anim>
                                      </p:childTnLst>
                                    </p:cTn>
                                  </p:par>
                                  <p:par>
                                    <p:cTn id="55" presetID="2" presetClass="entr" presetSubtype="3" fill="hold" grpId="0" nodeType="withEffect">
                                      <p:stCondLst>
                                        <p:cond delay="500"/>
                                      </p:stCondLst>
                                      <p:childTnLst>
                                        <p:set>
                                          <p:cBhvr>
                                            <p:cTn id="56" dur="1" fill="hold">
                                              <p:stCondLst>
                                                <p:cond delay="0"/>
                                              </p:stCondLst>
                                            </p:cTn>
                                            <p:tgtEl>
                                              <p:spTgt spid="2063"/>
                                            </p:tgtEl>
                                            <p:attrNameLst>
                                              <p:attrName>style.visibility</p:attrName>
                                            </p:attrNameLst>
                                          </p:cBhvr>
                                          <p:to>
                                            <p:strVal val="visible"/>
                                          </p:to>
                                        </p:set>
                                        <p:anim calcmode="lin" valueType="num">
                                          <p:cBhvr additive="base">
                                            <p:cTn id="57" dur="500" fill="hold"/>
                                            <p:tgtEl>
                                              <p:spTgt spid="2063"/>
                                            </p:tgtEl>
                                            <p:attrNameLst>
                                              <p:attrName>ppt_x</p:attrName>
                                            </p:attrNameLst>
                                          </p:cBhvr>
                                          <p:tavLst>
                                            <p:tav tm="0">
                                              <p:val>
                                                <p:strVal val="1+#ppt_w/2"/>
                                              </p:val>
                                            </p:tav>
                                            <p:tav tm="100000">
                                              <p:val>
                                                <p:strVal val="#ppt_x"/>
                                              </p:val>
                                            </p:tav>
                                          </p:tavLst>
                                        </p:anim>
                                        <p:anim calcmode="lin" valueType="num">
                                          <p:cBhvr additive="base">
                                            <p:cTn id="58" dur="500" fill="hold"/>
                                            <p:tgtEl>
                                              <p:spTgt spid="2063"/>
                                            </p:tgtEl>
                                            <p:attrNameLst>
                                              <p:attrName>ppt_y</p:attrName>
                                            </p:attrNameLst>
                                          </p:cBhvr>
                                          <p:tavLst>
                                            <p:tav tm="0">
                                              <p:val>
                                                <p:strVal val="0-#ppt_h/2"/>
                                              </p:val>
                                            </p:tav>
                                            <p:tav tm="100000">
                                              <p:val>
                                                <p:strVal val="#ppt_y"/>
                                              </p:val>
                                            </p:tav>
                                          </p:tavLst>
                                        </p:anim>
                                      </p:childTnLst>
                                    </p:cTn>
                                  </p:par>
                                  <p:par>
                                    <p:cTn id="59" presetID="2" presetClass="entr" presetSubtype="3" fill="hold" grpId="0" nodeType="withEffect">
                                      <p:stCondLst>
                                        <p:cond delay="750"/>
                                      </p:stCondLst>
                                      <p:childTnLst>
                                        <p:set>
                                          <p:cBhvr>
                                            <p:cTn id="60" dur="1" fill="hold">
                                              <p:stCondLst>
                                                <p:cond delay="0"/>
                                              </p:stCondLst>
                                            </p:cTn>
                                            <p:tgtEl>
                                              <p:spTgt spid="2065"/>
                                            </p:tgtEl>
                                            <p:attrNameLst>
                                              <p:attrName>style.visibility</p:attrName>
                                            </p:attrNameLst>
                                          </p:cBhvr>
                                          <p:to>
                                            <p:strVal val="visible"/>
                                          </p:to>
                                        </p:set>
                                        <p:anim calcmode="lin" valueType="num">
                                          <p:cBhvr additive="base">
                                            <p:cTn id="61" dur="500" fill="hold"/>
                                            <p:tgtEl>
                                              <p:spTgt spid="2065"/>
                                            </p:tgtEl>
                                            <p:attrNameLst>
                                              <p:attrName>ppt_x</p:attrName>
                                            </p:attrNameLst>
                                          </p:cBhvr>
                                          <p:tavLst>
                                            <p:tav tm="0">
                                              <p:val>
                                                <p:strVal val="1+#ppt_w/2"/>
                                              </p:val>
                                            </p:tav>
                                            <p:tav tm="100000">
                                              <p:val>
                                                <p:strVal val="#ppt_x"/>
                                              </p:val>
                                            </p:tav>
                                          </p:tavLst>
                                        </p:anim>
                                        <p:anim calcmode="lin" valueType="num">
                                          <p:cBhvr additive="base">
                                            <p:cTn id="62" dur="500" fill="hold"/>
                                            <p:tgtEl>
                                              <p:spTgt spid="2065"/>
                                            </p:tgtEl>
                                            <p:attrNameLst>
                                              <p:attrName>ppt_y</p:attrName>
                                            </p:attrNameLst>
                                          </p:cBhvr>
                                          <p:tavLst>
                                            <p:tav tm="0">
                                              <p:val>
                                                <p:strVal val="0-#ppt_h/2"/>
                                              </p:val>
                                            </p:tav>
                                            <p:tav tm="100000">
                                              <p:val>
                                                <p:strVal val="#ppt_y"/>
                                              </p:val>
                                            </p:tav>
                                          </p:tavLst>
                                        </p:anim>
                                      </p:childTnLst>
                                    </p:cTn>
                                  </p:par>
                                </p:childTnLst>
                              </p:cTn>
                            </p:par>
                            <p:par>
                              <p:cTn id="63" fill="hold">
                                <p:stCondLst>
                                  <p:cond delay="2000"/>
                                </p:stCondLst>
                                <p:childTnLst>
                                  <p:par>
                                    <p:cTn id="64" presetID="2" presetClass="entr" presetSubtype="4"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1000" fill="hold"/>
                                            <p:tgtEl>
                                              <p:spTgt spid="24"/>
                                            </p:tgtEl>
                                            <p:attrNameLst>
                                              <p:attrName>ppt_x</p:attrName>
                                            </p:attrNameLst>
                                          </p:cBhvr>
                                          <p:tavLst>
                                            <p:tav tm="0">
                                              <p:val>
                                                <p:strVal val="#ppt_x"/>
                                              </p:val>
                                            </p:tav>
                                            <p:tav tm="100000">
                                              <p:val>
                                                <p:strVal val="#ppt_x"/>
                                              </p:val>
                                            </p:tav>
                                          </p:tavLst>
                                        </p:anim>
                                        <p:anim calcmode="lin" valueType="num">
                                          <p:cBhvr additive="base">
                                            <p:cTn id="67" dur="1000" fill="hold"/>
                                            <p:tgtEl>
                                              <p:spTgt spid="24"/>
                                            </p:tgtEl>
                                            <p:attrNameLst>
                                              <p:attrName>ppt_y</p:attrName>
                                            </p:attrNameLst>
                                          </p:cBhvr>
                                          <p:tavLst>
                                            <p:tav tm="0">
                                              <p:val>
                                                <p:strVal val="1+#ppt_h/2"/>
                                              </p:val>
                                            </p:tav>
                                            <p:tav tm="100000">
                                              <p:val>
                                                <p:strVal val="#ppt_y"/>
                                              </p:val>
                                            </p:tav>
                                          </p:tavLst>
                                        </p:anim>
                                      </p:childTnLst>
                                    </p:cTn>
                                  </p:par>
                                </p:childTnLst>
                              </p:cTn>
                            </p:par>
                            <p:par>
                              <p:cTn id="68" fill="hold">
                                <p:stCondLst>
                                  <p:cond delay="3000"/>
                                </p:stCondLst>
                                <p:childTnLst>
                                  <p:par>
                                    <p:cTn id="69" presetID="2" presetClass="entr" presetSubtype="4" fill="hold" grpId="0" nodeType="afterEffect">
                                      <p:stCondLst>
                                        <p:cond delay="0"/>
                                      </p:stCondLst>
                                      <p:childTnLst>
                                        <p:set>
                                          <p:cBhvr>
                                            <p:cTn id="70" dur="1" fill="hold">
                                              <p:stCondLst>
                                                <p:cond delay="0"/>
                                              </p:stCondLst>
                                            </p:cTn>
                                            <p:tgtEl>
                                              <p:spTgt spid="2067"/>
                                            </p:tgtEl>
                                            <p:attrNameLst>
                                              <p:attrName>style.visibility</p:attrName>
                                            </p:attrNameLst>
                                          </p:cBhvr>
                                          <p:to>
                                            <p:strVal val="visible"/>
                                          </p:to>
                                        </p:set>
                                        <p:anim calcmode="lin" valueType="num">
                                          <p:cBhvr additive="base">
                                            <p:cTn id="71" dur="1000" fill="hold"/>
                                            <p:tgtEl>
                                              <p:spTgt spid="2067"/>
                                            </p:tgtEl>
                                            <p:attrNameLst>
                                              <p:attrName>ppt_x</p:attrName>
                                            </p:attrNameLst>
                                          </p:cBhvr>
                                          <p:tavLst>
                                            <p:tav tm="0">
                                              <p:val>
                                                <p:strVal val="#ppt_x"/>
                                              </p:val>
                                            </p:tav>
                                            <p:tav tm="100000">
                                              <p:val>
                                                <p:strVal val="#ppt_x"/>
                                              </p:val>
                                            </p:tav>
                                          </p:tavLst>
                                        </p:anim>
                                        <p:anim calcmode="lin" valueType="num">
                                          <p:cBhvr additive="base">
                                            <p:cTn id="72" dur="1000" fill="hold"/>
                                            <p:tgtEl>
                                              <p:spTgt spid="20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animBg="1"/>
          <p:bldP spid="17" grpId="0" animBg="1"/>
          <p:bldP spid="21" grpId="0" animBg="1"/>
          <p:bldP spid="5" grpId="0" animBg="1"/>
          <p:bldP spid="7" grpId="0"/>
          <p:bldP spid="2057" grpId="0"/>
          <p:bldP spid="11" grpId="0" animBg="1"/>
          <p:bldP spid="13" grpId="0"/>
          <p:bldP spid="2060" grpId="0"/>
          <p:bldP spid="16" grpId="0" animBg="1"/>
          <p:bldP spid="18" grpId="0"/>
          <p:bldP spid="2063" grpId="0"/>
          <p:bldP spid="23" grpId="0"/>
          <p:bldP spid="2065" grpId="0"/>
          <p:bldP spid="4" grpId="0" animBg="1"/>
          <p:bldP spid="2067" grpId="0"/>
          <p:bldP spid="24"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655687" y="2211001"/>
            <a:ext cx="1422436" cy="1414024"/>
          </a:xfrm>
          <a:prstGeom prst="rect">
            <a:avLst/>
          </a:prstGeom>
          <a:blipFill>
            <a:blip r:embed="rId2"/>
            <a:srcRect/>
            <a:stretch>
              <a:fillRect l="-7412" r="-245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4" name="矩形 23"/>
          <p:cNvSpPr/>
          <p:nvPr/>
        </p:nvSpPr>
        <p:spPr>
          <a:xfrm>
            <a:off x="6271833" y="2211001"/>
            <a:ext cx="1422436" cy="1414024"/>
          </a:xfrm>
          <a:prstGeom prst="rect">
            <a:avLst/>
          </a:prstGeom>
          <a:blipFill>
            <a:blip r:embed="rId3"/>
            <a:srcRect/>
            <a:stretch>
              <a:fillRect l="-8502" r="-85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5" name="矩形 24"/>
          <p:cNvSpPr/>
          <p:nvPr/>
        </p:nvSpPr>
        <p:spPr>
          <a:xfrm>
            <a:off x="4655687" y="3817967"/>
            <a:ext cx="1422436" cy="1414024"/>
          </a:xfrm>
          <a:prstGeom prst="rect">
            <a:avLst/>
          </a:prstGeom>
          <a:blipFill>
            <a:blip r:embed="rId4"/>
            <a:srcRect/>
            <a:stretch>
              <a:fillRect l="-16273" r="-162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6" name="矩形 25"/>
          <p:cNvSpPr/>
          <p:nvPr/>
        </p:nvSpPr>
        <p:spPr>
          <a:xfrm>
            <a:off x="6271833" y="3817967"/>
            <a:ext cx="1422436" cy="1414024"/>
          </a:xfrm>
          <a:prstGeom prst="rect">
            <a:avLst/>
          </a:prstGeom>
          <a:blipFill>
            <a:blip r:embed="rId5"/>
            <a:srcRect/>
            <a:stretch>
              <a:fillRect t="-1480" b="-14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32" name="圆角矩形 31"/>
          <p:cNvSpPr/>
          <p:nvPr/>
        </p:nvSpPr>
        <p:spPr>
          <a:xfrm>
            <a:off x="5690188" y="3239381"/>
            <a:ext cx="387937" cy="385643"/>
          </a:xfrm>
          <a:prstGeom prst="roundRect">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6271833" y="3239381"/>
            <a:ext cx="387937" cy="385643"/>
          </a:xfrm>
          <a:prstGeom prst="roundRect">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a:solidFill>
                  <a:schemeClr val="bg1"/>
                </a:solidFill>
                <a:latin typeface="微软雅黑" panose="020B0503020204020204" pitchFamily="34" charset="-122"/>
                <a:ea typeface="微软雅黑" panose="020B0503020204020204" pitchFamily="34" charset="-122"/>
              </a:rPr>
              <a:t>2</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4" name="圆角矩形 33"/>
          <p:cNvSpPr/>
          <p:nvPr/>
        </p:nvSpPr>
        <p:spPr>
          <a:xfrm>
            <a:off x="5690188" y="3817968"/>
            <a:ext cx="387937" cy="385643"/>
          </a:xfrm>
          <a:prstGeom prst="roundRect">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a:solidFill>
                  <a:schemeClr val="bg1"/>
                </a:solidFill>
                <a:latin typeface="微软雅黑" panose="020B0503020204020204" pitchFamily="34" charset="-122"/>
                <a:ea typeface="微软雅黑" panose="020B0503020204020204" pitchFamily="34" charset="-122"/>
              </a:rPr>
              <a:t>3</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5" name="圆角矩形 34"/>
          <p:cNvSpPr/>
          <p:nvPr/>
        </p:nvSpPr>
        <p:spPr>
          <a:xfrm>
            <a:off x="6271833" y="3817968"/>
            <a:ext cx="387937" cy="385643"/>
          </a:xfrm>
          <a:prstGeom prst="roundRect">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4</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1487489" y="2518020"/>
            <a:ext cx="3000028" cy="1166316"/>
          </a:xfrm>
          <a:prstGeom prst="rect">
            <a:avLst/>
          </a:prstGeom>
          <a:noFill/>
        </p:spPr>
        <p:txBody>
          <a:bodyPr wrap="square" lIns="81885" tIns="40943" rIns="81885" bIns="40943" rtlCol="0">
            <a:spAutoFit/>
          </a:bodyPr>
          <a:lstStyle/>
          <a:p>
            <a:pPr algn="just">
              <a:lnSpc>
                <a:spcPct val="12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3206423" y="2115338"/>
            <a:ext cx="1281096" cy="420554"/>
          </a:xfrm>
          <a:prstGeom prst="rect">
            <a:avLst/>
          </a:prstGeom>
        </p:spPr>
        <p:txBody>
          <a:bodyPr wrap="none" lIns="91428" tIns="45715" rIns="91428" bIns="45715">
            <a:spAutoFit/>
          </a:bodyPr>
          <a:lstStyle>
            <a:defPPr>
              <a:defRPr lang="zh-CN"/>
            </a:defPPr>
            <a:lvl1pPr algn="ct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r>
              <a:rPr lang="zh-CN" altLang="en-US" sz="2135" dirty="0"/>
              <a:t>添加标题</a:t>
            </a:r>
          </a:p>
        </p:txBody>
      </p:sp>
      <p:sp>
        <p:nvSpPr>
          <p:cNvPr id="53" name="TextBox 52"/>
          <p:cNvSpPr txBox="1"/>
          <p:nvPr/>
        </p:nvSpPr>
        <p:spPr>
          <a:xfrm>
            <a:off x="7852257" y="2518020"/>
            <a:ext cx="3000028" cy="1166316"/>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在此录入上述图表的综合描述说明。</a:t>
            </a:r>
            <a:endParaRPr lang="zh-CN" altLang="en-US" sz="1465" dirty="0">
              <a:solidFill>
                <a:schemeClr val="tx1">
                  <a:lumMod val="65000"/>
                  <a:lumOff val="35000"/>
                </a:schemeClr>
              </a:solidFill>
            </a:endParaRPr>
          </a:p>
        </p:txBody>
      </p:sp>
      <p:sp>
        <p:nvSpPr>
          <p:cNvPr id="54" name="TextBox 53"/>
          <p:cNvSpPr txBox="1"/>
          <p:nvPr/>
        </p:nvSpPr>
        <p:spPr>
          <a:xfrm>
            <a:off x="7839379" y="2115338"/>
            <a:ext cx="1281096" cy="420554"/>
          </a:xfrm>
          <a:prstGeom prst="rect">
            <a:avLst/>
          </a:prstGeom>
        </p:spPr>
        <p:txBody>
          <a:bodyPr wrap="none" lIns="91428" tIns="45715" rIns="91428" bIns="45715">
            <a:spAutoFit/>
          </a:bodyPr>
          <a:lstStyle>
            <a:defPPr>
              <a:defRPr lang="zh-CN"/>
            </a:defPPr>
            <a:lvl1pPr algn="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2135" dirty="0"/>
              <a:t>添加标题</a:t>
            </a:r>
          </a:p>
        </p:txBody>
      </p:sp>
      <p:sp>
        <p:nvSpPr>
          <p:cNvPr id="55" name="TextBox 54"/>
          <p:cNvSpPr txBox="1"/>
          <p:nvPr/>
        </p:nvSpPr>
        <p:spPr>
          <a:xfrm>
            <a:off x="1487489" y="4239915"/>
            <a:ext cx="3000028" cy="1166316"/>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在此录入上述图表的综合描述说明。</a:t>
            </a:r>
            <a:endParaRPr lang="zh-CN" altLang="en-US" sz="1465" dirty="0">
              <a:solidFill>
                <a:schemeClr val="tx1">
                  <a:lumMod val="65000"/>
                  <a:lumOff val="35000"/>
                </a:schemeClr>
              </a:solidFill>
            </a:endParaRPr>
          </a:p>
        </p:txBody>
      </p:sp>
      <p:sp>
        <p:nvSpPr>
          <p:cNvPr id="56" name="TextBox 55"/>
          <p:cNvSpPr txBox="1"/>
          <p:nvPr/>
        </p:nvSpPr>
        <p:spPr>
          <a:xfrm>
            <a:off x="3206423" y="3825270"/>
            <a:ext cx="1281096" cy="420554"/>
          </a:xfrm>
          <a:prstGeom prst="rect">
            <a:avLst/>
          </a:prstGeom>
        </p:spPr>
        <p:txBody>
          <a:bodyPr wrap="none" lIns="91428" tIns="45715" rIns="91428" bIns="45715">
            <a:spAutoFit/>
          </a:bodyPr>
          <a:lstStyle>
            <a:defPPr>
              <a:defRPr lang="zh-CN"/>
            </a:defPPr>
            <a:lvl1pPr algn="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135" dirty="0"/>
              <a:t>添加标题</a:t>
            </a:r>
          </a:p>
        </p:txBody>
      </p:sp>
      <p:sp>
        <p:nvSpPr>
          <p:cNvPr id="57" name="TextBox 56"/>
          <p:cNvSpPr txBox="1"/>
          <p:nvPr/>
        </p:nvSpPr>
        <p:spPr>
          <a:xfrm>
            <a:off x="7852257" y="4239915"/>
            <a:ext cx="3000028" cy="1166316"/>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在此录入上述图表的综合描述说明。</a:t>
            </a:r>
            <a:endParaRPr lang="zh-CN" altLang="en-US" sz="1465" dirty="0">
              <a:solidFill>
                <a:schemeClr val="tx1">
                  <a:lumMod val="65000"/>
                  <a:lumOff val="35000"/>
                </a:schemeClr>
              </a:solidFill>
            </a:endParaRPr>
          </a:p>
        </p:txBody>
      </p:sp>
      <p:sp>
        <p:nvSpPr>
          <p:cNvPr id="58" name="TextBox 57"/>
          <p:cNvSpPr txBox="1"/>
          <p:nvPr/>
        </p:nvSpPr>
        <p:spPr>
          <a:xfrm>
            <a:off x="7852257" y="3825270"/>
            <a:ext cx="1281096" cy="420554"/>
          </a:xfrm>
          <a:prstGeom prst="rect">
            <a:avLst/>
          </a:prstGeom>
        </p:spPr>
        <p:txBody>
          <a:bodyPr wrap="none" lIns="91428" tIns="45715" rIns="91428" bIns="45715">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135" dirty="0"/>
              <a:t>添加标题</a:t>
            </a:r>
          </a:p>
        </p:txBody>
      </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 calcmode="lin" valueType="num">
                                      <p:cBhvr>
                                        <p:cTn id="15" dur="500" fill="hold"/>
                                        <p:tgtEl>
                                          <p:spTgt spid="24"/>
                                        </p:tgtEl>
                                        <p:attrNameLst>
                                          <p:attrName>style.rotation</p:attrName>
                                        </p:attrNameLst>
                                      </p:cBhvr>
                                      <p:tavLst>
                                        <p:tav tm="0">
                                          <p:val>
                                            <p:fltVal val="360"/>
                                          </p:val>
                                        </p:tav>
                                        <p:tav tm="100000">
                                          <p:val>
                                            <p:fltVal val="0"/>
                                          </p:val>
                                        </p:tav>
                                      </p:tavLst>
                                    </p:anim>
                                    <p:animEffect transition="in" filter="fade">
                                      <p:cBhvr>
                                        <p:cTn id="16" dur="500"/>
                                        <p:tgtEl>
                                          <p:spTgt spid="24"/>
                                        </p:tgtEl>
                                      </p:cBhvr>
                                    </p:animEffect>
                                  </p:childTnLst>
                                </p:cTn>
                              </p:par>
                              <p:par>
                                <p:cTn id="17" presetID="49" presetClass="entr" presetSubtype="0" decel="100000" fill="hold" grpId="0" nodeType="withEffect">
                                  <p:stCondLst>
                                    <p:cond delay="4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 calcmode="lin" valueType="num">
                                      <p:cBhvr>
                                        <p:cTn id="21" dur="500" fill="hold"/>
                                        <p:tgtEl>
                                          <p:spTgt spid="25"/>
                                        </p:tgtEl>
                                        <p:attrNameLst>
                                          <p:attrName>style.rotation</p:attrName>
                                        </p:attrNameLst>
                                      </p:cBhvr>
                                      <p:tavLst>
                                        <p:tav tm="0">
                                          <p:val>
                                            <p:fltVal val="360"/>
                                          </p:val>
                                        </p:tav>
                                        <p:tav tm="100000">
                                          <p:val>
                                            <p:fltVal val="0"/>
                                          </p:val>
                                        </p:tav>
                                      </p:tavLst>
                                    </p:anim>
                                    <p:animEffect transition="in" filter="fade">
                                      <p:cBhvr>
                                        <p:cTn id="22" dur="500"/>
                                        <p:tgtEl>
                                          <p:spTgt spid="25"/>
                                        </p:tgtEl>
                                      </p:cBhvr>
                                    </p:animEffect>
                                  </p:childTnLst>
                                </p:cTn>
                              </p:par>
                              <p:par>
                                <p:cTn id="23" presetID="49" presetClass="entr" presetSubtype="0" decel="100000" fill="hold" grpId="0" nodeType="withEffect">
                                  <p:stCondLst>
                                    <p:cond delay="6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 calcmode="lin" valueType="num">
                                      <p:cBhvr>
                                        <p:cTn id="27" dur="500" fill="hold"/>
                                        <p:tgtEl>
                                          <p:spTgt spid="26"/>
                                        </p:tgtEl>
                                        <p:attrNameLst>
                                          <p:attrName>style.rotation</p:attrName>
                                        </p:attrNameLst>
                                      </p:cBhvr>
                                      <p:tavLst>
                                        <p:tav tm="0">
                                          <p:val>
                                            <p:fltVal val="360"/>
                                          </p:val>
                                        </p:tav>
                                        <p:tav tm="100000">
                                          <p:val>
                                            <p:fltVal val="0"/>
                                          </p:val>
                                        </p:tav>
                                      </p:tavLst>
                                    </p:anim>
                                    <p:animEffect transition="in" filter="fade">
                                      <p:cBhvr>
                                        <p:cTn id="28" dur="500"/>
                                        <p:tgtEl>
                                          <p:spTgt spid="26"/>
                                        </p:tgtEl>
                                      </p:cBhvr>
                                    </p:animEffect>
                                  </p:childTnLst>
                                </p:cTn>
                              </p:par>
                            </p:childTnLst>
                          </p:cTn>
                        </p:par>
                        <p:par>
                          <p:cTn id="29" fill="hold">
                            <p:stCondLst>
                              <p:cond delay="500"/>
                            </p:stCondLst>
                            <p:childTnLst>
                              <p:par>
                                <p:cTn id="30" presetID="23" presetClass="entr" presetSubtype="528"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 calcmode="lin" valueType="num">
                                      <p:cBhvr>
                                        <p:cTn id="34" dur="500" fill="hold"/>
                                        <p:tgtEl>
                                          <p:spTgt spid="32"/>
                                        </p:tgtEl>
                                        <p:attrNameLst>
                                          <p:attrName>ppt_x</p:attrName>
                                        </p:attrNameLst>
                                      </p:cBhvr>
                                      <p:tavLst>
                                        <p:tav tm="0">
                                          <p:val>
                                            <p:fltVal val="0.5"/>
                                          </p:val>
                                        </p:tav>
                                        <p:tav tm="100000">
                                          <p:val>
                                            <p:strVal val="#ppt_x"/>
                                          </p:val>
                                        </p:tav>
                                      </p:tavLst>
                                    </p:anim>
                                    <p:anim calcmode="lin" valueType="num">
                                      <p:cBhvr>
                                        <p:cTn id="35" dur="500" fill="hold"/>
                                        <p:tgtEl>
                                          <p:spTgt spid="32"/>
                                        </p:tgtEl>
                                        <p:attrNameLst>
                                          <p:attrName>ppt_y</p:attrName>
                                        </p:attrNameLst>
                                      </p:cBhvr>
                                      <p:tavLst>
                                        <p:tav tm="0">
                                          <p:val>
                                            <p:fltVal val="0.5"/>
                                          </p:val>
                                        </p:tav>
                                        <p:tav tm="100000">
                                          <p:val>
                                            <p:strVal val="#ppt_y"/>
                                          </p:val>
                                        </p:tav>
                                      </p:tavLst>
                                    </p:anim>
                                  </p:childTnLst>
                                </p:cTn>
                              </p:par>
                              <p:par>
                                <p:cTn id="36" presetID="23" presetClass="entr" presetSubtype="528"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ppt_x</p:attrName>
                                        </p:attrNameLst>
                                      </p:cBhvr>
                                      <p:tavLst>
                                        <p:tav tm="0">
                                          <p:val>
                                            <p:fltVal val="0.5"/>
                                          </p:val>
                                        </p:tav>
                                        <p:tav tm="100000">
                                          <p:val>
                                            <p:strVal val="#ppt_x"/>
                                          </p:val>
                                        </p:tav>
                                      </p:tavLst>
                                    </p:anim>
                                    <p:anim calcmode="lin" valueType="num">
                                      <p:cBhvr>
                                        <p:cTn id="41" dur="500" fill="hold"/>
                                        <p:tgtEl>
                                          <p:spTgt spid="33"/>
                                        </p:tgtEl>
                                        <p:attrNameLst>
                                          <p:attrName>ppt_y</p:attrName>
                                        </p:attrNameLst>
                                      </p:cBhvr>
                                      <p:tavLst>
                                        <p:tav tm="0">
                                          <p:val>
                                            <p:fltVal val="0.5"/>
                                          </p:val>
                                        </p:tav>
                                        <p:tav tm="100000">
                                          <p:val>
                                            <p:strVal val="#ppt_y"/>
                                          </p:val>
                                        </p:tav>
                                      </p:tavLst>
                                    </p:anim>
                                  </p:childTnLst>
                                </p:cTn>
                              </p:par>
                              <p:par>
                                <p:cTn id="42" presetID="23" presetClass="entr" presetSubtype="528"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 calcmode="lin" valueType="num">
                                      <p:cBhvr>
                                        <p:cTn id="46" dur="500" fill="hold"/>
                                        <p:tgtEl>
                                          <p:spTgt spid="34"/>
                                        </p:tgtEl>
                                        <p:attrNameLst>
                                          <p:attrName>ppt_x</p:attrName>
                                        </p:attrNameLst>
                                      </p:cBhvr>
                                      <p:tavLst>
                                        <p:tav tm="0">
                                          <p:val>
                                            <p:fltVal val="0.5"/>
                                          </p:val>
                                        </p:tav>
                                        <p:tav tm="100000">
                                          <p:val>
                                            <p:strVal val="#ppt_x"/>
                                          </p:val>
                                        </p:tav>
                                      </p:tavLst>
                                    </p:anim>
                                    <p:anim calcmode="lin" valueType="num">
                                      <p:cBhvr>
                                        <p:cTn id="47" dur="500" fill="hold"/>
                                        <p:tgtEl>
                                          <p:spTgt spid="34"/>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 calcmode="lin" valueType="num">
                                      <p:cBhvr>
                                        <p:cTn id="52" dur="500" fill="hold"/>
                                        <p:tgtEl>
                                          <p:spTgt spid="35"/>
                                        </p:tgtEl>
                                        <p:attrNameLst>
                                          <p:attrName>ppt_x</p:attrName>
                                        </p:attrNameLst>
                                      </p:cBhvr>
                                      <p:tavLst>
                                        <p:tav tm="0">
                                          <p:val>
                                            <p:fltVal val="0.5"/>
                                          </p:val>
                                        </p:tav>
                                        <p:tav tm="100000">
                                          <p:val>
                                            <p:strVal val="#ppt_x"/>
                                          </p:val>
                                        </p:tav>
                                      </p:tavLst>
                                    </p:anim>
                                    <p:anim calcmode="lin" valueType="num">
                                      <p:cBhvr>
                                        <p:cTn id="53" dur="500" fill="hold"/>
                                        <p:tgtEl>
                                          <p:spTgt spid="35"/>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12" presetClass="entr" presetSubtype="2"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p:tgtEl>
                                          <p:spTgt spid="52"/>
                                        </p:tgtEl>
                                        <p:attrNameLst>
                                          <p:attrName>ppt_x</p:attrName>
                                        </p:attrNameLst>
                                      </p:cBhvr>
                                      <p:tavLst>
                                        <p:tav tm="0">
                                          <p:val>
                                            <p:strVal val="#ppt_x+#ppt_w*1.125000"/>
                                          </p:val>
                                        </p:tav>
                                        <p:tav tm="100000">
                                          <p:val>
                                            <p:strVal val="#ppt_x"/>
                                          </p:val>
                                        </p:tav>
                                      </p:tavLst>
                                    </p:anim>
                                    <p:animEffect transition="in" filter="wipe(left)">
                                      <p:cBhvr>
                                        <p:cTn id="58" dur="500"/>
                                        <p:tgtEl>
                                          <p:spTgt spid="52"/>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ppt_x</p:attrName>
                                        </p:attrNameLst>
                                      </p:cBhvr>
                                      <p:tavLst>
                                        <p:tav tm="0">
                                          <p:val>
                                            <p:strVal val="#ppt_x+#ppt_w*1.125000"/>
                                          </p:val>
                                        </p:tav>
                                        <p:tav tm="100000">
                                          <p:val>
                                            <p:strVal val="#ppt_x"/>
                                          </p:val>
                                        </p:tav>
                                      </p:tavLst>
                                    </p:anim>
                                    <p:animEffect transition="in" filter="wipe(left)">
                                      <p:cBhvr>
                                        <p:cTn id="62" dur="500"/>
                                        <p:tgtEl>
                                          <p:spTgt spid="51"/>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additive="base">
                                        <p:cTn id="65" dur="500"/>
                                        <p:tgtEl>
                                          <p:spTgt spid="54"/>
                                        </p:tgtEl>
                                        <p:attrNameLst>
                                          <p:attrName>ppt_x</p:attrName>
                                        </p:attrNameLst>
                                      </p:cBhvr>
                                      <p:tavLst>
                                        <p:tav tm="0">
                                          <p:val>
                                            <p:strVal val="#ppt_x-#ppt_w*1.125000"/>
                                          </p:val>
                                        </p:tav>
                                        <p:tav tm="100000">
                                          <p:val>
                                            <p:strVal val="#ppt_x"/>
                                          </p:val>
                                        </p:tav>
                                      </p:tavLst>
                                    </p:anim>
                                    <p:animEffect transition="in" filter="wipe(right)">
                                      <p:cBhvr>
                                        <p:cTn id="66" dur="500"/>
                                        <p:tgtEl>
                                          <p:spTgt spid="54"/>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 calcmode="lin" valueType="num">
                                      <p:cBhvr additive="base">
                                        <p:cTn id="69" dur="500"/>
                                        <p:tgtEl>
                                          <p:spTgt spid="53"/>
                                        </p:tgtEl>
                                        <p:attrNameLst>
                                          <p:attrName>ppt_x</p:attrName>
                                        </p:attrNameLst>
                                      </p:cBhvr>
                                      <p:tavLst>
                                        <p:tav tm="0">
                                          <p:val>
                                            <p:strVal val="#ppt_x-#ppt_w*1.125000"/>
                                          </p:val>
                                        </p:tav>
                                        <p:tav tm="100000">
                                          <p:val>
                                            <p:strVal val="#ppt_x"/>
                                          </p:val>
                                        </p:tav>
                                      </p:tavLst>
                                    </p:anim>
                                    <p:animEffect transition="in" filter="wipe(right)">
                                      <p:cBhvr>
                                        <p:cTn id="70" dur="500"/>
                                        <p:tgtEl>
                                          <p:spTgt spid="53"/>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500"/>
                                        <p:tgtEl>
                                          <p:spTgt spid="56"/>
                                        </p:tgtEl>
                                        <p:attrNameLst>
                                          <p:attrName>ppt_x</p:attrName>
                                        </p:attrNameLst>
                                      </p:cBhvr>
                                      <p:tavLst>
                                        <p:tav tm="0">
                                          <p:val>
                                            <p:strVal val="#ppt_x+#ppt_w*1.125000"/>
                                          </p:val>
                                        </p:tav>
                                        <p:tav tm="100000">
                                          <p:val>
                                            <p:strVal val="#ppt_x"/>
                                          </p:val>
                                        </p:tav>
                                      </p:tavLst>
                                    </p:anim>
                                    <p:animEffect transition="in" filter="wipe(left)">
                                      <p:cBhvr>
                                        <p:cTn id="74" dur="500"/>
                                        <p:tgtEl>
                                          <p:spTgt spid="56"/>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additive="base">
                                        <p:cTn id="77" dur="500"/>
                                        <p:tgtEl>
                                          <p:spTgt spid="55"/>
                                        </p:tgtEl>
                                        <p:attrNameLst>
                                          <p:attrName>ppt_x</p:attrName>
                                        </p:attrNameLst>
                                      </p:cBhvr>
                                      <p:tavLst>
                                        <p:tav tm="0">
                                          <p:val>
                                            <p:strVal val="#ppt_x+#ppt_w*1.125000"/>
                                          </p:val>
                                        </p:tav>
                                        <p:tav tm="100000">
                                          <p:val>
                                            <p:strVal val="#ppt_x"/>
                                          </p:val>
                                        </p:tav>
                                      </p:tavLst>
                                    </p:anim>
                                    <p:animEffect transition="in" filter="wipe(left)">
                                      <p:cBhvr>
                                        <p:cTn id="78" dur="500"/>
                                        <p:tgtEl>
                                          <p:spTgt spid="55"/>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additive="base">
                                        <p:cTn id="81" dur="500"/>
                                        <p:tgtEl>
                                          <p:spTgt spid="58"/>
                                        </p:tgtEl>
                                        <p:attrNameLst>
                                          <p:attrName>ppt_x</p:attrName>
                                        </p:attrNameLst>
                                      </p:cBhvr>
                                      <p:tavLst>
                                        <p:tav tm="0">
                                          <p:val>
                                            <p:strVal val="#ppt_x-#ppt_w*1.125000"/>
                                          </p:val>
                                        </p:tav>
                                        <p:tav tm="100000">
                                          <p:val>
                                            <p:strVal val="#ppt_x"/>
                                          </p:val>
                                        </p:tav>
                                      </p:tavLst>
                                    </p:anim>
                                    <p:animEffect transition="in" filter="wipe(right)">
                                      <p:cBhvr>
                                        <p:cTn id="82" dur="500"/>
                                        <p:tgtEl>
                                          <p:spTgt spid="5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57"/>
                                        </p:tgtEl>
                                        <p:attrNameLst>
                                          <p:attrName>style.visibility</p:attrName>
                                        </p:attrNameLst>
                                      </p:cBhvr>
                                      <p:to>
                                        <p:strVal val="visible"/>
                                      </p:to>
                                    </p:set>
                                    <p:anim calcmode="lin" valueType="num">
                                      <p:cBhvr additive="base">
                                        <p:cTn id="85" dur="500"/>
                                        <p:tgtEl>
                                          <p:spTgt spid="57"/>
                                        </p:tgtEl>
                                        <p:attrNameLst>
                                          <p:attrName>ppt_x</p:attrName>
                                        </p:attrNameLst>
                                      </p:cBhvr>
                                      <p:tavLst>
                                        <p:tav tm="0">
                                          <p:val>
                                            <p:strVal val="#ppt_x-#ppt_w*1.125000"/>
                                          </p:val>
                                        </p:tav>
                                        <p:tav tm="100000">
                                          <p:val>
                                            <p:strVal val="#ppt_x"/>
                                          </p:val>
                                        </p:tav>
                                      </p:tavLst>
                                    </p:anim>
                                    <p:animEffect transition="in" filter="wipe(right)">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32" grpId="0" animBg="1"/>
      <p:bldP spid="33" grpId="0" animBg="1"/>
      <p:bldP spid="34" grpId="0" animBg="1"/>
      <p:bldP spid="35" grpId="0" animBg="1"/>
      <p:bldP spid="51" grpId="0"/>
      <p:bldP spid="52" grpId="0"/>
      <p:bldP spid="53" grpId="0"/>
      <p:bldP spid="54" grpId="0"/>
      <p:bldP spid="55" grpId="0"/>
      <p:bldP spid="56" grpId="0"/>
      <p:bldP spid="57" grpId="0"/>
      <p:bldP spid="5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弧形 8"/>
          <p:cNvSpPr/>
          <p:nvPr/>
        </p:nvSpPr>
        <p:spPr>
          <a:xfrm rot="13508222">
            <a:off x="5747525" y="2572164"/>
            <a:ext cx="3329335" cy="3336401"/>
          </a:xfrm>
          <a:prstGeom prst="arc">
            <a:avLst>
              <a:gd name="adj1" fmla="val 15190100"/>
              <a:gd name="adj2" fmla="val 1325962"/>
            </a:avLst>
          </a:prstGeom>
          <a:ln w="1016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lIns="121835" tIns="60915" rIns="121835" bIns="60915" rtlCol="0" anchor="ctr"/>
          <a:lstStyle/>
          <a:p>
            <a:pPr algn="ctr"/>
            <a:endParaRPr lang="zh-CN" altLang="en-US" sz="2400"/>
          </a:p>
        </p:txBody>
      </p:sp>
      <p:sp>
        <p:nvSpPr>
          <p:cNvPr id="22" name="MH_Other_10"/>
          <p:cNvSpPr/>
          <p:nvPr>
            <p:custDataLst>
              <p:tags r:id="rId2"/>
            </p:custDataLst>
          </p:nvPr>
        </p:nvSpPr>
        <p:spPr>
          <a:xfrm>
            <a:off x="8304246" y="2628929"/>
            <a:ext cx="2119324" cy="2119324"/>
          </a:xfrm>
          <a:prstGeom prst="donut">
            <a:avLst>
              <a:gd name="adj" fmla="val 9894"/>
            </a:avLst>
          </a:prstGeom>
          <a:gradFill flip="none" rotWithShape="1">
            <a:gsLst>
              <a:gs pos="100000">
                <a:schemeClr val="bg1"/>
              </a:gs>
              <a:gs pos="0">
                <a:srgbClr val="E0E0E0"/>
              </a:gs>
            </a:gsLst>
            <a:lin ang="8100000" scaled="0"/>
            <a:tileRect/>
          </a:gradFill>
          <a:ln w="1905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dirty="0">
              <a:solidFill>
                <a:prstClr val="white"/>
              </a:solidFill>
            </a:endParaRPr>
          </a:p>
        </p:txBody>
      </p:sp>
      <p:sp>
        <p:nvSpPr>
          <p:cNvPr id="24" name="MH_Title_1"/>
          <p:cNvSpPr/>
          <p:nvPr>
            <p:custDataLst>
              <p:tags r:id="rId3"/>
            </p:custDataLst>
          </p:nvPr>
        </p:nvSpPr>
        <p:spPr>
          <a:xfrm>
            <a:off x="8643407" y="2983755"/>
            <a:ext cx="1440000" cy="14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2400" b="1" dirty="0">
                <a:latin typeface="Impact" panose="020B0806030902050204" pitchFamily="34" charset="0"/>
              </a:rPr>
              <a:t>标题</a:t>
            </a:r>
            <a:endParaRPr lang="en-US" altLang="zh-CN" sz="2400" b="1" dirty="0">
              <a:latin typeface="Impact" panose="020B0806030902050204" pitchFamily="34" charset="0"/>
            </a:endParaRPr>
          </a:p>
          <a:p>
            <a:pPr algn="ctr"/>
            <a:r>
              <a:rPr lang="zh-CN" altLang="en-US" sz="2400" b="1" dirty="0">
                <a:latin typeface="Impact" panose="020B0806030902050204" pitchFamily="34" charset="0"/>
              </a:rPr>
              <a:t>文字</a:t>
            </a:r>
            <a:endParaRPr lang="en-US" altLang="zh-CN" sz="2400" b="1" dirty="0">
              <a:latin typeface="Impact" panose="020B0806030902050204" pitchFamily="34" charset="0"/>
            </a:endParaRPr>
          </a:p>
        </p:txBody>
      </p:sp>
      <p:sp>
        <p:nvSpPr>
          <p:cNvPr id="28" name="椭圆 27"/>
          <p:cNvSpPr/>
          <p:nvPr/>
        </p:nvSpPr>
        <p:spPr bwMode="auto">
          <a:xfrm>
            <a:off x="5903985" y="1874774"/>
            <a:ext cx="1224047" cy="122404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a:solidFill>
                <a:prstClr val="white"/>
              </a:solidFill>
            </a:endParaRPr>
          </a:p>
        </p:txBody>
      </p:sp>
      <p:sp>
        <p:nvSpPr>
          <p:cNvPr id="32" name="椭圆 31"/>
          <p:cNvSpPr/>
          <p:nvPr/>
        </p:nvSpPr>
        <p:spPr bwMode="auto">
          <a:xfrm>
            <a:off x="5036647" y="3314095"/>
            <a:ext cx="1224047" cy="122404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a:solidFill>
                <a:prstClr val="white"/>
              </a:solidFill>
            </a:endParaRPr>
          </a:p>
        </p:txBody>
      </p:sp>
      <p:sp>
        <p:nvSpPr>
          <p:cNvPr id="33" name="椭圆 32"/>
          <p:cNvSpPr/>
          <p:nvPr/>
        </p:nvSpPr>
        <p:spPr bwMode="auto">
          <a:xfrm>
            <a:off x="6023863" y="4687529"/>
            <a:ext cx="1224047" cy="122404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a:solidFill>
                <a:prstClr val="white"/>
              </a:solidFill>
            </a:endParaRPr>
          </a:p>
        </p:txBody>
      </p:sp>
      <p:sp>
        <p:nvSpPr>
          <p:cNvPr id="35" name="KSO_Shape"/>
          <p:cNvSpPr/>
          <p:nvPr/>
        </p:nvSpPr>
        <p:spPr bwMode="auto">
          <a:xfrm>
            <a:off x="5264664" y="3616057"/>
            <a:ext cx="768000" cy="576000"/>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121835" tIns="60915" rIns="121835" bIns="47966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dirty="0">
              <a:solidFill>
                <a:srgbClr val="FFFFFF"/>
              </a:solidFill>
            </a:endParaRPr>
          </a:p>
        </p:txBody>
      </p:sp>
      <p:sp>
        <p:nvSpPr>
          <p:cNvPr id="37" name="KSO_Shape"/>
          <p:cNvSpPr/>
          <p:nvPr/>
        </p:nvSpPr>
        <p:spPr bwMode="auto">
          <a:xfrm>
            <a:off x="6274207" y="4994541"/>
            <a:ext cx="723349" cy="61002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1"/>
          </a:solidFill>
          <a:ln>
            <a:noFill/>
          </a:ln>
        </p:spPr>
        <p:txBody>
          <a:bodyPr lIns="121835" tIns="60915" rIns="121835" bIns="60915"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sp>
        <p:nvSpPr>
          <p:cNvPr id="46" name="MH_Text_1"/>
          <p:cNvSpPr txBox="1">
            <a:spLocks noChangeArrowheads="1"/>
          </p:cNvSpPr>
          <p:nvPr>
            <p:custDataLst>
              <p:tags r:id="rId4"/>
            </p:custDataLst>
          </p:nvPr>
        </p:nvSpPr>
        <p:spPr bwMode="auto">
          <a:xfrm>
            <a:off x="1775521" y="3750639"/>
            <a:ext cx="2688299" cy="59693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65"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465" dirty="0">
              <a:solidFill>
                <a:schemeClr val="tx1">
                  <a:lumMod val="50000"/>
                  <a:lumOff val="50000"/>
                </a:schemeClr>
              </a:solidFill>
              <a:latin typeface="+mn-lt"/>
              <a:cs typeface="+mn-ea"/>
              <a:sym typeface="+mn-lt"/>
            </a:endParaRPr>
          </a:p>
        </p:txBody>
      </p:sp>
      <p:sp>
        <p:nvSpPr>
          <p:cNvPr id="47" name="MH_SubTitle_1"/>
          <p:cNvSpPr txBox="1">
            <a:spLocks noChangeArrowheads="1"/>
          </p:cNvSpPr>
          <p:nvPr>
            <p:custDataLst>
              <p:tags r:id="rId5"/>
            </p:custDataLst>
          </p:nvPr>
        </p:nvSpPr>
        <p:spPr bwMode="auto">
          <a:xfrm>
            <a:off x="1775520" y="3366594"/>
            <a:ext cx="2397125"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872" tIns="0" rIns="159872" bIns="0" rtlCol="0" anchor="t">
            <a:noAutofit/>
          </a:bodyPr>
          <a:lstStyle>
            <a:defPPr>
              <a:defRPr lang="zh-CN"/>
            </a:defPPr>
            <a:lvl1pPr marL="285750" indent="-285750">
              <a:lnSpc>
                <a:spcPct val="120000"/>
              </a:lnSpc>
              <a:buClr>
                <a:schemeClr val="accent2"/>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1"/>
              </a:buClr>
            </a:pPr>
            <a:r>
              <a:rPr lang="zh-CN" altLang="en-US" sz="1865" dirty="0">
                <a:sym typeface="+mn-lt"/>
              </a:rPr>
              <a:t>点击输入标题</a:t>
            </a:r>
          </a:p>
        </p:txBody>
      </p:sp>
      <p:sp>
        <p:nvSpPr>
          <p:cNvPr id="50" name="MH_Text_1"/>
          <p:cNvSpPr txBox="1">
            <a:spLocks noChangeArrowheads="1"/>
          </p:cNvSpPr>
          <p:nvPr>
            <p:custDataLst>
              <p:tags r:id="rId6"/>
            </p:custDataLst>
          </p:nvPr>
        </p:nvSpPr>
        <p:spPr bwMode="auto">
          <a:xfrm>
            <a:off x="2632858" y="2043313"/>
            <a:ext cx="2631812" cy="59693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65"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465" dirty="0">
              <a:solidFill>
                <a:schemeClr val="tx1">
                  <a:lumMod val="50000"/>
                  <a:lumOff val="50000"/>
                </a:schemeClr>
              </a:solidFill>
              <a:latin typeface="+mn-lt"/>
              <a:cs typeface="+mn-ea"/>
              <a:sym typeface="+mn-lt"/>
            </a:endParaRPr>
          </a:p>
        </p:txBody>
      </p:sp>
      <p:sp>
        <p:nvSpPr>
          <p:cNvPr id="51" name="MH_SubTitle_1"/>
          <p:cNvSpPr txBox="1">
            <a:spLocks noChangeArrowheads="1"/>
          </p:cNvSpPr>
          <p:nvPr>
            <p:custDataLst>
              <p:tags r:id="rId7"/>
            </p:custDataLst>
          </p:nvPr>
        </p:nvSpPr>
        <p:spPr bwMode="auto">
          <a:xfrm>
            <a:off x="2632852" y="1659269"/>
            <a:ext cx="2397125"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872" tIns="0" rIns="159872" bIns="0" rtlCol="0" anchor="t">
            <a:noAutofit/>
          </a:bodyPr>
          <a:lstStyle>
            <a:defPPr>
              <a:defRPr lang="zh-CN"/>
            </a:defPPr>
            <a:lvl1pPr marL="285750" indent="-285750">
              <a:lnSpc>
                <a:spcPct val="120000"/>
              </a:lnSpc>
              <a:buClr>
                <a:schemeClr val="accent2"/>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1"/>
              </a:buClr>
            </a:pPr>
            <a:r>
              <a:rPr lang="zh-CN" altLang="en-US" sz="1865" dirty="0">
                <a:sym typeface="+mn-lt"/>
              </a:rPr>
              <a:t>点击输入标题</a:t>
            </a:r>
          </a:p>
        </p:txBody>
      </p:sp>
      <p:sp>
        <p:nvSpPr>
          <p:cNvPr id="52" name="MH_Text_1"/>
          <p:cNvSpPr txBox="1">
            <a:spLocks noChangeArrowheads="1"/>
          </p:cNvSpPr>
          <p:nvPr>
            <p:custDataLst>
              <p:tags r:id="rId8"/>
            </p:custDataLst>
          </p:nvPr>
        </p:nvSpPr>
        <p:spPr bwMode="auto">
          <a:xfrm>
            <a:off x="3023659" y="5420327"/>
            <a:ext cx="2625005" cy="59693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65"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465" dirty="0">
              <a:solidFill>
                <a:schemeClr val="tx1">
                  <a:lumMod val="50000"/>
                  <a:lumOff val="50000"/>
                </a:schemeClr>
              </a:solidFill>
              <a:latin typeface="+mn-lt"/>
              <a:cs typeface="+mn-ea"/>
              <a:sym typeface="+mn-lt"/>
            </a:endParaRPr>
          </a:p>
        </p:txBody>
      </p:sp>
      <p:sp>
        <p:nvSpPr>
          <p:cNvPr id="53" name="MH_SubTitle_1"/>
          <p:cNvSpPr txBox="1">
            <a:spLocks noChangeArrowheads="1"/>
          </p:cNvSpPr>
          <p:nvPr>
            <p:custDataLst>
              <p:tags r:id="rId9"/>
            </p:custDataLst>
          </p:nvPr>
        </p:nvSpPr>
        <p:spPr bwMode="auto">
          <a:xfrm>
            <a:off x="3023659" y="5036281"/>
            <a:ext cx="2397125"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872" tIns="0" rIns="159872" bIns="0" rtlCol="0" anchor="t">
            <a:noAutofit/>
          </a:bodyPr>
          <a:lstStyle>
            <a:defPPr>
              <a:defRPr lang="zh-CN"/>
            </a:defPPr>
            <a:lvl1pPr marL="285750" indent="-285750">
              <a:lnSpc>
                <a:spcPct val="120000"/>
              </a:lnSpc>
              <a:buClr>
                <a:schemeClr val="accent2"/>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1"/>
              </a:buClr>
            </a:pPr>
            <a:r>
              <a:rPr lang="zh-CN" altLang="en-US" sz="1865" dirty="0">
                <a:sym typeface="+mn-lt"/>
              </a:rPr>
              <a:t>点击输入标题</a:t>
            </a:r>
          </a:p>
        </p:txBody>
      </p:sp>
      <p:cxnSp>
        <p:nvCxnSpPr>
          <p:cNvPr id="6" name="直接箭头连接符 5"/>
          <p:cNvCxnSpPr/>
          <p:nvPr/>
        </p:nvCxnSpPr>
        <p:spPr>
          <a:xfrm flipV="1">
            <a:off x="6592762" y="3845776"/>
            <a:ext cx="1421105" cy="1635"/>
          </a:xfrm>
          <a:prstGeom prst="straightConnector1">
            <a:avLst/>
          </a:prstGeom>
          <a:ln w="19050">
            <a:solidFill>
              <a:schemeClr val="bg1">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p:nvPr/>
        </p:nvCxnSpPr>
        <p:spPr>
          <a:xfrm flipV="1">
            <a:off x="7303313" y="4227459"/>
            <a:ext cx="772280" cy="696175"/>
          </a:xfrm>
          <a:prstGeom prst="straightConnector1">
            <a:avLst/>
          </a:prstGeom>
          <a:ln w="19050">
            <a:solidFill>
              <a:schemeClr val="bg1">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a:off x="7184945" y="2892896"/>
            <a:ext cx="933240" cy="411840"/>
          </a:xfrm>
          <a:prstGeom prst="straightConnector1">
            <a:avLst/>
          </a:prstGeom>
          <a:ln w="19050">
            <a:solidFill>
              <a:schemeClr val="bg1">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3" name="KSO_Shape"/>
          <p:cNvSpPr/>
          <p:nvPr/>
        </p:nvSpPr>
        <p:spPr bwMode="auto">
          <a:xfrm>
            <a:off x="6180003" y="2150792"/>
            <a:ext cx="672000" cy="672000"/>
          </a:xfrm>
          <a:custGeom>
            <a:avLst/>
            <a:gdLst>
              <a:gd name="T0" fmla="*/ 2147483646 w 5926"/>
              <a:gd name="T1" fmla="*/ 2147483646 h 5735"/>
              <a:gd name="T2" fmla="*/ 2147483646 w 5926"/>
              <a:gd name="T3" fmla="*/ 2147483646 h 5735"/>
              <a:gd name="T4" fmla="*/ 2147483646 w 5926"/>
              <a:gd name="T5" fmla="*/ 0 h 5735"/>
              <a:gd name="T6" fmla="*/ 2147483646 w 5926"/>
              <a:gd name="T7" fmla="*/ 2147483646 h 5735"/>
              <a:gd name="T8" fmla="*/ 2147483646 w 5926"/>
              <a:gd name="T9" fmla="*/ 2147483646 h 5735"/>
              <a:gd name="T10" fmla="*/ 2147483646 w 5926"/>
              <a:gd name="T11" fmla="*/ 2147483646 h 5735"/>
              <a:gd name="T12" fmla="*/ 0 w 5926"/>
              <a:gd name="T13" fmla="*/ 2147483646 h 5735"/>
              <a:gd name="T14" fmla="*/ 2147483646 w 5926"/>
              <a:gd name="T15" fmla="*/ 2147483646 h 5735"/>
              <a:gd name="T16" fmla="*/ 2147483646 w 5926"/>
              <a:gd name="T17" fmla="*/ 2147483646 h 5735"/>
              <a:gd name="T18" fmla="*/ 2147483646 w 5926"/>
              <a:gd name="T19" fmla="*/ 2147483646 h 5735"/>
              <a:gd name="T20" fmla="*/ 2147483646 w 5926"/>
              <a:gd name="T21" fmla="*/ 2147483646 h 5735"/>
              <a:gd name="T22" fmla="*/ 2147483646 w 5926"/>
              <a:gd name="T23" fmla="*/ 2147483646 h 5735"/>
              <a:gd name="T24" fmla="*/ 2147483646 w 5926"/>
              <a:gd name="T25" fmla="*/ 2147483646 h 5735"/>
              <a:gd name="T26" fmla="*/ 2147483646 w 5926"/>
              <a:gd name="T27" fmla="*/ 2147483646 h 5735"/>
              <a:gd name="T28" fmla="*/ 2147483646 w 5926"/>
              <a:gd name="T29" fmla="*/ 2147483646 h 5735"/>
              <a:gd name="T30" fmla="*/ 2147483646 w 5926"/>
              <a:gd name="T31" fmla="*/ 2147483646 h 5735"/>
              <a:gd name="T32" fmla="*/ 2147483646 w 5926"/>
              <a:gd name="T33" fmla="*/ 2147483646 h 5735"/>
              <a:gd name="T34" fmla="*/ 2147483646 w 5926"/>
              <a:gd name="T35" fmla="*/ 2147483646 h 5735"/>
              <a:gd name="T36" fmla="*/ 2147483646 w 5926"/>
              <a:gd name="T37" fmla="*/ 2147483646 h 5735"/>
              <a:gd name="T38" fmla="*/ 2147483646 w 5926"/>
              <a:gd name="T39" fmla="*/ 2147483646 h 5735"/>
              <a:gd name="T40" fmla="*/ 2147483646 w 5926"/>
              <a:gd name="T41" fmla="*/ 2147483646 h 5735"/>
              <a:gd name="T42" fmla="*/ 2147483646 w 5926"/>
              <a:gd name="T43" fmla="*/ 2147483646 h 5735"/>
              <a:gd name="T44" fmla="*/ 2147483646 w 5926"/>
              <a:gd name="T45" fmla="*/ 2147483646 h 5735"/>
              <a:gd name="T46" fmla="*/ 2147483646 w 5926"/>
              <a:gd name="T47" fmla="*/ 2147483646 h 5735"/>
              <a:gd name="T48" fmla="*/ 2147483646 w 5926"/>
              <a:gd name="T49" fmla="*/ 2147483646 h 5735"/>
              <a:gd name="T50" fmla="*/ 2147483646 w 5926"/>
              <a:gd name="T51" fmla="*/ 2147483646 h 5735"/>
              <a:gd name="T52" fmla="*/ 2147483646 w 5926"/>
              <a:gd name="T53" fmla="*/ 2147483646 h 5735"/>
              <a:gd name="T54" fmla="*/ 2147483646 w 5926"/>
              <a:gd name="T55" fmla="*/ 2147483646 h 5735"/>
              <a:gd name="T56" fmla="*/ 2147483646 w 5926"/>
              <a:gd name="T57" fmla="*/ 2147483646 h 5735"/>
              <a:gd name="T58" fmla="*/ 2147483646 w 5926"/>
              <a:gd name="T59" fmla="*/ 2147483646 h 5735"/>
              <a:gd name="T60" fmla="*/ 2147483646 w 5926"/>
              <a:gd name="T61" fmla="*/ 2147483646 h 5735"/>
              <a:gd name="T62" fmla="*/ 2147483646 w 5926"/>
              <a:gd name="T63" fmla="*/ 2147483646 h 5735"/>
              <a:gd name="T64" fmla="*/ 2147483646 w 5926"/>
              <a:gd name="T65" fmla="*/ 2147483646 h 5735"/>
              <a:gd name="T66" fmla="*/ 2147483646 w 5926"/>
              <a:gd name="T67" fmla="*/ 2147483646 h 5735"/>
              <a:gd name="T68" fmla="*/ 2147483646 w 5926"/>
              <a:gd name="T69" fmla="*/ 2147483646 h 5735"/>
              <a:gd name="T70" fmla="*/ 2147483646 w 5926"/>
              <a:gd name="T71" fmla="*/ 2147483646 h 5735"/>
              <a:gd name="T72" fmla="*/ 2147483646 w 5926"/>
              <a:gd name="T73" fmla="*/ 2147483646 h 5735"/>
              <a:gd name="T74" fmla="*/ 2147483646 w 5926"/>
              <a:gd name="T75" fmla="*/ 2147483646 h 5735"/>
              <a:gd name="T76" fmla="*/ 2147483646 w 5926"/>
              <a:gd name="T77" fmla="*/ 2147483646 h 5735"/>
              <a:gd name="T78" fmla="*/ 2147483646 w 5926"/>
              <a:gd name="T79" fmla="*/ 2147483646 h 5735"/>
              <a:gd name="T80" fmla="*/ 2147483646 w 5926"/>
              <a:gd name="T81" fmla="*/ 2147483646 h 5735"/>
              <a:gd name="T82" fmla="*/ 2147483646 w 5926"/>
              <a:gd name="T83" fmla="*/ 2147483646 h 5735"/>
              <a:gd name="T84" fmla="*/ 2147483646 w 5926"/>
              <a:gd name="T85" fmla="*/ 2147483646 h 5735"/>
              <a:gd name="T86" fmla="*/ 2147483646 w 5926"/>
              <a:gd name="T87" fmla="*/ 2147483646 h 5735"/>
              <a:gd name="T88" fmla="*/ 2147483646 w 5926"/>
              <a:gd name="T89" fmla="*/ 2147483646 h 5735"/>
              <a:gd name="T90" fmla="*/ 2147483646 w 5926"/>
              <a:gd name="T91" fmla="*/ 2147483646 h 5735"/>
              <a:gd name="T92" fmla="*/ 2147483646 w 5926"/>
              <a:gd name="T93" fmla="*/ 2147483646 h 5735"/>
              <a:gd name="T94" fmla="*/ 2147483646 w 5926"/>
              <a:gd name="T95" fmla="*/ 2147483646 h 5735"/>
              <a:gd name="T96" fmla="*/ 2147483646 w 5926"/>
              <a:gd name="T97" fmla="*/ 2147483646 h 5735"/>
              <a:gd name="T98" fmla="*/ 2147483646 w 5926"/>
              <a:gd name="T99" fmla="*/ 2147483646 h 5735"/>
              <a:gd name="T100" fmla="*/ 2147483646 w 5926"/>
              <a:gd name="T101" fmla="*/ 2147483646 h 57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926" h="5735">
                <a:moveTo>
                  <a:pt x="0" y="5408"/>
                </a:moveTo>
                <a:lnTo>
                  <a:pt x="407" y="5408"/>
                </a:lnTo>
                <a:lnTo>
                  <a:pt x="407" y="1609"/>
                </a:lnTo>
                <a:lnTo>
                  <a:pt x="407" y="1495"/>
                </a:lnTo>
                <a:lnTo>
                  <a:pt x="520" y="1464"/>
                </a:lnTo>
                <a:lnTo>
                  <a:pt x="2110" y="1038"/>
                </a:lnTo>
                <a:lnTo>
                  <a:pt x="2300" y="987"/>
                </a:lnTo>
                <a:lnTo>
                  <a:pt x="3099" y="1516"/>
                </a:lnTo>
                <a:lnTo>
                  <a:pt x="3099" y="5408"/>
                </a:lnTo>
                <a:lnTo>
                  <a:pt x="3235" y="5408"/>
                </a:lnTo>
                <a:lnTo>
                  <a:pt x="3235" y="622"/>
                </a:lnTo>
                <a:lnTo>
                  <a:pt x="3235" y="506"/>
                </a:lnTo>
                <a:lnTo>
                  <a:pt x="3347" y="477"/>
                </a:lnTo>
                <a:lnTo>
                  <a:pt x="4938" y="50"/>
                </a:lnTo>
                <a:lnTo>
                  <a:pt x="5128" y="0"/>
                </a:lnTo>
                <a:lnTo>
                  <a:pt x="5926" y="524"/>
                </a:lnTo>
                <a:lnTo>
                  <a:pt x="5926" y="5713"/>
                </a:lnTo>
                <a:lnTo>
                  <a:pt x="5128" y="5713"/>
                </a:lnTo>
                <a:lnTo>
                  <a:pt x="4825" y="5713"/>
                </a:lnTo>
                <a:lnTo>
                  <a:pt x="4825" y="392"/>
                </a:lnTo>
                <a:lnTo>
                  <a:pt x="3536" y="738"/>
                </a:lnTo>
                <a:lnTo>
                  <a:pt x="3536" y="5434"/>
                </a:lnTo>
                <a:lnTo>
                  <a:pt x="3790" y="5434"/>
                </a:lnTo>
                <a:lnTo>
                  <a:pt x="3790" y="5735"/>
                </a:lnTo>
                <a:lnTo>
                  <a:pt x="2149" y="5735"/>
                </a:lnTo>
                <a:lnTo>
                  <a:pt x="1998" y="5735"/>
                </a:lnTo>
                <a:lnTo>
                  <a:pt x="1998" y="5583"/>
                </a:lnTo>
                <a:lnTo>
                  <a:pt x="1998" y="1379"/>
                </a:lnTo>
                <a:lnTo>
                  <a:pt x="709" y="1725"/>
                </a:lnTo>
                <a:lnTo>
                  <a:pt x="709" y="5559"/>
                </a:lnTo>
                <a:lnTo>
                  <a:pt x="709" y="5710"/>
                </a:lnTo>
                <a:lnTo>
                  <a:pt x="557" y="5710"/>
                </a:lnTo>
                <a:lnTo>
                  <a:pt x="0" y="5710"/>
                </a:lnTo>
                <a:lnTo>
                  <a:pt x="0" y="5408"/>
                </a:lnTo>
                <a:close/>
                <a:moveTo>
                  <a:pt x="3760" y="3302"/>
                </a:moveTo>
                <a:lnTo>
                  <a:pt x="3760" y="3302"/>
                </a:lnTo>
                <a:lnTo>
                  <a:pt x="3760" y="3886"/>
                </a:lnTo>
                <a:lnTo>
                  <a:pt x="3920" y="3886"/>
                </a:lnTo>
                <a:lnTo>
                  <a:pt x="4084" y="3886"/>
                </a:lnTo>
                <a:lnTo>
                  <a:pt x="4084" y="3287"/>
                </a:lnTo>
                <a:lnTo>
                  <a:pt x="3920" y="3295"/>
                </a:lnTo>
                <a:lnTo>
                  <a:pt x="3760" y="3302"/>
                </a:lnTo>
                <a:close/>
                <a:moveTo>
                  <a:pt x="4271" y="819"/>
                </a:moveTo>
                <a:lnTo>
                  <a:pt x="4271" y="819"/>
                </a:lnTo>
                <a:lnTo>
                  <a:pt x="4271" y="1426"/>
                </a:lnTo>
                <a:lnTo>
                  <a:pt x="4444" y="1394"/>
                </a:lnTo>
                <a:lnTo>
                  <a:pt x="4622" y="1361"/>
                </a:lnTo>
                <a:lnTo>
                  <a:pt x="4622" y="736"/>
                </a:lnTo>
                <a:lnTo>
                  <a:pt x="4444" y="778"/>
                </a:lnTo>
                <a:lnTo>
                  <a:pt x="4271" y="819"/>
                </a:lnTo>
                <a:close/>
                <a:moveTo>
                  <a:pt x="3760" y="938"/>
                </a:moveTo>
                <a:lnTo>
                  <a:pt x="3760" y="938"/>
                </a:lnTo>
                <a:lnTo>
                  <a:pt x="3760" y="1522"/>
                </a:lnTo>
                <a:lnTo>
                  <a:pt x="3920" y="1492"/>
                </a:lnTo>
                <a:lnTo>
                  <a:pt x="4084" y="1461"/>
                </a:lnTo>
                <a:lnTo>
                  <a:pt x="4084" y="863"/>
                </a:lnTo>
                <a:lnTo>
                  <a:pt x="3920" y="901"/>
                </a:lnTo>
                <a:lnTo>
                  <a:pt x="3760" y="938"/>
                </a:lnTo>
                <a:close/>
                <a:moveTo>
                  <a:pt x="4271" y="1640"/>
                </a:moveTo>
                <a:lnTo>
                  <a:pt x="4271" y="1640"/>
                </a:lnTo>
                <a:lnTo>
                  <a:pt x="4271" y="2245"/>
                </a:lnTo>
                <a:lnTo>
                  <a:pt x="4444" y="2224"/>
                </a:lnTo>
                <a:lnTo>
                  <a:pt x="4622" y="2202"/>
                </a:lnTo>
                <a:lnTo>
                  <a:pt x="4622" y="1580"/>
                </a:lnTo>
                <a:lnTo>
                  <a:pt x="4444" y="1609"/>
                </a:lnTo>
                <a:lnTo>
                  <a:pt x="4271" y="1640"/>
                </a:lnTo>
                <a:close/>
                <a:moveTo>
                  <a:pt x="3760" y="1727"/>
                </a:moveTo>
                <a:lnTo>
                  <a:pt x="3760" y="1727"/>
                </a:lnTo>
                <a:lnTo>
                  <a:pt x="3760" y="2310"/>
                </a:lnTo>
                <a:lnTo>
                  <a:pt x="3920" y="2290"/>
                </a:lnTo>
                <a:lnTo>
                  <a:pt x="4084" y="2269"/>
                </a:lnTo>
                <a:lnTo>
                  <a:pt x="4084" y="1670"/>
                </a:lnTo>
                <a:lnTo>
                  <a:pt x="3920" y="1699"/>
                </a:lnTo>
                <a:lnTo>
                  <a:pt x="3760" y="1727"/>
                </a:lnTo>
                <a:close/>
                <a:moveTo>
                  <a:pt x="4271" y="2459"/>
                </a:moveTo>
                <a:lnTo>
                  <a:pt x="4271" y="2459"/>
                </a:lnTo>
                <a:lnTo>
                  <a:pt x="4271" y="3066"/>
                </a:lnTo>
                <a:lnTo>
                  <a:pt x="4444" y="3055"/>
                </a:lnTo>
                <a:lnTo>
                  <a:pt x="4622" y="3044"/>
                </a:lnTo>
                <a:lnTo>
                  <a:pt x="4622" y="2421"/>
                </a:lnTo>
                <a:lnTo>
                  <a:pt x="4444" y="2440"/>
                </a:lnTo>
                <a:lnTo>
                  <a:pt x="4271" y="2459"/>
                </a:lnTo>
                <a:close/>
                <a:moveTo>
                  <a:pt x="3760" y="2515"/>
                </a:moveTo>
                <a:lnTo>
                  <a:pt x="3760" y="2515"/>
                </a:lnTo>
                <a:lnTo>
                  <a:pt x="3760" y="3098"/>
                </a:lnTo>
                <a:lnTo>
                  <a:pt x="3920" y="3087"/>
                </a:lnTo>
                <a:lnTo>
                  <a:pt x="4084" y="3078"/>
                </a:lnTo>
                <a:lnTo>
                  <a:pt x="4084" y="2479"/>
                </a:lnTo>
                <a:lnTo>
                  <a:pt x="3920" y="2497"/>
                </a:lnTo>
                <a:lnTo>
                  <a:pt x="3760" y="2515"/>
                </a:lnTo>
                <a:close/>
                <a:moveTo>
                  <a:pt x="4271" y="3279"/>
                </a:moveTo>
                <a:lnTo>
                  <a:pt x="4271" y="3279"/>
                </a:lnTo>
                <a:lnTo>
                  <a:pt x="4271" y="3886"/>
                </a:lnTo>
                <a:lnTo>
                  <a:pt x="4444" y="3886"/>
                </a:lnTo>
                <a:lnTo>
                  <a:pt x="4622" y="3886"/>
                </a:lnTo>
                <a:lnTo>
                  <a:pt x="4622" y="3262"/>
                </a:lnTo>
                <a:lnTo>
                  <a:pt x="4444" y="3270"/>
                </a:lnTo>
                <a:lnTo>
                  <a:pt x="4271" y="3279"/>
                </a:lnTo>
                <a:close/>
                <a:moveTo>
                  <a:pt x="918" y="4350"/>
                </a:moveTo>
                <a:lnTo>
                  <a:pt x="918" y="4350"/>
                </a:lnTo>
                <a:lnTo>
                  <a:pt x="918" y="4933"/>
                </a:lnTo>
                <a:lnTo>
                  <a:pt x="1077" y="4933"/>
                </a:lnTo>
                <a:lnTo>
                  <a:pt x="1241" y="4933"/>
                </a:lnTo>
                <a:lnTo>
                  <a:pt x="1241" y="4334"/>
                </a:lnTo>
                <a:lnTo>
                  <a:pt x="1077" y="4343"/>
                </a:lnTo>
                <a:lnTo>
                  <a:pt x="918" y="4350"/>
                </a:lnTo>
                <a:close/>
                <a:moveTo>
                  <a:pt x="1429" y="1866"/>
                </a:moveTo>
                <a:lnTo>
                  <a:pt x="1429" y="1866"/>
                </a:lnTo>
                <a:lnTo>
                  <a:pt x="1429" y="2473"/>
                </a:lnTo>
                <a:lnTo>
                  <a:pt x="1601" y="2441"/>
                </a:lnTo>
                <a:lnTo>
                  <a:pt x="1780" y="2407"/>
                </a:lnTo>
                <a:lnTo>
                  <a:pt x="1780" y="1784"/>
                </a:lnTo>
                <a:lnTo>
                  <a:pt x="1601" y="1825"/>
                </a:lnTo>
                <a:lnTo>
                  <a:pt x="1429" y="1866"/>
                </a:lnTo>
                <a:close/>
                <a:moveTo>
                  <a:pt x="918" y="1986"/>
                </a:moveTo>
                <a:lnTo>
                  <a:pt x="918" y="1986"/>
                </a:lnTo>
                <a:lnTo>
                  <a:pt x="918" y="2569"/>
                </a:lnTo>
                <a:lnTo>
                  <a:pt x="1077" y="2539"/>
                </a:lnTo>
                <a:lnTo>
                  <a:pt x="1241" y="2509"/>
                </a:lnTo>
                <a:lnTo>
                  <a:pt x="1241" y="1909"/>
                </a:lnTo>
                <a:lnTo>
                  <a:pt x="1077" y="1948"/>
                </a:lnTo>
                <a:lnTo>
                  <a:pt x="918" y="1986"/>
                </a:lnTo>
                <a:close/>
                <a:moveTo>
                  <a:pt x="1429" y="2686"/>
                </a:moveTo>
                <a:lnTo>
                  <a:pt x="1429" y="2686"/>
                </a:lnTo>
                <a:lnTo>
                  <a:pt x="1429" y="3293"/>
                </a:lnTo>
                <a:lnTo>
                  <a:pt x="1601" y="3272"/>
                </a:lnTo>
                <a:lnTo>
                  <a:pt x="1780" y="3249"/>
                </a:lnTo>
                <a:lnTo>
                  <a:pt x="1780" y="2626"/>
                </a:lnTo>
                <a:lnTo>
                  <a:pt x="1601" y="2656"/>
                </a:lnTo>
                <a:lnTo>
                  <a:pt x="1429" y="2686"/>
                </a:lnTo>
                <a:close/>
                <a:moveTo>
                  <a:pt x="918" y="2773"/>
                </a:moveTo>
                <a:lnTo>
                  <a:pt x="918" y="2773"/>
                </a:lnTo>
                <a:lnTo>
                  <a:pt x="918" y="3357"/>
                </a:lnTo>
                <a:lnTo>
                  <a:pt x="1077" y="3337"/>
                </a:lnTo>
                <a:lnTo>
                  <a:pt x="1241" y="3316"/>
                </a:lnTo>
                <a:lnTo>
                  <a:pt x="1241" y="2718"/>
                </a:lnTo>
                <a:lnTo>
                  <a:pt x="1077" y="2746"/>
                </a:lnTo>
                <a:lnTo>
                  <a:pt x="918" y="2773"/>
                </a:lnTo>
                <a:close/>
                <a:moveTo>
                  <a:pt x="1429" y="3507"/>
                </a:moveTo>
                <a:lnTo>
                  <a:pt x="1429" y="3507"/>
                </a:lnTo>
                <a:lnTo>
                  <a:pt x="1429" y="4113"/>
                </a:lnTo>
                <a:lnTo>
                  <a:pt x="1601" y="4103"/>
                </a:lnTo>
                <a:lnTo>
                  <a:pt x="1780" y="4091"/>
                </a:lnTo>
                <a:lnTo>
                  <a:pt x="1780" y="3468"/>
                </a:lnTo>
                <a:lnTo>
                  <a:pt x="1601" y="3488"/>
                </a:lnTo>
                <a:lnTo>
                  <a:pt x="1429" y="3507"/>
                </a:lnTo>
                <a:close/>
                <a:moveTo>
                  <a:pt x="918" y="3562"/>
                </a:moveTo>
                <a:lnTo>
                  <a:pt x="918" y="3562"/>
                </a:lnTo>
                <a:lnTo>
                  <a:pt x="918" y="4145"/>
                </a:lnTo>
                <a:lnTo>
                  <a:pt x="1077" y="4135"/>
                </a:lnTo>
                <a:lnTo>
                  <a:pt x="1241" y="4125"/>
                </a:lnTo>
                <a:lnTo>
                  <a:pt x="1241" y="3527"/>
                </a:lnTo>
                <a:lnTo>
                  <a:pt x="1077" y="3544"/>
                </a:lnTo>
                <a:lnTo>
                  <a:pt x="918" y="3562"/>
                </a:lnTo>
                <a:close/>
                <a:moveTo>
                  <a:pt x="1429" y="4326"/>
                </a:moveTo>
                <a:lnTo>
                  <a:pt x="1429" y="4326"/>
                </a:lnTo>
                <a:lnTo>
                  <a:pt x="1429" y="4933"/>
                </a:lnTo>
                <a:lnTo>
                  <a:pt x="1601" y="4933"/>
                </a:lnTo>
                <a:lnTo>
                  <a:pt x="1780" y="4933"/>
                </a:lnTo>
                <a:lnTo>
                  <a:pt x="1780" y="4309"/>
                </a:lnTo>
                <a:lnTo>
                  <a:pt x="1601" y="4318"/>
                </a:lnTo>
                <a:lnTo>
                  <a:pt x="1429" y="4326"/>
                </a:lnTo>
                <a:close/>
              </a:path>
            </a:pathLst>
          </a:custGeom>
          <a:solidFill>
            <a:schemeClr val="accent1"/>
          </a:solidFill>
          <a:ln>
            <a:noFill/>
          </a:ln>
        </p:spPr>
        <p:txBody>
          <a:bodyPr lIns="121835" tIns="60915" rIns="121835" bIns="60915" anchor="ctr">
            <a:scene3d>
              <a:camera prst="orthographicFront"/>
              <a:lightRig rig="threePt" dir="t"/>
            </a:scene3d>
            <a:sp3d>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0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50000">
                                          <p:cBhvr additive="base">
                                            <p:cTn id="7" dur="1000" fill="hold"/>
                                            <p:tgtEl>
                                              <p:spTgt spid="28"/>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50000">
                                          <p:cBhvr additive="base">
                                            <p:cTn id="11" dur="1000" fill="hold"/>
                                            <p:tgtEl>
                                              <p:spTgt spid="32"/>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0000">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14:bounceEnd="50000">
                                          <p:cBhvr additive="base">
                                            <p:cTn id="15" dur="1000" fill="hold"/>
                                            <p:tgtEl>
                                              <p:spTgt spid="33"/>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50000">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14:bounceEnd="50000">
                                          <p:cBhvr additive="base">
                                            <p:cTn id="19" dur="1000" fill="hold"/>
                                            <p:tgtEl>
                                              <p:spTgt spid="23"/>
                                            </p:tgtEl>
                                            <p:attrNameLst>
                                              <p:attrName>ppt_x</p:attrName>
                                            </p:attrNameLst>
                                          </p:cBhvr>
                                          <p:tavLst>
                                            <p:tav tm="0">
                                              <p:val>
                                                <p:strVal val="0-#ppt_w/2"/>
                                              </p:val>
                                            </p:tav>
                                            <p:tav tm="100000">
                                              <p:val>
                                                <p:strVal val="#ppt_x"/>
                                              </p:val>
                                            </p:tav>
                                          </p:tavLst>
                                        </p:anim>
                                        <p:anim calcmode="lin" valueType="num" p14:bounceEnd="50000">
                                          <p:cBhvr additive="base">
                                            <p:cTn id="20" dur="10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50000">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14:bounceEnd="50000">
                                          <p:cBhvr additive="base">
                                            <p:cTn id="23" dur="1000" fill="hold"/>
                                            <p:tgtEl>
                                              <p:spTgt spid="37"/>
                                            </p:tgtEl>
                                            <p:attrNameLst>
                                              <p:attrName>ppt_x</p:attrName>
                                            </p:attrNameLst>
                                          </p:cBhvr>
                                          <p:tavLst>
                                            <p:tav tm="0">
                                              <p:val>
                                                <p:strVal val="0-#ppt_w/2"/>
                                              </p:val>
                                            </p:tav>
                                            <p:tav tm="100000">
                                              <p:val>
                                                <p:strVal val="#ppt_x"/>
                                              </p:val>
                                            </p:tav>
                                          </p:tavLst>
                                        </p:anim>
                                        <p:anim calcmode="lin" valueType="num" p14:bounceEnd="50000">
                                          <p:cBhvr additive="base">
                                            <p:cTn id="24" dur="1000" fill="hold"/>
                                            <p:tgtEl>
                                              <p:spTgt spid="3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50000">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14:bounceEnd="50000">
                                          <p:cBhvr additive="base">
                                            <p:cTn id="27" dur="1000" fill="hold"/>
                                            <p:tgtEl>
                                              <p:spTgt spid="35"/>
                                            </p:tgtEl>
                                            <p:attrNameLst>
                                              <p:attrName>ppt_x</p:attrName>
                                            </p:attrNameLst>
                                          </p:cBhvr>
                                          <p:tavLst>
                                            <p:tav tm="0">
                                              <p:val>
                                                <p:strVal val="0-#ppt_w/2"/>
                                              </p:val>
                                            </p:tav>
                                            <p:tav tm="100000">
                                              <p:val>
                                                <p:strVal val="#ppt_x"/>
                                              </p:val>
                                            </p:tav>
                                          </p:tavLst>
                                        </p:anim>
                                        <p:anim calcmode="lin" valueType="num" p14:bounceEnd="50000">
                                          <p:cBhvr additive="base">
                                            <p:cTn id="28" dur="10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Horizontal)">
                                          <p:cBhvr>
                                            <p:cTn id="32" dur="1000"/>
                                            <p:tgtEl>
                                              <p:spTgt spid="9"/>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250"/>
                                            <p:tgtEl>
                                              <p:spTgt spid="6"/>
                                            </p:tgtEl>
                                          </p:cBhvr>
                                        </p:animEffect>
                                      </p:childTnLst>
                                    </p:cTn>
                                  </p:par>
                                  <p:par>
                                    <p:cTn id="37" presetID="22" presetClass="entr" presetSubtype="8"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250"/>
                                            <p:tgtEl>
                                              <p:spTgt spid="54"/>
                                            </p:tgtEl>
                                          </p:cBhvr>
                                        </p:animEffect>
                                      </p:childTnLst>
                                    </p:cTn>
                                  </p:par>
                                  <p:par>
                                    <p:cTn id="40" presetID="22" presetClass="entr" presetSubtype="8" fill="hold" nodeType="with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left)">
                                          <p:cBhvr>
                                            <p:cTn id="42" dur="250"/>
                                            <p:tgtEl>
                                              <p:spTgt spid="55"/>
                                            </p:tgtEl>
                                          </p:cBhvr>
                                        </p:animEffect>
                                      </p:childTnLst>
                                    </p:cTn>
                                  </p:par>
                                  <p:par>
                                    <p:cTn id="43" presetID="45"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1750"/>
                                            <p:tgtEl>
                                              <p:spTgt spid="24"/>
                                            </p:tgtEl>
                                          </p:cBhvr>
                                        </p:animEffect>
                                        <p:anim calcmode="lin" valueType="num">
                                          <p:cBhvr>
                                            <p:cTn id="46" dur="1750" fill="hold"/>
                                            <p:tgtEl>
                                              <p:spTgt spid="24"/>
                                            </p:tgtEl>
                                            <p:attrNameLst>
                                              <p:attrName>ppt_w</p:attrName>
                                            </p:attrNameLst>
                                          </p:cBhvr>
                                          <p:tavLst>
                                            <p:tav tm="0" fmla="#ppt_w*sin(2.5*pi*$)">
                                              <p:val>
                                                <p:fltVal val="0"/>
                                              </p:val>
                                            </p:tav>
                                            <p:tav tm="100000">
                                              <p:val>
                                                <p:fltVal val="1"/>
                                              </p:val>
                                            </p:tav>
                                          </p:tavLst>
                                        </p:anim>
                                        <p:anim calcmode="lin" valueType="num">
                                          <p:cBhvr>
                                            <p:cTn id="47" dur="1750" fill="hold"/>
                                            <p:tgtEl>
                                              <p:spTgt spid="24"/>
                                            </p:tgtEl>
                                            <p:attrNameLst>
                                              <p:attrName>ppt_h</p:attrName>
                                            </p:attrNameLst>
                                          </p:cBhvr>
                                          <p:tavLst>
                                            <p:tav tm="0">
                                              <p:val>
                                                <p:strVal val="#ppt_h"/>
                                              </p:val>
                                            </p:tav>
                                            <p:tav tm="100000">
                                              <p:val>
                                                <p:strVal val="#ppt_h"/>
                                              </p:val>
                                            </p:tav>
                                          </p:tavLst>
                                        </p:anim>
                                      </p:childTnLst>
                                    </p:cTn>
                                  </p:par>
                                  <p:par>
                                    <p:cTn id="48" presetID="23" presetClass="entr" presetSubtype="36" fill="hold" grpId="0" nodeType="withEffect">
                                      <p:stCondLst>
                                        <p:cond delay="750"/>
                                      </p:stCondLst>
                                      <p:childTnLst>
                                        <p:set>
                                          <p:cBhvr>
                                            <p:cTn id="49" dur="1" fill="hold">
                                              <p:stCondLst>
                                                <p:cond delay="0"/>
                                              </p:stCondLst>
                                            </p:cTn>
                                            <p:tgtEl>
                                              <p:spTgt spid="22"/>
                                            </p:tgtEl>
                                            <p:attrNameLst>
                                              <p:attrName>style.visibility</p:attrName>
                                            </p:attrNameLst>
                                          </p:cBhvr>
                                          <p:to>
                                            <p:strVal val="visible"/>
                                          </p:to>
                                        </p:set>
                                        <p:anim calcmode="lin" valueType="num">
                                          <p:cBhvr>
                                            <p:cTn id="50" dur="1000" fill="hold"/>
                                            <p:tgtEl>
                                              <p:spTgt spid="22"/>
                                            </p:tgtEl>
                                            <p:attrNameLst>
                                              <p:attrName>ppt_w</p:attrName>
                                            </p:attrNameLst>
                                          </p:cBhvr>
                                          <p:tavLst>
                                            <p:tav tm="0">
                                              <p:val>
                                                <p:strVal val="(6*min(max(#ppt_w*#ppt_h,.3),1)-7.4)/-.7*#ppt_w"/>
                                              </p:val>
                                            </p:tav>
                                            <p:tav tm="100000">
                                              <p:val>
                                                <p:strVal val="#ppt_w"/>
                                              </p:val>
                                            </p:tav>
                                          </p:tavLst>
                                        </p:anim>
                                        <p:anim calcmode="lin" valueType="num">
                                          <p:cBhvr>
                                            <p:cTn id="51" dur="1000" fill="hold"/>
                                            <p:tgtEl>
                                              <p:spTgt spid="22"/>
                                            </p:tgtEl>
                                            <p:attrNameLst>
                                              <p:attrName>ppt_h</p:attrName>
                                            </p:attrNameLst>
                                          </p:cBhvr>
                                          <p:tavLst>
                                            <p:tav tm="0">
                                              <p:val>
                                                <p:strVal val="(6*min(max(#ppt_w*#ppt_h,.3),1)-7.4)/-.7*#ppt_h"/>
                                              </p:val>
                                            </p:tav>
                                            <p:tav tm="100000">
                                              <p:val>
                                                <p:strVal val="#ppt_h"/>
                                              </p:val>
                                            </p:tav>
                                          </p:tavLst>
                                        </p:anim>
                                        <p:anim calcmode="lin" valueType="num">
                                          <p:cBhvr>
                                            <p:cTn id="52" dur="1000" fill="hold"/>
                                            <p:tgtEl>
                                              <p:spTgt spid="22"/>
                                            </p:tgtEl>
                                            <p:attrNameLst>
                                              <p:attrName>ppt_x</p:attrName>
                                            </p:attrNameLst>
                                          </p:cBhvr>
                                          <p:tavLst>
                                            <p:tav tm="0">
                                              <p:val>
                                                <p:fltVal val="0.5"/>
                                              </p:val>
                                            </p:tav>
                                            <p:tav tm="100000">
                                              <p:val>
                                                <p:strVal val="#ppt_x"/>
                                              </p:val>
                                            </p:tav>
                                          </p:tavLst>
                                        </p:anim>
                                        <p:anim calcmode="lin" valueType="num">
                                          <p:cBhvr>
                                            <p:cTn id="53" dur="1000" fill="hold"/>
                                            <p:tgtEl>
                                              <p:spTgt spid="22"/>
                                            </p:tgtEl>
                                            <p:attrNameLst>
                                              <p:attrName>ppt_y</p:attrName>
                                            </p:attrNameLst>
                                          </p:cBhvr>
                                          <p:tavLst>
                                            <p:tav tm="0">
                                              <p:val>
                                                <p:strVal val="1+(6*min(max(#ppt_w*#ppt_h,.3),1)-7.4)/-.7*#ppt_h/2"/>
                                              </p:val>
                                            </p:tav>
                                            <p:tav tm="100000">
                                              <p:val>
                                                <p:strVal val="#ppt_y"/>
                                              </p:val>
                                            </p:tav>
                                          </p:tavLst>
                                        </p:anim>
                                      </p:childTnLst>
                                    </p:cTn>
                                  </p:par>
                                </p:childTnLst>
                              </p:cTn>
                            </p:par>
                            <p:par>
                              <p:cTn id="54" fill="hold">
                                <p:stCondLst>
                                  <p:cond delay="2500"/>
                                </p:stCondLst>
                                <p:childTnLst>
                                  <p:par>
                                    <p:cTn id="55" presetID="2" presetClass="entr" presetSubtype="1" fill="hold" grpId="0" nodeType="afterEffect" p14:presetBounceEnd="60000">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14:bounceEnd="60000">
                                          <p:cBhvr additive="base">
                                            <p:cTn id="57" dur="750" fill="hold"/>
                                            <p:tgtEl>
                                              <p:spTgt spid="51"/>
                                            </p:tgtEl>
                                            <p:attrNameLst>
                                              <p:attrName>ppt_x</p:attrName>
                                            </p:attrNameLst>
                                          </p:cBhvr>
                                          <p:tavLst>
                                            <p:tav tm="0">
                                              <p:val>
                                                <p:strVal val="#ppt_x"/>
                                              </p:val>
                                            </p:tav>
                                            <p:tav tm="100000">
                                              <p:val>
                                                <p:strVal val="#ppt_x"/>
                                              </p:val>
                                            </p:tav>
                                          </p:tavLst>
                                        </p:anim>
                                        <p:anim calcmode="lin" valueType="num" p14:bounceEnd="60000">
                                          <p:cBhvr additive="base">
                                            <p:cTn id="58" dur="750" fill="hold"/>
                                            <p:tgtEl>
                                              <p:spTgt spid="51"/>
                                            </p:tgtEl>
                                            <p:attrNameLst>
                                              <p:attrName>ppt_y</p:attrName>
                                            </p:attrNameLst>
                                          </p:cBhvr>
                                          <p:tavLst>
                                            <p:tav tm="0">
                                              <p:val>
                                                <p:strVal val="0-#ppt_h/2"/>
                                              </p:val>
                                            </p:tav>
                                            <p:tav tm="100000">
                                              <p:val>
                                                <p:strVal val="#ppt_y"/>
                                              </p:val>
                                            </p:tav>
                                          </p:tavLst>
                                        </p:anim>
                                      </p:childTnLst>
                                    </p:cTn>
                                  </p:par>
                                </p:childTnLst>
                              </p:cTn>
                            </p:par>
                            <p:par>
                              <p:cTn id="59" fill="hold">
                                <p:stCondLst>
                                  <p:cond delay="3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50"/>
                                            </p:tgtEl>
                                            <p:attrNameLst>
                                              <p:attrName>style.visibility</p:attrName>
                                            </p:attrNameLst>
                                          </p:cBhvr>
                                          <p:to>
                                            <p:strVal val="visible"/>
                                          </p:to>
                                        </p:set>
                                        <p:anim calcmode="lin" valueType="num">
                                          <p:cBhvr>
                                            <p:cTn id="62"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50"/>
                                            </p:tgtEl>
                                            <p:attrNameLst>
                                              <p:attrName>ppt_y</p:attrName>
                                            </p:attrNameLst>
                                          </p:cBhvr>
                                          <p:tavLst>
                                            <p:tav tm="0">
                                              <p:val>
                                                <p:strVal val="#ppt_y"/>
                                              </p:val>
                                            </p:tav>
                                            <p:tav tm="100000">
                                              <p:val>
                                                <p:strVal val="#ppt_y"/>
                                              </p:val>
                                            </p:tav>
                                          </p:tavLst>
                                        </p:anim>
                                        <p:anim calcmode="lin" valueType="num">
                                          <p:cBhvr>
                                            <p:cTn id="64"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50"/>
                                            </p:tgtEl>
                                          </p:cBhvr>
                                        </p:animEffect>
                                      </p:childTnLst>
                                    </p:cTn>
                                  </p:par>
                                </p:childTnLst>
                              </p:cTn>
                            </p:par>
                            <p:par>
                              <p:cTn id="67" fill="hold">
                                <p:stCondLst>
                                  <p:cond delay="6000"/>
                                </p:stCondLst>
                                <p:childTnLst>
                                  <p:par>
                                    <p:cTn id="68" presetID="2" presetClass="entr" presetSubtype="1" fill="hold" grpId="0" nodeType="afterEffect" p14:presetBounceEnd="60000">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14:bounceEnd="60000">
                                          <p:cBhvr additive="base">
                                            <p:cTn id="70" dur="750" fill="hold"/>
                                            <p:tgtEl>
                                              <p:spTgt spid="47"/>
                                            </p:tgtEl>
                                            <p:attrNameLst>
                                              <p:attrName>ppt_x</p:attrName>
                                            </p:attrNameLst>
                                          </p:cBhvr>
                                          <p:tavLst>
                                            <p:tav tm="0">
                                              <p:val>
                                                <p:strVal val="#ppt_x"/>
                                              </p:val>
                                            </p:tav>
                                            <p:tav tm="100000">
                                              <p:val>
                                                <p:strVal val="#ppt_x"/>
                                              </p:val>
                                            </p:tav>
                                          </p:tavLst>
                                        </p:anim>
                                        <p:anim calcmode="lin" valueType="num" p14:bounceEnd="60000">
                                          <p:cBhvr additive="base">
                                            <p:cTn id="71" dur="750" fill="hold"/>
                                            <p:tgtEl>
                                              <p:spTgt spid="47"/>
                                            </p:tgtEl>
                                            <p:attrNameLst>
                                              <p:attrName>ppt_y</p:attrName>
                                            </p:attrNameLst>
                                          </p:cBhvr>
                                          <p:tavLst>
                                            <p:tav tm="0">
                                              <p:val>
                                                <p:strVal val="0-#ppt_h/2"/>
                                              </p:val>
                                            </p:tav>
                                            <p:tav tm="100000">
                                              <p:val>
                                                <p:strVal val="#ppt_y"/>
                                              </p:val>
                                            </p:tav>
                                          </p:tavLst>
                                        </p:anim>
                                      </p:childTnLst>
                                    </p:cTn>
                                  </p:par>
                                </p:childTnLst>
                              </p:cTn>
                            </p:par>
                            <p:par>
                              <p:cTn id="72" fill="hold">
                                <p:stCondLst>
                                  <p:cond delay="70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46"/>
                                            </p:tgtEl>
                                            <p:attrNameLst>
                                              <p:attrName>ppt_y</p:attrName>
                                            </p:attrNameLst>
                                          </p:cBhvr>
                                          <p:tavLst>
                                            <p:tav tm="0">
                                              <p:val>
                                                <p:strVal val="#ppt_y"/>
                                              </p:val>
                                            </p:tav>
                                            <p:tav tm="100000">
                                              <p:val>
                                                <p:strVal val="#ppt_y"/>
                                              </p:val>
                                            </p:tav>
                                          </p:tavLst>
                                        </p:anim>
                                        <p:anim calcmode="lin" valueType="num">
                                          <p:cBhvr>
                                            <p:cTn id="77"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46"/>
                                            </p:tgtEl>
                                          </p:cBhvr>
                                        </p:animEffect>
                                      </p:childTnLst>
                                    </p:cTn>
                                  </p:par>
                                </p:childTnLst>
                              </p:cTn>
                            </p:par>
                            <p:par>
                              <p:cTn id="80" fill="hold">
                                <p:stCondLst>
                                  <p:cond delay="8250"/>
                                </p:stCondLst>
                                <p:childTnLst>
                                  <p:par>
                                    <p:cTn id="81" presetID="2" presetClass="entr" presetSubtype="1" fill="hold" grpId="0" nodeType="afterEffect" p14:presetBounceEnd="60000">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14:bounceEnd="60000">
                                          <p:cBhvr additive="base">
                                            <p:cTn id="83" dur="750" fill="hold"/>
                                            <p:tgtEl>
                                              <p:spTgt spid="53"/>
                                            </p:tgtEl>
                                            <p:attrNameLst>
                                              <p:attrName>ppt_x</p:attrName>
                                            </p:attrNameLst>
                                          </p:cBhvr>
                                          <p:tavLst>
                                            <p:tav tm="0">
                                              <p:val>
                                                <p:strVal val="#ppt_x"/>
                                              </p:val>
                                            </p:tav>
                                            <p:tav tm="100000">
                                              <p:val>
                                                <p:strVal val="#ppt_x"/>
                                              </p:val>
                                            </p:tav>
                                          </p:tavLst>
                                        </p:anim>
                                        <p:anim calcmode="lin" valueType="num" p14:bounceEnd="60000">
                                          <p:cBhvr additive="base">
                                            <p:cTn id="84" dur="750" fill="hold"/>
                                            <p:tgtEl>
                                              <p:spTgt spid="53"/>
                                            </p:tgtEl>
                                            <p:attrNameLst>
                                              <p:attrName>ppt_y</p:attrName>
                                            </p:attrNameLst>
                                          </p:cBhvr>
                                          <p:tavLst>
                                            <p:tav tm="0">
                                              <p:val>
                                                <p:strVal val="0-#ppt_h/2"/>
                                              </p:val>
                                            </p:tav>
                                            <p:tav tm="100000">
                                              <p:val>
                                                <p:strVal val="#ppt_y"/>
                                              </p:val>
                                            </p:tav>
                                          </p:tavLst>
                                        </p:anim>
                                      </p:childTnLst>
                                    </p:cTn>
                                  </p:par>
                                </p:childTnLst>
                              </p:cTn>
                            </p:par>
                            <p:par>
                              <p:cTn id="85" fill="hold">
                                <p:stCondLst>
                                  <p:cond delay="92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52"/>
                                            </p:tgtEl>
                                            <p:attrNameLst>
                                              <p:attrName>style.visibility</p:attrName>
                                            </p:attrNameLst>
                                          </p:cBhvr>
                                          <p:to>
                                            <p:strVal val="visible"/>
                                          </p:to>
                                        </p:set>
                                        <p:anim calcmode="lin" valueType="num">
                                          <p:cBhvr>
                                            <p:cTn id="8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52"/>
                                            </p:tgtEl>
                                            <p:attrNameLst>
                                              <p:attrName>ppt_y</p:attrName>
                                            </p:attrNameLst>
                                          </p:cBhvr>
                                          <p:tavLst>
                                            <p:tav tm="0">
                                              <p:val>
                                                <p:strVal val="#ppt_y"/>
                                              </p:val>
                                            </p:tav>
                                            <p:tav tm="100000">
                                              <p:val>
                                                <p:strVal val="#ppt_y"/>
                                              </p:val>
                                            </p:tav>
                                          </p:tavLst>
                                        </p:anim>
                                        <p:anim calcmode="lin" valueType="num">
                                          <p:cBhvr>
                                            <p:cTn id="9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animBg="1"/>
          <p:bldP spid="24" grpId="0" animBg="1"/>
          <p:bldP spid="28" grpId="0" animBg="1"/>
          <p:bldP spid="32" grpId="0" animBg="1"/>
          <p:bldP spid="33" grpId="0" animBg="1"/>
          <p:bldP spid="35" grpId="0" animBg="1"/>
          <p:bldP spid="37" grpId="0" animBg="1"/>
          <p:bldP spid="46" grpId="0"/>
          <p:bldP spid="47" grpId="0"/>
          <p:bldP spid="50" grpId="0"/>
          <p:bldP spid="51" grpId="0"/>
          <p:bldP spid="52" grpId="0"/>
          <p:bldP spid="53" grpId="0"/>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1+#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1+#ppt_w/2"/>
                                              </p:val>
                                            </p:tav>
                                            <p:tav tm="100000">
                                              <p:val>
                                                <p:strVal val="#ppt_x"/>
                                              </p:val>
                                            </p:tav>
                                          </p:tavLst>
                                        </p:anim>
                                        <p:anim calcmode="lin" valueType="num">
                                          <p:cBhvr additive="base">
                                            <p:cTn id="12" dur="10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1000" fill="hold"/>
                                            <p:tgtEl>
                                              <p:spTgt spid="33"/>
                                            </p:tgtEl>
                                            <p:attrNameLst>
                                              <p:attrName>ppt_x</p:attrName>
                                            </p:attrNameLst>
                                          </p:cBhvr>
                                          <p:tavLst>
                                            <p:tav tm="0">
                                              <p:val>
                                                <p:strVal val="1+#ppt_w/2"/>
                                              </p:val>
                                            </p:tav>
                                            <p:tav tm="100000">
                                              <p:val>
                                                <p:strVal val="#ppt_x"/>
                                              </p:val>
                                            </p:tav>
                                          </p:tavLst>
                                        </p:anim>
                                        <p:anim calcmode="lin" valueType="num">
                                          <p:cBhvr additive="base">
                                            <p:cTn id="16" dur="10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00" fill="hold"/>
                                            <p:tgtEl>
                                              <p:spTgt spid="23"/>
                                            </p:tgtEl>
                                            <p:attrNameLst>
                                              <p:attrName>ppt_x</p:attrName>
                                            </p:attrNameLst>
                                          </p:cBhvr>
                                          <p:tavLst>
                                            <p:tav tm="0">
                                              <p:val>
                                                <p:strVal val="0-#ppt_w/2"/>
                                              </p:val>
                                            </p:tav>
                                            <p:tav tm="100000">
                                              <p:val>
                                                <p:strVal val="#ppt_x"/>
                                              </p:val>
                                            </p:tav>
                                          </p:tavLst>
                                        </p:anim>
                                        <p:anim calcmode="lin" valueType="num">
                                          <p:cBhvr additive="base">
                                            <p:cTn id="20" dur="10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1000" fill="hold"/>
                                            <p:tgtEl>
                                              <p:spTgt spid="37"/>
                                            </p:tgtEl>
                                            <p:attrNameLst>
                                              <p:attrName>ppt_x</p:attrName>
                                            </p:attrNameLst>
                                          </p:cBhvr>
                                          <p:tavLst>
                                            <p:tav tm="0">
                                              <p:val>
                                                <p:strVal val="0-#ppt_w/2"/>
                                              </p:val>
                                            </p:tav>
                                            <p:tav tm="100000">
                                              <p:val>
                                                <p:strVal val="#ppt_x"/>
                                              </p:val>
                                            </p:tav>
                                          </p:tavLst>
                                        </p:anim>
                                        <p:anim calcmode="lin" valueType="num">
                                          <p:cBhvr additive="base">
                                            <p:cTn id="24" dur="1000" fill="hold"/>
                                            <p:tgtEl>
                                              <p:spTgt spid="3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0-#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Horizontal)">
                                          <p:cBhvr>
                                            <p:cTn id="32" dur="1000"/>
                                            <p:tgtEl>
                                              <p:spTgt spid="9"/>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250"/>
                                            <p:tgtEl>
                                              <p:spTgt spid="6"/>
                                            </p:tgtEl>
                                          </p:cBhvr>
                                        </p:animEffect>
                                      </p:childTnLst>
                                    </p:cTn>
                                  </p:par>
                                  <p:par>
                                    <p:cTn id="37" presetID="22" presetClass="entr" presetSubtype="8"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250"/>
                                            <p:tgtEl>
                                              <p:spTgt spid="54"/>
                                            </p:tgtEl>
                                          </p:cBhvr>
                                        </p:animEffect>
                                      </p:childTnLst>
                                    </p:cTn>
                                  </p:par>
                                  <p:par>
                                    <p:cTn id="40" presetID="22" presetClass="entr" presetSubtype="8" fill="hold" nodeType="with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left)">
                                          <p:cBhvr>
                                            <p:cTn id="42" dur="250"/>
                                            <p:tgtEl>
                                              <p:spTgt spid="55"/>
                                            </p:tgtEl>
                                          </p:cBhvr>
                                        </p:animEffect>
                                      </p:childTnLst>
                                    </p:cTn>
                                  </p:par>
                                  <p:par>
                                    <p:cTn id="43" presetID="45"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1750"/>
                                            <p:tgtEl>
                                              <p:spTgt spid="24"/>
                                            </p:tgtEl>
                                          </p:cBhvr>
                                        </p:animEffect>
                                        <p:anim calcmode="lin" valueType="num">
                                          <p:cBhvr>
                                            <p:cTn id="46" dur="1750" fill="hold"/>
                                            <p:tgtEl>
                                              <p:spTgt spid="24"/>
                                            </p:tgtEl>
                                            <p:attrNameLst>
                                              <p:attrName>ppt_w</p:attrName>
                                            </p:attrNameLst>
                                          </p:cBhvr>
                                          <p:tavLst>
                                            <p:tav tm="0" fmla="#ppt_w*sin(2.5*pi*$)">
                                              <p:val>
                                                <p:fltVal val="0"/>
                                              </p:val>
                                            </p:tav>
                                            <p:tav tm="100000">
                                              <p:val>
                                                <p:fltVal val="1"/>
                                              </p:val>
                                            </p:tav>
                                          </p:tavLst>
                                        </p:anim>
                                        <p:anim calcmode="lin" valueType="num">
                                          <p:cBhvr>
                                            <p:cTn id="47" dur="1750" fill="hold"/>
                                            <p:tgtEl>
                                              <p:spTgt spid="24"/>
                                            </p:tgtEl>
                                            <p:attrNameLst>
                                              <p:attrName>ppt_h</p:attrName>
                                            </p:attrNameLst>
                                          </p:cBhvr>
                                          <p:tavLst>
                                            <p:tav tm="0">
                                              <p:val>
                                                <p:strVal val="#ppt_h"/>
                                              </p:val>
                                            </p:tav>
                                            <p:tav tm="100000">
                                              <p:val>
                                                <p:strVal val="#ppt_h"/>
                                              </p:val>
                                            </p:tav>
                                          </p:tavLst>
                                        </p:anim>
                                      </p:childTnLst>
                                    </p:cTn>
                                  </p:par>
                                  <p:par>
                                    <p:cTn id="48" presetID="23" presetClass="entr" presetSubtype="36" fill="hold" grpId="0" nodeType="withEffect">
                                      <p:stCondLst>
                                        <p:cond delay="750"/>
                                      </p:stCondLst>
                                      <p:childTnLst>
                                        <p:set>
                                          <p:cBhvr>
                                            <p:cTn id="49" dur="1" fill="hold">
                                              <p:stCondLst>
                                                <p:cond delay="0"/>
                                              </p:stCondLst>
                                            </p:cTn>
                                            <p:tgtEl>
                                              <p:spTgt spid="22"/>
                                            </p:tgtEl>
                                            <p:attrNameLst>
                                              <p:attrName>style.visibility</p:attrName>
                                            </p:attrNameLst>
                                          </p:cBhvr>
                                          <p:to>
                                            <p:strVal val="visible"/>
                                          </p:to>
                                        </p:set>
                                        <p:anim calcmode="lin" valueType="num">
                                          <p:cBhvr>
                                            <p:cTn id="50" dur="1000" fill="hold"/>
                                            <p:tgtEl>
                                              <p:spTgt spid="22"/>
                                            </p:tgtEl>
                                            <p:attrNameLst>
                                              <p:attrName>ppt_w</p:attrName>
                                            </p:attrNameLst>
                                          </p:cBhvr>
                                          <p:tavLst>
                                            <p:tav tm="0">
                                              <p:val>
                                                <p:strVal val="(6*min(max(#ppt_w*#ppt_h,.3),1)-7.4)/-.7*#ppt_w"/>
                                              </p:val>
                                            </p:tav>
                                            <p:tav tm="100000">
                                              <p:val>
                                                <p:strVal val="#ppt_w"/>
                                              </p:val>
                                            </p:tav>
                                          </p:tavLst>
                                        </p:anim>
                                        <p:anim calcmode="lin" valueType="num">
                                          <p:cBhvr>
                                            <p:cTn id="51" dur="1000" fill="hold"/>
                                            <p:tgtEl>
                                              <p:spTgt spid="22"/>
                                            </p:tgtEl>
                                            <p:attrNameLst>
                                              <p:attrName>ppt_h</p:attrName>
                                            </p:attrNameLst>
                                          </p:cBhvr>
                                          <p:tavLst>
                                            <p:tav tm="0">
                                              <p:val>
                                                <p:strVal val="(6*min(max(#ppt_w*#ppt_h,.3),1)-7.4)/-.7*#ppt_h"/>
                                              </p:val>
                                            </p:tav>
                                            <p:tav tm="100000">
                                              <p:val>
                                                <p:strVal val="#ppt_h"/>
                                              </p:val>
                                            </p:tav>
                                          </p:tavLst>
                                        </p:anim>
                                        <p:anim calcmode="lin" valueType="num">
                                          <p:cBhvr>
                                            <p:cTn id="52" dur="1000" fill="hold"/>
                                            <p:tgtEl>
                                              <p:spTgt spid="22"/>
                                            </p:tgtEl>
                                            <p:attrNameLst>
                                              <p:attrName>ppt_x</p:attrName>
                                            </p:attrNameLst>
                                          </p:cBhvr>
                                          <p:tavLst>
                                            <p:tav tm="0">
                                              <p:val>
                                                <p:fltVal val="0.5"/>
                                              </p:val>
                                            </p:tav>
                                            <p:tav tm="100000">
                                              <p:val>
                                                <p:strVal val="#ppt_x"/>
                                              </p:val>
                                            </p:tav>
                                          </p:tavLst>
                                        </p:anim>
                                        <p:anim calcmode="lin" valueType="num">
                                          <p:cBhvr>
                                            <p:cTn id="53" dur="1000" fill="hold"/>
                                            <p:tgtEl>
                                              <p:spTgt spid="22"/>
                                            </p:tgtEl>
                                            <p:attrNameLst>
                                              <p:attrName>ppt_y</p:attrName>
                                            </p:attrNameLst>
                                          </p:cBhvr>
                                          <p:tavLst>
                                            <p:tav tm="0">
                                              <p:val>
                                                <p:strVal val="1+(6*min(max(#ppt_w*#ppt_h,.3),1)-7.4)/-.7*#ppt_h/2"/>
                                              </p:val>
                                            </p:tav>
                                            <p:tav tm="100000">
                                              <p:val>
                                                <p:strVal val="#ppt_y"/>
                                              </p:val>
                                            </p:tav>
                                          </p:tavLst>
                                        </p:anim>
                                      </p:childTnLst>
                                    </p:cTn>
                                  </p:par>
                                </p:childTnLst>
                              </p:cTn>
                            </p:par>
                            <p:par>
                              <p:cTn id="54" fill="hold">
                                <p:stCondLst>
                                  <p:cond delay="2500"/>
                                </p:stCondLst>
                                <p:childTnLst>
                                  <p:par>
                                    <p:cTn id="55" presetID="2" presetClass="entr" presetSubtype="1"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additive="base">
                                            <p:cTn id="57" dur="750" fill="hold"/>
                                            <p:tgtEl>
                                              <p:spTgt spid="51"/>
                                            </p:tgtEl>
                                            <p:attrNameLst>
                                              <p:attrName>ppt_x</p:attrName>
                                            </p:attrNameLst>
                                          </p:cBhvr>
                                          <p:tavLst>
                                            <p:tav tm="0">
                                              <p:val>
                                                <p:strVal val="#ppt_x"/>
                                              </p:val>
                                            </p:tav>
                                            <p:tav tm="100000">
                                              <p:val>
                                                <p:strVal val="#ppt_x"/>
                                              </p:val>
                                            </p:tav>
                                          </p:tavLst>
                                        </p:anim>
                                        <p:anim calcmode="lin" valueType="num">
                                          <p:cBhvr additive="base">
                                            <p:cTn id="58" dur="750" fill="hold"/>
                                            <p:tgtEl>
                                              <p:spTgt spid="51"/>
                                            </p:tgtEl>
                                            <p:attrNameLst>
                                              <p:attrName>ppt_y</p:attrName>
                                            </p:attrNameLst>
                                          </p:cBhvr>
                                          <p:tavLst>
                                            <p:tav tm="0">
                                              <p:val>
                                                <p:strVal val="0-#ppt_h/2"/>
                                              </p:val>
                                            </p:tav>
                                            <p:tav tm="100000">
                                              <p:val>
                                                <p:strVal val="#ppt_y"/>
                                              </p:val>
                                            </p:tav>
                                          </p:tavLst>
                                        </p:anim>
                                      </p:childTnLst>
                                    </p:cTn>
                                  </p:par>
                                </p:childTnLst>
                              </p:cTn>
                            </p:par>
                            <p:par>
                              <p:cTn id="59" fill="hold">
                                <p:stCondLst>
                                  <p:cond delay="3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50"/>
                                            </p:tgtEl>
                                            <p:attrNameLst>
                                              <p:attrName>style.visibility</p:attrName>
                                            </p:attrNameLst>
                                          </p:cBhvr>
                                          <p:to>
                                            <p:strVal val="visible"/>
                                          </p:to>
                                        </p:set>
                                        <p:anim calcmode="lin" valueType="num">
                                          <p:cBhvr>
                                            <p:cTn id="62"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50"/>
                                            </p:tgtEl>
                                            <p:attrNameLst>
                                              <p:attrName>ppt_y</p:attrName>
                                            </p:attrNameLst>
                                          </p:cBhvr>
                                          <p:tavLst>
                                            <p:tav tm="0">
                                              <p:val>
                                                <p:strVal val="#ppt_y"/>
                                              </p:val>
                                            </p:tav>
                                            <p:tav tm="100000">
                                              <p:val>
                                                <p:strVal val="#ppt_y"/>
                                              </p:val>
                                            </p:tav>
                                          </p:tavLst>
                                        </p:anim>
                                        <p:anim calcmode="lin" valueType="num">
                                          <p:cBhvr>
                                            <p:cTn id="64"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50"/>
                                            </p:tgtEl>
                                          </p:cBhvr>
                                        </p:animEffect>
                                      </p:childTnLst>
                                    </p:cTn>
                                  </p:par>
                                </p:childTnLst>
                              </p:cTn>
                            </p:par>
                            <p:par>
                              <p:cTn id="67" fill="hold">
                                <p:stCondLst>
                                  <p:cond delay="6000"/>
                                </p:stCondLst>
                                <p:childTnLst>
                                  <p:par>
                                    <p:cTn id="68" presetID="2" presetClass="entr" presetSubtype="1"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750" fill="hold"/>
                                            <p:tgtEl>
                                              <p:spTgt spid="47"/>
                                            </p:tgtEl>
                                            <p:attrNameLst>
                                              <p:attrName>ppt_x</p:attrName>
                                            </p:attrNameLst>
                                          </p:cBhvr>
                                          <p:tavLst>
                                            <p:tav tm="0">
                                              <p:val>
                                                <p:strVal val="#ppt_x"/>
                                              </p:val>
                                            </p:tav>
                                            <p:tav tm="100000">
                                              <p:val>
                                                <p:strVal val="#ppt_x"/>
                                              </p:val>
                                            </p:tav>
                                          </p:tavLst>
                                        </p:anim>
                                        <p:anim calcmode="lin" valueType="num">
                                          <p:cBhvr additive="base">
                                            <p:cTn id="71" dur="750" fill="hold"/>
                                            <p:tgtEl>
                                              <p:spTgt spid="47"/>
                                            </p:tgtEl>
                                            <p:attrNameLst>
                                              <p:attrName>ppt_y</p:attrName>
                                            </p:attrNameLst>
                                          </p:cBhvr>
                                          <p:tavLst>
                                            <p:tav tm="0">
                                              <p:val>
                                                <p:strVal val="0-#ppt_h/2"/>
                                              </p:val>
                                            </p:tav>
                                            <p:tav tm="100000">
                                              <p:val>
                                                <p:strVal val="#ppt_y"/>
                                              </p:val>
                                            </p:tav>
                                          </p:tavLst>
                                        </p:anim>
                                      </p:childTnLst>
                                    </p:cTn>
                                  </p:par>
                                </p:childTnLst>
                              </p:cTn>
                            </p:par>
                            <p:par>
                              <p:cTn id="72" fill="hold">
                                <p:stCondLst>
                                  <p:cond delay="70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46"/>
                                            </p:tgtEl>
                                            <p:attrNameLst>
                                              <p:attrName>ppt_y</p:attrName>
                                            </p:attrNameLst>
                                          </p:cBhvr>
                                          <p:tavLst>
                                            <p:tav tm="0">
                                              <p:val>
                                                <p:strVal val="#ppt_y"/>
                                              </p:val>
                                            </p:tav>
                                            <p:tav tm="100000">
                                              <p:val>
                                                <p:strVal val="#ppt_y"/>
                                              </p:val>
                                            </p:tav>
                                          </p:tavLst>
                                        </p:anim>
                                        <p:anim calcmode="lin" valueType="num">
                                          <p:cBhvr>
                                            <p:cTn id="77"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46"/>
                                            </p:tgtEl>
                                          </p:cBhvr>
                                        </p:animEffect>
                                      </p:childTnLst>
                                    </p:cTn>
                                  </p:par>
                                </p:childTnLst>
                              </p:cTn>
                            </p:par>
                            <p:par>
                              <p:cTn id="80" fill="hold">
                                <p:stCondLst>
                                  <p:cond delay="8250"/>
                                </p:stCondLst>
                                <p:childTnLst>
                                  <p:par>
                                    <p:cTn id="81" presetID="2" presetClass="entr" presetSubtype="1" fill="hold" grpId="0" nodeType="after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additive="base">
                                            <p:cTn id="83" dur="750" fill="hold"/>
                                            <p:tgtEl>
                                              <p:spTgt spid="53"/>
                                            </p:tgtEl>
                                            <p:attrNameLst>
                                              <p:attrName>ppt_x</p:attrName>
                                            </p:attrNameLst>
                                          </p:cBhvr>
                                          <p:tavLst>
                                            <p:tav tm="0">
                                              <p:val>
                                                <p:strVal val="#ppt_x"/>
                                              </p:val>
                                            </p:tav>
                                            <p:tav tm="100000">
                                              <p:val>
                                                <p:strVal val="#ppt_x"/>
                                              </p:val>
                                            </p:tav>
                                          </p:tavLst>
                                        </p:anim>
                                        <p:anim calcmode="lin" valueType="num">
                                          <p:cBhvr additive="base">
                                            <p:cTn id="84" dur="750" fill="hold"/>
                                            <p:tgtEl>
                                              <p:spTgt spid="53"/>
                                            </p:tgtEl>
                                            <p:attrNameLst>
                                              <p:attrName>ppt_y</p:attrName>
                                            </p:attrNameLst>
                                          </p:cBhvr>
                                          <p:tavLst>
                                            <p:tav tm="0">
                                              <p:val>
                                                <p:strVal val="0-#ppt_h/2"/>
                                              </p:val>
                                            </p:tav>
                                            <p:tav tm="100000">
                                              <p:val>
                                                <p:strVal val="#ppt_y"/>
                                              </p:val>
                                            </p:tav>
                                          </p:tavLst>
                                        </p:anim>
                                      </p:childTnLst>
                                    </p:cTn>
                                  </p:par>
                                </p:childTnLst>
                              </p:cTn>
                            </p:par>
                            <p:par>
                              <p:cTn id="85" fill="hold">
                                <p:stCondLst>
                                  <p:cond delay="92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52"/>
                                            </p:tgtEl>
                                            <p:attrNameLst>
                                              <p:attrName>style.visibility</p:attrName>
                                            </p:attrNameLst>
                                          </p:cBhvr>
                                          <p:to>
                                            <p:strVal val="visible"/>
                                          </p:to>
                                        </p:set>
                                        <p:anim calcmode="lin" valueType="num">
                                          <p:cBhvr>
                                            <p:cTn id="8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52"/>
                                            </p:tgtEl>
                                            <p:attrNameLst>
                                              <p:attrName>ppt_y</p:attrName>
                                            </p:attrNameLst>
                                          </p:cBhvr>
                                          <p:tavLst>
                                            <p:tav tm="0">
                                              <p:val>
                                                <p:strVal val="#ppt_y"/>
                                              </p:val>
                                            </p:tav>
                                            <p:tav tm="100000">
                                              <p:val>
                                                <p:strVal val="#ppt_y"/>
                                              </p:val>
                                            </p:tav>
                                          </p:tavLst>
                                        </p:anim>
                                        <p:anim calcmode="lin" valueType="num">
                                          <p:cBhvr>
                                            <p:cTn id="9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animBg="1"/>
          <p:bldP spid="24" grpId="0" animBg="1"/>
          <p:bldP spid="28" grpId="0" animBg="1"/>
          <p:bldP spid="32" grpId="0" animBg="1"/>
          <p:bldP spid="33" grpId="0" animBg="1"/>
          <p:bldP spid="35" grpId="0" animBg="1"/>
          <p:bldP spid="37" grpId="0" animBg="1"/>
          <p:bldP spid="46" grpId="0"/>
          <p:bldP spid="47" grpId="0"/>
          <p:bldP spid="50" grpId="0"/>
          <p:bldP spid="51" grpId="0"/>
          <p:bldP spid="52" grpId="0"/>
          <p:bldP spid="53" grpId="0"/>
          <p:bldP spid="23" grpId="0" animBg="1"/>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矩形 8"/>
          <p:cNvSpPr>
            <a:spLocks noChangeArrowheads="1"/>
          </p:cNvSpPr>
          <p:nvPr>
            <p:custDataLst>
              <p:tags r:id="rId1"/>
            </p:custDataLst>
          </p:nvPr>
        </p:nvSpPr>
        <p:spPr bwMode="auto">
          <a:xfrm>
            <a:off x="4827734" y="1912593"/>
            <a:ext cx="2647379"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9700" b="0" i="0" u="none" strike="noStrike" cap="none" normalizeH="0" baseline="0" dirty="0" smtClean="0">
                <a:ln>
                  <a:noFill/>
                </a:ln>
                <a:solidFill>
                  <a:schemeClr val="bg1"/>
                </a:solidFill>
                <a:effectLst>
                  <a:outerShdw blurRad="38100" dist="38100" dir="2700000" algn="tl">
                    <a:srgbClr val="000000">
                      <a:alpha val="84000"/>
                    </a:srgbClr>
                  </a:outerShdw>
                </a:effectLst>
                <a:latin typeface="Impact" panose="020B0806030902050204" pitchFamily="34" charset="0"/>
                <a:ea typeface="宋体" panose="02010600030101010101" pitchFamily="2" charset="-122"/>
                <a:cs typeface="宋体" panose="02010600030101010101" pitchFamily="2" charset="-122"/>
              </a:rPr>
              <a:t>201</a:t>
            </a:r>
            <a:r>
              <a:rPr lang="en-US" altLang="zh-CN" sz="9700" dirty="0">
                <a:solidFill>
                  <a:schemeClr val="bg1"/>
                </a:solidFill>
                <a:effectLst>
                  <a:outerShdw blurRad="38100" dist="38100" dir="2700000" algn="tl">
                    <a:srgbClr val="000000">
                      <a:alpha val="84000"/>
                    </a:srgbClr>
                  </a:outerShdw>
                </a:effectLst>
                <a:latin typeface="Impact" panose="020B0806030902050204" pitchFamily="34" charset="0"/>
              </a:rPr>
              <a:t>8</a:t>
            </a:r>
            <a:endParaRPr kumimoji="0" lang="zh-CN" altLang="zh-CN" sz="1800" b="0" i="0" u="none" strike="noStrike" cap="none" normalizeH="0" baseline="0" dirty="0" smtClean="0">
              <a:ln>
                <a:noFill/>
              </a:ln>
              <a:solidFill>
                <a:schemeClr val="bg1"/>
              </a:solidFill>
              <a:effectLst>
                <a:outerShdw blurRad="38100" dist="38100" dir="2700000" algn="tl">
                  <a:srgbClr val="000000">
                    <a:alpha val="84000"/>
                  </a:srgbClr>
                </a:outerShdw>
              </a:effectLst>
              <a:ea typeface="宋体" panose="02010600030101010101" pitchFamily="2" charset="-122"/>
              <a:cs typeface="宋体" panose="02010600030101010101" pitchFamily="2" charset="-122"/>
            </a:endParaRPr>
          </a:p>
        </p:txBody>
      </p:sp>
      <p:sp>
        <p:nvSpPr>
          <p:cNvPr id="7" name="PA_矩形 12"/>
          <p:cNvSpPr>
            <a:spLocks noChangeArrowheads="1"/>
          </p:cNvSpPr>
          <p:nvPr>
            <p:custDataLst>
              <p:tags r:id="rId2"/>
            </p:custDataLst>
          </p:nvPr>
        </p:nvSpPr>
        <p:spPr bwMode="auto">
          <a:xfrm>
            <a:off x="4397610" y="4351168"/>
            <a:ext cx="350762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300" b="0" i="0" u="none" strike="noStrike" cap="none" normalizeH="0" baseline="0" dirty="0" smtClean="0">
                <a:ln>
                  <a:noFill/>
                </a:ln>
                <a:solidFill>
                  <a:schemeClr val="bg1"/>
                </a:solidFill>
                <a:effectLst>
                  <a:outerShdw blurRad="38100" dist="38100" dir="2700000" algn="tl">
                    <a:srgbClr val="000000">
                      <a:alpha val="84000"/>
                    </a:srgbClr>
                  </a:outerShdw>
                </a:effectLst>
                <a:latin typeface="微软雅黑" panose="020B0503020204020204" pitchFamily="34" charset="-122"/>
                <a:ea typeface="微软雅黑" panose="020B0503020204020204" pitchFamily="34" charset="-122"/>
                <a:cs typeface="宋体" panose="02010600030101010101" pitchFamily="2" charset="-122"/>
              </a:rPr>
              <a:t>WONDER DESIGN POWERPOINT TEMP</a:t>
            </a:r>
            <a:r>
              <a:rPr kumimoji="0" lang="en-US" altLang="zh-CN" sz="1300" b="0" i="0" u="none" strike="noStrike" cap="none" normalizeH="0" baseline="0" dirty="0" smtClean="0">
                <a:ln>
                  <a:noFill/>
                </a:ln>
                <a:solidFill>
                  <a:schemeClr val="bg1"/>
                </a:solidFill>
                <a:effectLst>
                  <a:outerShdw blurRad="38100" dist="38100" dir="2700000" algn="tl">
                    <a:srgbClr val="000000">
                      <a:alpha val="84000"/>
                    </a:srgbClr>
                  </a:outerShdw>
                </a:effectLst>
                <a:latin typeface="微软雅黑" panose="020B0503020204020204" pitchFamily="34" charset="-122"/>
                <a:ea typeface="微软雅黑" panose="020B0503020204020204" pitchFamily="34" charset="-122"/>
                <a:cs typeface="宋体" panose="02010600030101010101" pitchFamily="2" charset="-122"/>
              </a:rPr>
              <a:t>LATE</a:t>
            </a:r>
            <a:endParaRPr kumimoji="0" lang="zh-CN" altLang="zh-CN" sz="1800" b="0" i="0" u="none" strike="noStrike" cap="none" normalizeH="0" baseline="0" dirty="0" smtClean="0">
              <a:ln>
                <a:noFill/>
              </a:ln>
              <a:solidFill>
                <a:schemeClr val="bg1"/>
              </a:solidFill>
              <a:effectLst>
                <a:outerShdw blurRad="38100" dist="38100" dir="2700000" algn="tl">
                  <a:srgbClr val="000000">
                    <a:alpha val="84000"/>
                  </a:srgbClr>
                </a:outerShdw>
              </a:effectLst>
              <a:cs typeface="宋体" panose="02010600030101010101" pitchFamily="2" charset="-122"/>
            </a:endParaRPr>
          </a:p>
        </p:txBody>
      </p:sp>
      <p:sp>
        <p:nvSpPr>
          <p:cNvPr id="8" name="PA_矩形 26"/>
          <p:cNvSpPr>
            <a:spLocks noChangeArrowheads="1"/>
          </p:cNvSpPr>
          <p:nvPr>
            <p:custDataLst>
              <p:tags r:id="rId3"/>
            </p:custDataLst>
          </p:nvPr>
        </p:nvSpPr>
        <p:spPr bwMode="auto">
          <a:xfrm>
            <a:off x="2348822" y="3353777"/>
            <a:ext cx="760520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6000" b="1" i="0" u="none" strike="noStrike" cap="none" normalizeH="0" baseline="0" dirty="0" smtClean="0">
                <a:ln>
                  <a:noFill/>
                </a:ln>
                <a:solidFill>
                  <a:schemeClr val="bg1"/>
                </a:solidFill>
                <a:effectLst>
                  <a:outerShdw blurRad="38100" dist="38100" dir="2700000" algn="tl">
                    <a:srgbClr val="000000">
                      <a:alpha val="84000"/>
                    </a:srgbClr>
                  </a:outerShdw>
                </a:effectLst>
                <a:latin typeface="微软雅黑" panose="020B0503020204020204" pitchFamily="34" charset="-122"/>
                <a:ea typeface="微软雅黑" panose="020B0503020204020204" pitchFamily="34" charset="-122"/>
                <a:cs typeface="宋体" panose="02010600030101010101" pitchFamily="2" charset="-122"/>
              </a:rPr>
              <a:t>感谢您的观看</a:t>
            </a:r>
            <a:endParaRPr kumimoji="0" lang="zh-CN" altLang="zh-CN" sz="4000" b="0" i="0" u="none" strike="noStrike" cap="none" normalizeH="0" baseline="0" dirty="0" smtClean="0">
              <a:ln>
                <a:noFill/>
              </a:ln>
              <a:solidFill>
                <a:schemeClr val="bg1"/>
              </a:solidFill>
              <a:effectLst>
                <a:outerShdw blurRad="38100" dist="38100" dir="2700000" algn="tl">
                  <a:srgbClr val="000000">
                    <a:alpha val="84000"/>
                  </a:srgbClr>
                </a:outerShdw>
              </a:effectLst>
              <a:cs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75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975"/>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
                                            </p:tgtEl>
                                            <p:attrNameLst>
                                              <p:attrName>ppt_y</p:attrName>
                                            </p:attrNameLst>
                                          </p:cBhvr>
                                          <p:tavLst>
                                            <p:tav tm="0">
                                              <p:val>
                                                <p:strVal val="#ppt_y"/>
                                              </p:val>
                                            </p:tav>
                                            <p:tav tm="100000">
                                              <p:val>
                                                <p:strVal val="#ppt_y"/>
                                              </p:val>
                                            </p:tav>
                                          </p:tavLst>
                                        </p:anim>
                                        <p:anim calcmode="lin" valueType="num">
                                          <p:cBhvr>
                                            <p:cTn id="1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
                                            </p:tgtEl>
                                          </p:cBhvr>
                                        </p:animEffect>
                                      </p:childTnLst>
                                    </p:cTn>
                                  </p:par>
                                </p:childTnLst>
                              </p:cTn>
                            </p:par>
                            <p:par>
                              <p:cTn id="17" fill="hold">
                                <p:stCondLst>
                                  <p:cond delay="1725"/>
                                </p:stCondLst>
                                <p:childTnLst>
                                  <p:par>
                                    <p:cTn id="18" presetID="2" presetClass="entr" presetSubtype="4" fill="hold" grpId="0" nodeType="afterEffect" p14:presetBounceEnd="60000">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14:bounceEnd="60000">
                                          <p:cBhvr additive="base">
                                            <p:cTn id="20" dur="7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21" dur="7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975"/>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
                                            </p:tgtEl>
                                            <p:attrNameLst>
                                              <p:attrName>ppt_y</p:attrName>
                                            </p:attrNameLst>
                                          </p:cBhvr>
                                          <p:tavLst>
                                            <p:tav tm="0">
                                              <p:val>
                                                <p:strVal val="#ppt_y"/>
                                              </p:val>
                                            </p:tav>
                                            <p:tav tm="100000">
                                              <p:val>
                                                <p:strVal val="#ppt_y"/>
                                              </p:val>
                                            </p:tav>
                                          </p:tavLst>
                                        </p:anim>
                                        <p:anim calcmode="lin" valueType="num">
                                          <p:cBhvr>
                                            <p:cTn id="1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
                                            </p:tgtEl>
                                          </p:cBhvr>
                                        </p:animEffect>
                                      </p:childTnLst>
                                    </p:cTn>
                                  </p:par>
                                </p:childTnLst>
                              </p:cTn>
                            </p:par>
                            <p:par>
                              <p:cTn id="17" fill="hold">
                                <p:stCondLst>
                                  <p:cond delay="1725"/>
                                </p:stCondLst>
                                <p:childTnLst>
                                  <p:par>
                                    <p:cTn id="18" presetID="2" presetClass="entr" presetSubtype="4"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750" fill="hold"/>
                                            <p:tgtEl>
                                              <p:spTgt spid="7"/>
                                            </p:tgtEl>
                                            <p:attrNameLst>
                                              <p:attrName>ppt_x</p:attrName>
                                            </p:attrNameLst>
                                          </p:cBhvr>
                                          <p:tavLst>
                                            <p:tav tm="0">
                                              <p:val>
                                                <p:strVal val="#ppt_x"/>
                                              </p:val>
                                            </p:tav>
                                            <p:tav tm="100000">
                                              <p:val>
                                                <p:strVal val="#ppt_x"/>
                                              </p:val>
                                            </p:tav>
                                          </p:tavLst>
                                        </p:anim>
                                        <p:anim calcmode="lin" valueType="num">
                                          <p:cBhvr additive="base">
                                            <p:cTn id="21" dur="7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5"/>
</p:tagLst>
</file>

<file path=ppt/tags/tag19.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6"/>
</p:tagLst>
</file>

<file path=ppt/tags/tag20.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7"/>
</p:tagLst>
</file>

<file path=ppt/tags/tag21.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9"/>
</p:tagLst>
</file>

<file path=ppt/tags/tag22.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10"/>
</p:tagLst>
</file>

<file path=ppt/tags/tag23.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11"/>
</p:tagLst>
</file>

<file path=ppt/tags/tag24.xml><?xml version="1.0" encoding="utf-8"?>
<p:tagLst xmlns:a="http://schemas.openxmlformats.org/drawingml/2006/main" xmlns:r="http://schemas.openxmlformats.org/officeDocument/2006/relationships" xmlns:p="http://schemas.openxmlformats.org/presentationml/2006/main">
  <p:tag name="TIMING" val="|1.5"/>
</p:tagLst>
</file>

<file path=ppt/tags/tag25.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26.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27.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29.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30.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QiTTB#"/>
  <p:tag name="MH_LAYOUT" val="SubTitleTextDesc"/>
  <p:tag name="MH" val="20160312084837"/>
  <p:tag name="MH_LIBRARY" val="GRAPHIC"/>
</p:tagLst>
</file>

<file path=ppt/tags/tag32.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7"/>
</p:tagLst>
</file>

<file path=ppt/tags/tag33.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Desc"/>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38.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5"/>
</p:tagLst>
</file>

<file path=ppt/tags/tag39.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6"/>
</p:tagLst>
</file>

<file path=ppt/tags/tag40.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2"/>
</p:tagLst>
</file>

<file path=ppt/tags/tag42.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3"/>
</p:tagLst>
</file>

<file path=ppt/tags/tag43.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9"/>
</p:tagLst>
</file>

<file path=ppt/tags/tag44.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0"/>
</p:tagLst>
</file>

<file path=ppt/tags/tag45.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1"/>
</p:tagLst>
</file>

<file path=ppt/tags/tag46.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2"/>
</p:tagLst>
</file>

<file path=ppt/tags/tag48.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3"/>
</p:tagLst>
</file>

<file path=ppt/tags/tag49.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4"/>
</p:tagLst>
</file>

<file path=ppt/tags/tag50.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5"/>
</p:tagLst>
</file>

<file path=ppt/tags/tag51.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6"/>
</p:tagLst>
</file>

<file path=ppt/tags/tag52.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7"/>
</p:tagLst>
</file>

<file path=ppt/tags/tag53.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9"/>
</p:tagLst>
</file>

<file path=ppt/tags/tag54.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10"/>
</p:tagLst>
</file>

<file path=ppt/tags/tag55.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11"/>
</p:tagLst>
</file>

<file path=ppt/tags/tag56.xml><?xml version="1.0" encoding="utf-8"?>
<p:tagLst xmlns:a="http://schemas.openxmlformats.org/drawingml/2006/main" xmlns:r="http://schemas.openxmlformats.org/officeDocument/2006/relationships" xmlns:p="http://schemas.openxmlformats.org/presentationml/2006/main">
  <p:tag name="TIMING" val="|1.8|2.6"/>
</p:tagLst>
</file>

<file path=ppt/tags/tag5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5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60219112043"/>
  <p:tag name="MH_LIBRARY" val="GRAPHIC"/>
  <p:tag name="MH_TYPE" val="SubTitle"/>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60219112043"/>
  <p:tag name="MH_LIBRARY" val="GRAPHIC"/>
  <p:tag name="MH_TYPE" val="SubTitle"/>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ShuJTB#"/>
  <p:tag name="MH_LAYOUT" val="SubTitleTextDesc"/>
  <p:tag name="MH" val="20160218215038"/>
  <p:tag name="MH_LIBRARY" val="GRAPHIC"/>
</p:tagLst>
</file>

<file path=ppt/tags/tag74.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1"/>
</p:tagLst>
</file>

<file path=ppt/tags/tag75.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2"/>
</p:tagLst>
</file>

<file path=ppt/tags/tag76.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3"/>
</p:tagLst>
</file>

<file path=ppt/tags/tag77.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4"/>
</p:tagLst>
</file>

<file path=ppt/tags/tag78.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5"/>
</p:tagLst>
</file>

<file path=ppt/tags/tag79.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SubTitle"/>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Text"/>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6"/>
</p:tagLst>
</file>

<file path=ppt/tags/tag82.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SubTitle"/>
  <p:tag name="MH_ORDER" val="2"/>
</p:tagLst>
</file>

<file path=ppt/tags/tag83.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Text"/>
  <p:tag name="MH_ORDER" val="2"/>
</p:tagLst>
</file>

<file path=ppt/tags/tag84.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7"/>
</p:tagLst>
</file>

<file path=ppt/tags/tag85.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SubTitle"/>
  <p:tag name="MH_ORDER" val="3"/>
</p:tagLst>
</file>

<file path=ppt/tags/tag86.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Text"/>
  <p:tag name="MH_ORDER" val="3"/>
</p:tagLst>
</file>

<file path=ppt/tags/tag87.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SubTitle"/>
  <p:tag name="MH_ORDER" val="4"/>
</p:tagLst>
</file>

<file path=ppt/tags/tag88.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Text"/>
  <p:tag name="MH_ORDER" val="4"/>
</p:tagLst>
</file>

<file path=ppt/tags/tag89.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8"/>
</p:tagLst>
</file>

<file path=ppt/tags/tag90.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Desc"/>
  <p:tag name="MH_ORDER" val="1"/>
</p:tagLst>
</file>

<file path=ppt/tags/tag91.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9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YinZJG#"/>
  <p:tag name="MH_LAYOUT" val="TitleSubTitleText"/>
  <p:tag name="MH" val="20160219104248"/>
  <p:tag name="MH_LIBRARY" val="GRAPHIC"/>
</p:tagLst>
</file>

<file path=ppt/tags/tag93.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94.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9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9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9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9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9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10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082">
      <a:dk1>
        <a:sysClr val="windowText" lastClr="000000"/>
      </a:dk1>
      <a:lt1>
        <a:sysClr val="window" lastClr="FFFFFF"/>
      </a:lt1>
      <a:dk2>
        <a:srgbClr val="23353F"/>
      </a:dk2>
      <a:lt2>
        <a:srgbClr val="23353F"/>
      </a:lt2>
      <a:accent1>
        <a:srgbClr val="416473"/>
      </a:accent1>
      <a:accent2>
        <a:srgbClr val="23353F"/>
      </a:accent2>
      <a:accent3>
        <a:srgbClr val="416473"/>
      </a:accent3>
      <a:accent4>
        <a:srgbClr val="23353F"/>
      </a:accent4>
      <a:accent5>
        <a:srgbClr val="416473"/>
      </a:accent5>
      <a:accent6>
        <a:srgbClr val="23353F"/>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3839</Words>
  <Application>Microsoft Office PowerPoint</Application>
  <PresentationFormat>自定义</PresentationFormat>
  <Paragraphs>488</Paragraphs>
  <Slides>39</Slides>
  <Notes>19</Notes>
  <HiddenSlides>0</HiddenSlides>
  <MMClips>1</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21</cp:revision>
  <dcterms:created xsi:type="dcterms:W3CDTF">2015-05-05T08:02:00Z</dcterms:created>
  <dcterms:modified xsi:type="dcterms:W3CDTF">2018-02-11T07:27:20Z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