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375" r:id="rId2"/>
    <p:sldId id="365" r:id="rId3"/>
    <p:sldId id="366" r:id="rId4"/>
    <p:sldId id="347" r:id="rId5"/>
    <p:sldId id="319" r:id="rId6"/>
    <p:sldId id="348" r:id="rId7"/>
    <p:sldId id="367" r:id="rId8"/>
    <p:sldId id="302" r:id="rId9"/>
    <p:sldId id="303" r:id="rId10"/>
    <p:sldId id="300" r:id="rId11"/>
    <p:sldId id="315" r:id="rId12"/>
    <p:sldId id="301" r:id="rId13"/>
    <p:sldId id="351" r:id="rId14"/>
    <p:sldId id="368" r:id="rId15"/>
    <p:sldId id="304" r:id="rId16"/>
    <p:sldId id="318" r:id="rId17"/>
    <p:sldId id="306" r:id="rId18"/>
    <p:sldId id="369" r:id="rId19"/>
    <p:sldId id="350" r:id="rId20"/>
    <p:sldId id="313" r:id="rId21"/>
    <p:sldId id="279" r:id="rId22"/>
    <p:sldId id="370" r:id="rId23"/>
    <p:sldId id="284" r:id="rId24"/>
    <p:sldId id="310" r:id="rId25"/>
    <p:sldId id="376"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64A2"/>
    <a:srgbClr val="9BBB59"/>
    <a:srgbClr val="4F81BD"/>
    <a:srgbClr val="C0504D"/>
    <a:srgbClr val="4BACC6"/>
    <a:srgbClr val="FF9900"/>
    <a:srgbClr val="0070C0"/>
    <a:srgbClr val="FAC90F"/>
    <a:srgbClr val="00B0F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2018/6/26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extLst>
      <p:ext uri="{BB962C8B-B14F-4D97-AF65-F5344CB8AC3E}">
        <p14:creationId xmlns:p14="http://schemas.microsoft.com/office/powerpoint/2010/main" val="2089632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3069056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5</a:t>
            </a:fld>
            <a:endParaRPr lang="zh-CN" altLang="en-US"/>
          </a:p>
        </p:txBody>
      </p:sp>
    </p:spTree>
    <p:extLst>
      <p:ext uri="{BB962C8B-B14F-4D97-AF65-F5344CB8AC3E}">
        <p14:creationId xmlns:p14="http://schemas.microsoft.com/office/powerpoint/2010/main" val="1650978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3362692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8</a:t>
            </a:fld>
            <a:endParaRPr lang="zh-CN" altLang="en-US"/>
          </a:p>
        </p:txBody>
      </p:sp>
    </p:spTree>
    <p:extLst>
      <p:ext uri="{BB962C8B-B14F-4D97-AF65-F5344CB8AC3E}">
        <p14:creationId xmlns:p14="http://schemas.microsoft.com/office/powerpoint/2010/main" val="877756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1652451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extLst>
      <p:ext uri="{BB962C8B-B14F-4D97-AF65-F5344CB8AC3E}">
        <p14:creationId xmlns:p14="http://schemas.microsoft.com/office/powerpoint/2010/main" val="998746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2263657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3206496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853432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730230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16</a:t>
            </a:fld>
            <a:endParaRPr lang="zh-CN" altLang="en-US"/>
          </a:p>
        </p:txBody>
      </p:sp>
    </p:spTree>
    <p:extLst>
      <p:ext uri="{BB962C8B-B14F-4D97-AF65-F5344CB8AC3E}">
        <p14:creationId xmlns:p14="http://schemas.microsoft.com/office/powerpoint/2010/main" val="1580019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17</a:t>
            </a:fld>
            <a:endParaRPr lang="zh-CN" altLang="en-US"/>
          </a:p>
        </p:txBody>
      </p:sp>
    </p:spTree>
    <p:extLst>
      <p:ext uri="{BB962C8B-B14F-4D97-AF65-F5344CB8AC3E}">
        <p14:creationId xmlns:p14="http://schemas.microsoft.com/office/powerpoint/2010/main" val="3460841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19</a:t>
            </a:fld>
            <a:endParaRPr lang="zh-CN" altLang="en-US"/>
          </a:p>
        </p:txBody>
      </p:sp>
    </p:spTree>
    <p:extLst>
      <p:ext uri="{BB962C8B-B14F-4D97-AF65-F5344CB8AC3E}">
        <p14:creationId xmlns:p14="http://schemas.microsoft.com/office/powerpoint/2010/main" val="4116029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2000863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extLst>
      <p:ext uri="{BB962C8B-B14F-4D97-AF65-F5344CB8AC3E}">
        <p14:creationId xmlns:p14="http://schemas.microsoft.com/office/powerpoint/2010/main" val="2523077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3238665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2617886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0461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386327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32619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140710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249975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itchFamily="34" charset="-122"/>
                <a:ea typeface="微软雅黑" pitchFamily="34" charset="-122"/>
              </a:defRPr>
            </a:lvl1pPr>
          </a:lstStyle>
          <a:p>
            <a:r>
              <a:rPr lang="zh-CN" altLang="en-US" dirty="0"/>
              <a:t>第一部分  点击此处输入您的标题</a:t>
            </a:r>
          </a:p>
        </p:txBody>
      </p:sp>
      <p:sp>
        <p:nvSpPr>
          <p:cNvPr id="3" name="日期占位符 2"/>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p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447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441651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6047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83346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8290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4047664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2018/6/26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206089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8.png"/><Relationship Id="rId7"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png"/><Relationship Id="rId9"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69600"/>
          <a:stretch/>
        </p:blipFill>
        <p:spPr>
          <a:xfrm>
            <a:off x="1354" y="3579862"/>
            <a:ext cx="9141291" cy="1563638"/>
          </a:xfrm>
          <a:prstGeom prst="rect">
            <a:avLst/>
          </a:prstGeom>
        </p:spPr>
      </p:pic>
      <p:sp>
        <p:nvSpPr>
          <p:cNvPr id="52" name="TextBox 51"/>
          <p:cNvSpPr txBox="1"/>
          <p:nvPr/>
        </p:nvSpPr>
        <p:spPr>
          <a:xfrm>
            <a:off x="1301680" y="2532191"/>
            <a:ext cx="6992620" cy="646331"/>
          </a:xfrm>
          <a:prstGeom prst="rect">
            <a:avLst/>
          </a:prstGeom>
          <a:noFill/>
        </p:spPr>
        <p:txBody>
          <a:bodyPr wrap="none" rtlCol="0">
            <a:spAutoFit/>
          </a:bodyPr>
          <a:lstStyle/>
          <a:p>
            <a:pPr algn="ctr"/>
            <a:r>
              <a:rPr lang="zh-CN" altLang="en-US" sz="36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初中生禁毒教育主题班会</a:t>
            </a:r>
            <a:r>
              <a:rPr lang="en-US" altLang="zh-CN" sz="3600" b="1" dirty="0" err="1">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ppt</a:t>
            </a:r>
            <a:r>
              <a:rPr lang="zh-CN" altLang="en-US" sz="3600" b="1"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模板</a:t>
            </a:r>
          </a:p>
        </p:txBody>
      </p:sp>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89386" t="50000" r="1162" b="34600"/>
          <a:stretch/>
        </p:blipFill>
        <p:spPr>
          <a:xfrm>
            <a:off x="8172401" y="2571750"/>
            <a:ext cx="864096" cy="792088"/>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5887" t="23400" r="4312" b="58401"/>
          <a:stretch/>
        </p:blipFill>
        <p:spPr>
          <a:xfrm>
            <a:off x="539553" y="1203598"/>
            <a:ext cx="8208912" cy="936104"/>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41335" t="13601" r="38972" b="50000"/>
          <a:stretch/>
        </p:blipFill>
        <p:spPr>
          <a:xfrm>
            <a:off x="3779913" y="699542"/>
            <a:ext cx="1800200" cy="1872208"/>
          </a:xfrm>
          <a:prstGeom prst="rect">
            <a:avLst/>
          </a:prstGeom>
        </p:spPr>
      </p:pic>
    </p:spTree>
    <p:extLst>
      <p:ext uri="{BB962C8B-B14F-4D97-AF65-F5344CB8AC3E}">
        <p14:creationId xmlns:p14="http://schemas.microsoft.com/office/powerpoint/2010/main" val="2490610954"/>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500" fill="hold"/>
                                            <p:tgtEl>
                                              <p:spTgt spid="8"/>
                                            </p:tgtEl>
                                            <p:attrNameLst>
                                              <p:attrName>ppt_w</p:attrName>
                                            </p:attrNameLst>
                                          </p:cBhvr>
                                          <p:tavLst>
                                            <p:tav tm="0">
                                              <p:val>
                                                <p:fltVal val="0"/>
                                              </p:val>
                                            </p:tav>
                                            <p:tav tm="100000">
                                              <p:val>
                                                <p:strVal val="#ppt_w"/>
                                              </p:val>
                                            </p:tav>
                                          </p:tavLst>
                                        </p:anim>
                                        <p:anim calcmode="lin" valueType="num">
                                          <p:cBhvr>
                                            <p:cTn id="19" dur="1500" fill="hold"/>
                                            <p:tgtEl>
                                              <p:spTgt spid="8"/>
                                            </p:tgtEl>
                                            <p:attrNameLst>
                                              <p:attrName>ppt_h</p:attrName>
                                            </p:attrNameLst>
                                          </p:cBhvr>
                                          <p:tavLst>
                                            <p:tav tm="0">
                                              <p:val>
                                                <p:fltVal val="0"/>
                                              </p:val>
                                            </p:tav>
                                            <p:tav tm="100000">
                                              <p:val>
                                                <p:strVal val="#ppt_h"/>
                                              </p:val>
                                            </p:tav>
                                          </p:tavLst>
                                        </p:anim>
                                        <p:anim calcmode="lin" valueType="num">
                                          <p:cBhvr>
                                            <p:cTn id="20" dur="1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1" dur="1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3500"/>
                                </p:stCondLst>
                                <p:childTnLst>
                                  <p:par>
                                    <p:cTn id="27" presetID="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2" presetClass="entr" presetSubtype="2" fill="hold" grpId="0" nodeType="afterEffect" p14:presetBounceEnd="50000">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14:bounceEnd="50000">
                                          <p:cBhvr additive="base">
                                            <p:cTn id="34" dur="500" fill="hold"/>
                                            <p:tgtEl>
                                              <p:spTgt spid="52"/>
                                            </p:tgtEl>
                                            <p:attrNameLst>
                                              <p:attrName>ppt_x</p:attrName>
                                            </p:attrNameLst>
                                          </p:cBhvr>
                                          <p:tavLst>
                                            <p:tav tm="0">
                                              <p:val>
                                                <p:strVal val="1+#ppt_w/2"/>
                                              </p:val>
                                            </p:tav>
                                            <p:tav tm="100000">
                                              <p:val>
                                                <p:strVal val="#ppt_x"/>
                                              </p:val>
                                            </p:tav>
                                          </p:tavLst>
                                        </p:anim>
                                        <p:anim calcmode="lin" valueType="num" p14:bounceEnd="50000">
                                          <p:cBhvr additive="base">
                                            <p:cTn id="35"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500" fill="hold"/>
                                            <p:tgtEl>
                                              <p:spTgt spid="8"/>
                                            </p:tgtEl>
                                            <p:attrNameLst>
                                              <p:attrName>ppt_w</p:attrName>
                                            </p:attrNameLst>
                                          </p:cBhvr>
                                          <p:tavLst>
                                            <p:tav tm="0">
                                              <p:val>
                                                <p:fltVal val="0"/>
                                              </p:val>
                                            </p:tav>
                                            <p:tav tm="100000">
                                              <p:val>
                                                <p:strVal val="#ppt_w"/>
                                              </p:val>
                                            </p:tav>
                                          </p:tavLst>
                                        </p:anim>
                                        <p:anim calcmode="lin" valueType="num">
                                          <p:cBhvr>
                                            <p:cTn id="19" dur="1500" fill="hold"/>
                                            <p:tgtEl>
                                              <p:spTgt spid="8"/>
                                            </p:tgtEl>
                                            <p:attrNameLst>
                                              <p:attrName>ppt_h</p:attrName>
                                            </p:attrNameLst>
                                          </p:cBhvr>
                                          <p:tavLst>
                                            <p:tav tm="0">
                                              <p:val>
                                                <p:fltVal val="0"/>
                                              </p:val>
                                            </p:tav>
                                            <p:tav tm="100000">
                                              <p:val>
                                                <p:strVal val="#ppt_h"/>
                                              </p:val>
                                            </p:tav>
                                          </p:tavLst>
                                        </p:anim>
                                        <p:anim calcmode="lin" valueType="num">
                                          <p:cBhvr>
                                            <p:cTn id="20" dur="1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1" dur="1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3500"/>
                                </p:stCondLst>
                                <p:childTnLst>
                                  <p:par>
                                    <p:cTn id="27" presetID="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fill="hold"/>
                                            <p:tgtEl>
                                              <p:spTgt spid="52"/>
                                            </p:tgtEl>
                                            <p:attrNameLst>
                                              <p:attrName>ppt_x</p:attrName>
                                            </p:attrNameLst>
                                          </p:cBhvr>
                                          <p:tavLst>
                                            <p:tav tm="0">
                                              <p:val>
                                                <p:strVal val="1+#ppt_w/2"/>
                                              </p:val>
                                            </p:tav>
                                            <p:tav tm="100000">
                                              <p:val>
                                                <p:strVal val="#ppt_x"/>
                                              </p:val>
                                            </p:tav>
                                          </p:tavLst>
                                        </p:anim>
                                        <p:anim calcmode="lin" valueType="num">
                                          <p:cBhvr additive="base">
                                            <p:cTn id="35"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075488" y="2259335"/>
            <a:ext cx="902811" cy="523220"/>
          </a:xfrm>
          <a:prstGeom prst="rect">
            <a:avLst/>
          </a:prstGeom>
          <a:noFill/>
        </p:spPr>
        <p:txBody>
          <a:bodyPr wrap="none" rtlCol="0">
            <a:spAutoFit/>
          </a:bodyPr>
          <a:lstStyle/>
          <a:p>
            <a:r>
              <a:rPr lang="zh-CN" altLang="en-US" sz="2800" b="1" dirty="0">
                <a:solidFill>
                  <a:srgbClr val="C00000"/>
                </a:solidFill>
                <a:latin typeface="微软雅黑" pitchFamily="34" charset="-122"/>
                <a:ea typeface="微软雅黑" pitchFamily="34" charset="-122"/>
              </a:rPr>
              <a:t>目录</a:t>
            </a:r>
          </a:p>
        </p:txBody>
      </p:sp>
      <p:sp>
        <p:nvSpPr>
          <p:cNvPr id="6" name="TextBox 5"/>
          <p:cNvSpPr txBox="1"/>
          <p:nvPr/>
        </p:nvSpPr>
        <p:spPr>
          <a:xfrm>
            <a:off x="5018564" y="1112337"/>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40" name="TextBox 39"/>
          <p:cNvSpPr txBox="1"/>
          <p:nvPr/>
        </p:nvSpPr>
        <p:spPr>
          <a:xfrm>
            <a:off x="5018564" y="1794936"/>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44" name="TextBox 43"/>
          <p:cNvSpPr txBox="1"/>
          <p:nvPr/>
        </p:nvSpPr>
        <p:spPr>
          <a:xfrm>
            <a:off x="5018564" y="2468831"/>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48" name="TextBox 47"/>
          <p:cNvSpPr txBox="1"/>
          <p:nvPr/>
        </p:nvSpPr>
        <p:spPr>
          <a:xfrm>
            <a:off x="5018564" y="3126826"/>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sp>
        <p:nvSpPr>
          <p:cNvPr id="52" name="TextBox 51"/>
          <p:cNvSpPr txBox="1"/>
          <p:nvPr/>
        </p:nvSpPr>
        <p:spPr>
          <a:xfrm>
            <a:off x="5018564" y="3784821"/>
            <a:ext cx="1569660" cy="507831"/>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请添加标题</a:t>
            </a:r>
            <a:endParaRPr lang="en-US" altLang="zh-CN" b="1" dirty="0">
              <a:solidFill>
                <a:schemeClr val="tx1">
                  <a:lumMod val="65000"/>
                  <a:lumOff val="35000"/>
                </a:schemeClr>
              </a:solidFill>
              <a:latin typeface="微软雅黑" pitchFamily="34" charset="-122"/>
              <a:ea typeface="微软雅黑" pitchFamily="34" charset="-122"/>
            </a:endParaRPr>
          </a:p>
          <a:p>
            <a:r>
              <a:rPr lang="zh-CN" altLang="en-US" sz="900" dirty="0">
                <a:solidFill>
                  <a:schemeClr val="tx1">
                    <a:lumMod val="65000"/>
                    <a:lumOff val="35000"/>
                  </a:schemeClr>
                </a:solidFill>
                <a:latin typeface="微软雅黑" pitchFamily="34" charset="-122"/>
                <a:ea typeface="微软雅黑" pitchFamily="34" charset="-122"/>
              </a:rPr>
              <a:t>点击此处输入简洁章节描述</a:t>
            </a:r>
          </a:p>
        </p:txBody>
      </p:sp>
      <p:cxnSp>
        <p:nvCxnSpPr>
          <p:cNvPr id="8" name="直接连接符 7"/>
          <p:cNvCxnSpPr/>
          <p:nvPr/>
        </p:nvCxnSpPr>
        <p:spPr>
          <a:xfrm>
            <a:off x="5090572" y="163564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5090572" y="2302767"/>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090572" y="3002954"/>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090572" y="3634657"/>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090572" y="429265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231809" y="1009798"/>
            <a:ext cx="570731" cy="657995"/>
            <a:chOff x="4231809" y="1009798"/>
            <a:chExt cx="570731" cy="657995"/>
          </a:xfrm>
        </p:grpSpPr>
        <p:grpSp>
          <p:nvGrpSpPr>
            <p:cNvPr id="5" name="组合 4"/>
            <p:cNvGrpSpPr/>
            <p:nvPr/>
          </p:nvGrpSpPr>
          <p:grpSpPr>
            <a:xfrm>
              <a:off x="4231809" y="1009798"/>
              <a:ext cx="570731" cy="657995"/>
              <a:chOff x="4067944" y="489262"/>
              <a:chExt cx="1375279" cy="1585559"/>
            </a:xfrm>
          </p:grpSpPr>
          <p:sp>
            <p:nvSpPr>
              <p:cNvPr id="30"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31"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00000"/>
                  </a:solidFill>
                </a:endParaRPr>
              </a:p>
            </p:txBody>
          </p:sp>
        </p:grpSp>
        <p:sp>
          <p:nvSpPr>
            <p:cNvPr id="13" name="TextBox 12"/>
            <p:cNvSpPr txBox="1"/>
            <p:nvPr/>
          </p:nvSpPr>
          <p:spPr>
            <a:xfrm>
              <a:off x="4310472" y="1151468"/>
              <a:ext cx="444352" cy="400110"/>
            </a:xfrm>
            <a:prstGeom prst="rect">
              <a:avLst/>
            </a:prstGeom>
            <a:noFill/>
          </p:spPr>
          <p:txBody>
            <a:bodyPr wrap="none" rtlCol="0">
              <a:spAutoFit/>
            </a:bodyPr>
            <a:lstStyle/>
            <a:p>
              <a:r>
                <a:rPr lang="en-US" altLang="zh-CN" sz="2000" b="1" dirty="0">
                  <a:solidFill>
                    <a:srgbClr val="C00000"/>
                  </a:solidFill>
                </a:rPr>
                <a:t>01</a:t>
              </a:r>
              <a:endParaRPr lang="zh-CN" altLang="en-US" sz="2000" b="1" dirty="0">
                <a:solidFill>
                  <a:srgbClr val="C00000"/>
                </a:solidFill>
              </a:endParaRPr>
            </a:p>
          </p:txBody>
        </p:sp>
      </p:grpSp>
      <p:grpSp>
        <p:nvGrpSpPr>
          <p:cNvPr id="15" name="组合 14"/>
          <p:cNvGrpSpPr/>
          <p:nvPr/>
        </p:nvGrpSpPr>
        <p:grpSpPr>
          <a:xfrm>
            <a:off x="4231809" y="1692397"/>
            <a:ext cx="570731" cy="657995"/>
            <a:chOff x="4231809" y="1692397"/>
            <a:chExt cx="570731" cy="657995"/>
          </a:xfrm>
        </p:grpSpPr>
        <p:grpSp>
          <p:nvGrpSpPr>
            <p:cNvPr id="36" name="组合 35"/>
            <p:cNvGrpSpPr/>
            <p:nvPr/>
          </p:nvGrpSpPr>
          <p:grpSpPr>
            <a:xfrm>
              <a:off x="4231809" y="1692397"/>
              <a:ext cx="570731" cy="657995"/>
              <a:chOff x="4067944" y="489262"/>
              <a:chExt cx="1375279" cy="1585559"/>
            </a:xfrm>
          </p:grpSpPr>
          <p:sp>
            <p:nvSpPr>
              <p:cNvPr id="37"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38"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2" name="TextBox 61"/>
            <p:cNvSpPr txBox="1"/>
            <p:nvPr/>
          </p:nvSpPr>
          <p:spPr>
            <a:xfrm>
              <a:off x="4310472" y="1855545"/>
              <a:ext cx="444352" cy="400110"/>
            </a:xfrm>
            <a:prstGeom prst="rect">
              <a:avLst/>
            </a:prstGeom>
            <a:noFill/>
          </p:spPr>
          <p:txBody>
            <a:bodyPr wrap="none" rtlCol="0">
              <a:spAutoFit/>
            </a:bodyPr>
            <a:lstStyle/>
            <a:p>
              <a:r>
                <a:rPr lang="en-US" altLang="zh-CN" sz="2000" b="1" dirty="0">
                  <a:solidFill>
                    <a:srgbClr val="C00000"/>
                  </a:solidFill>
                </a:rPr>
                <a:t>02</a:t>
              </a:r>
              <a:endParaRPr lang="zh-CN" altLang="en-US" sz="2000" b="1" dirty="0">
                <a:solidFill>
                  <a:srgbClr val="C00000"/>
                </a:solidFill>
              </a:endParaRPr>
            </a:p>
          </p:txBody>
        </p:sp>
      </p:grpSp>
      <p:grpSp>
        <p:nvGrpSpPr>
          <p:cNvPr id="16" name="组合 15"/>
          <p:cNvGrpSpPr/>
          <p:nvPr/>
        </p:nvGrpSpPr>
        <p:grpSpPr>
          <a:xfrm>
            <a:off x="4231809" y="2366292"/>
            <a:ext cx="570731" cy="657995"/>
            <a:chOff x="4231809" y="2366292"/>
            <a:chExt cx="570731" cy="657995"/>
          </a:xfrm>
        </p:grpSpPr>
        <p:grpSp>
          <p:nvGrpSpPr>
            <p:cNvPr id="41" name="组合 40"/>
            <p:cNvGrpSpPr/>
            <p:nvPr/>
          </p:nvGrpSpPr>
          <p:grpSpPr>
            <a:xfrm>
              <a:off x="4231809" y="2366292"/>
              <a:ext cx="570731" cy="657995"/>
              <a:chOff x="4067944" y="489262"/>
              <a:chExt cx="1375279" cy="1585559"/>
            </a:xfrm>
          </p:grpSpPr>
          <p:sp>
            <p:nvSpPr>
              <p:cNvPr id="42"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43"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4" name="TextBox 63"/>
            <p:cNvSpPr txBox="1"/>
            <p:nvPr/>
          </p:nvSpPr>
          <p:spPr>
            <a:xfrm>
              <a:off x="4310472" y="2531445"/>
              <a:ext cx="444352" cy="400110"/>
            </a:xfrm>
            <a:prstGeom prst="rect">
              <a:avLst/>
            </a:prstGeom>
            <a:noFill/>
          </p:spPr>
          <p:txBody>
            <a:bodyPr wrap="none" rtlCol="0">
              <a:spAutoFit/>
            </a:bodyPr>
            <a:lstStyle/>
            <a:p>
              <a:r>
                <a:rPr lang="en-US" altLang="zh-CN" sz="2000" b="1" dirty="0">
                  <a:solidFill>
                    <a:srgbClr val="C00000"/>
                  </a:solidFill>
                </a:rPr>
                <a:t>03</a:t>
              </a:r>
              <a:endParaRPr lang="zh-CN" altLang="en-US" sz="2000" b="1" dirty="0">
                <a:solidFill>
                  <a:srgbClr val="C00000"/>
                </a:solidFill>
              </a:endParaRPr>
            </a:p>
          </p:txBody>
        </p:sp>
      </p:grpSp>
      <p:grpSp>
        <p:nvGrpSpPr>
          <p:cNvPr id="17" name="组合 16"/>
          <p:cNvGrpSpPr/>
          <p:nvPr/>
        </p:nvGrpSpPr>
        <p:grpSpPr>
          <a:xfrm>
            <a:off x="4231809" y="3024287"/>
            <a:ext cx="570731" cy="657995"/>
            <a:chOff x="4231809" y="3024287"/>
            <a:chExt cx="570731" cy="657995"/>
          </a:xfrm>
        </p:grpSpPr>
        <p:grpSp>
          <p:nvGrpSpPr>
            <p:cNvPr id="45" name="组合 44"/>
            <p:cNvGrpSpPr/>
            <p:nvPr/>
          </p:nvGrpSpPr>
          <p:grpSpPr>
            <a:xfrm>
              <a:off x="4231809" y="3024287"/>
              <a:ext cx="570731" cy="657995"/>
              <a:chOff x="4067944" y="489262"/>
              <a:chExt cx="1375279" cy="1585559"/>
            </a:xfrm>
          </p:grpSpPr>
          <p:sp>
            <p:nvSpPr>
              <p:cNvPr id="46"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47"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5" name="TextBox 64"/>
            <p:cNvSpPr txBox="1"/>
            <p:nvPr/>
          </p:nvSpPr>
          <p:spPr>
            <a:xfrm>
              <a:off x="4310472" y="3180686"/>
              <a:ext cx="444352" cy="400110"/>
            </a:xfrm>
            <a:prstGeom prst="rect">
              <a:avLst/>
            </a:prstGeom>
            <a:noFill/>
          </p:spPr>
          <p:txBody>
            <a:bodyPr wrap="none" rtlCol="0">
              <a:spAutoFit/>
            </a:bodyPr>
            <a:lstStyle/>
            <a:p>
              <a:r>
                <a:rPr lang="en-US" altLang="zh-CN" sz="2000" b="1" dirty="0">
                  <a:solidFill>
                    <a:srgbClr val="C00000"/>
                  </a:solidFill>
                </a:rPr>
                <a:t>04</a:t>
              </a:r>
              <a:endParaRPr lang="zh-CN" altLang="en-US" sz="2000" b="1" dirty="0">
                <a:solidFill>
                  <a:srgbClr val="C00000"/>
                </a:solidFill>
              </a:endParaRPr>
            </a:p>
          </p:txBody>
        </p:sp>
      </p:grpSp>
      <p:grpSp>
        <p:nvGrpSpPr>
          <p:cNvPr id="18" name="组合 17"/>
          <p:cNvGrpSpPr/>
          <p:nvPr/>
        </p:nvGrpSpPr>
        <p:grpSpPr>
          <a:xfrm>
            <a:off x="4231809" y="3682282"/>
            <a:ext cx="570731" cy="657995"/>
            <a:chOff x="4231809" y="3682282"/>
            <a:chExt cx="570731" cy="657995"/>
          </a:xfrm>
        </p:grpSpPr>
        <p:grpSp>
          <p:nvGrpSpPr>
            <p:cNvPr id="49" name="组合 48"/>
            <p:cNvGrpSpPr/>
            <p:nvPr/>
          </p:nvGrpSpPr>
          <p:grpSpPr>
            <a:xfrm>
              <a:off x="4231809" y="3682282"/>
              <a:ext cx="570731" cy="657995"/>
              <a:chOff x="4067944" y="489262"/>
              <a:chExt cx="1375279" cy="1585559"/>
            </a:xfrm>
          </p:grpSpPr>
          <p:sp>
            <p:nvSpPr>
              <p:cNvPr id="50" name="Flowchart: Decision 78"/>
              <p:cNvSpPr/>
              <p:nvPr/>
            </p:nvSpPr>
            <p:spPr>
              <a:xfrm>
                <a:off x="4067944" y="489262"/>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51"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grpSp>
        <p:sp>
          <p:nvSpPr>
            <p:cNvPr id="66" name="TextBox 65"/>
            <p:cNvSpPr txBox="1"/>
            <p:nvPr/>
          </p:nvSpPr>
          <p:spPr>
            <a:xfrm>
              <a:off x="4310472" y="3838681"/>
              <a:ext cx="444352" cy="400110"/>
            </a:xfrm>
            <a:prstGeom prst="rect">
              <a:avLst/>
            </a:prstGeom>
            <a:noFill/>
          </p:spPr>
          <p:txBody>
            <a:bodyPr wrap="none" rtlCol="0">
              <a:spAutoFit/>
            </a:bodyPr>
            <a:lstStyle/>
            <a:p>
              <a:r>
                <a:rPr lang="en-US" altLang="zh-CN" sz="2000" b="1" dirty="0">
                  <a:solidFill>
                    <a:srgbClr val="C00000"/>
                  </a:solidFill>
                </a:rPr>
                <a:t>05</a:t>
              </a:r>
              <a:endParaRPr lang="zh-CN" altLang="en-US" sz="2000" b="1" dirty="0">
                <a:solidFill>
                  <a:srgbClr val="C00000"/>
                </a:solidFill>
              </a:endParaRPr>
            </a:p>
          </p:txBody>
        </p:sp>
      </p:grpSp>
    </p:spTree>
    <p:extLst>
      <p:ext uri="{BB962C8B-B14F-4D97-AF65-F5344CB8AC3E}">
        <p14:creationId xmlns:p14="http://schemas.microsoft.com/office/powerpoint/2010/main" val="14391854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par>
                          <p:cTn id="45" fill="hold">
                            <p:stCondLst>
                              <p:cond delay="2750"/>
                            </p:stCondLst>
                            <p:childTnLst>
                              <p:par>
                                <p:cTn id="46" presetID="2" presetClass="entr" presetSubtype="2"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250" fill="hold"/>
                                        <p:tgtEl>
                                          <p:spTgt spid="6"/>
                                        </p:tgtEl>
                                        <p:attrNameLst>
                                          <p:attrName>ppt_x</p:attrName>
                                        </p:attrNameLst>
                                      </p:cBhvr>
                                      <p:tavLst>
                                        <p:tav tm="0">
                                          <p:val>
                                            <p:strVal val="1+#ppt_w/2"/>
                                          </p:val>
                                        </p:tav>
                                        <p:tav tm="100000">
                                          <p:val>
                                            <p:strVal val="#ppt_x"/>
                                          </p:val>
                                        </p:tav>
                                      </p:tavLst>
                                    </p:anim>
                                    <p:anim calcmode="lin" valueType="num">
                                      <p:cBhvr additive="base">
                                        <p:cTn id="49" dur="250" fill="hold"/>
                                        <p:tgtEl>
                                          <p:spTgt spid="6"/>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3500"/>
                            </p:stCondLst>
                            <p:childTnLst>
                              <p:par>
                                <p:cTn id="55" presetID="2" presetClass="entr" presetSubtype="2"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250" fill="hold"/>
                                        <p:tgtEl>
                                          <p:spTgt spid="40"/>
                                        </p:tgtEl>
                                        <p:attrNameLst>
                                          <p:attrName>ppt_x</p:attrName>
                                        </p:attrNameLst>
                                      </p:cBhvr>
                                      <p:tavLst>
                                        <p:tav tm="0">
                                          <p:val>
                                            <p:strVal val="1+#ppt_w/2"/>
                                          </p:val>
                                        </p:tav>
                                        <p:tav tm="100000">
                                          <p:val>
                                            <p:strVal val="#ppt_x"/>
                                          </p:val>
                                        </p:tav>
                                      </p:tavLst>
                                    </p:anim>
                                    <p:anim calcmode="lin" valueType="num">
                                      <p:cBhvr additive="base">
                                        <p:cTn id="58" dur="250" fill="hold"/>
                                        <p:tgtEl>
                                          <p:spTgt spid="40"/>
                                        </p:tgtEl>
                                        <p:attrNameLst>
                                          <p:attrName>ppt_y</p:attrName>
                                        </p:attrNameLst>
                                      </p:cBhvr>
                                      <p:tavLst>
                                        <p:tav tm="0">
                                          <p:val>
                                            <p:strVal val="#ppt_y"/>
                                          </p:val>
                                        </p:tav>
                                        <p:tav tm="100000">
                                          <p:val>
                                            <p:strVal val="#ppt_y"/>
                                          </p:val>
                                        </p:tav>
                                      </p:tavLst>
                                    </p:anim>
                                  </p:childTnLst>
                                </p:cTn>
                              </p:par>
                            </p:childTnLst>
                          </p:cTn>
                        </p:par>
                        <p:par>
                          <p:cTn id="59" fill="hold">
                            <p:stCondLst>
                              <p:cond delay="3750"/>
                            </p:stCondLst>
                            <p:childTnLst>
                              <p:par>
                                <p:cTn id="60" presetID="22" presetClass="entr" presetSubtype="8"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wipe(left)">
                                      <p:cBhvr>
                                        <p:cTn id="62" dur="500"/>
                                        <p:tgtEl>
                                          <p:spTgt spid="55"/>
                                        </p:tgtEl>
                                      </p:cBhvr>
                                    </p:animEffect>
                                  </p:childTnLst>
                                </p:cTn>
                              </p:par>
                            </p:childTnLst>
                          </p:cTn>
                        </p:par>
                        <p:par>
                          <p:cTn id="63" fill="hold">
                            <p:stCondLst>
                              <p:cond delay="4250"/>
                            </p:stCondLst>
                            <p:childTnLst>
                              <p:par>
                                <p:cTn id="64" presetID="2" presetClass="entr" presetSubtype="2"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250" fill="hold"/>
                                        <p:tgtEl>
                                          <p:spTgt spid="44"/>
                                        </p:tgtEl>
                                        <p:attrNameLst>
                                          <p:attrName>ppt_x</p:attrName>
                                        </p:attrNameLst>
                                      </p:cBhvr>
                                      <p:tavLst>
                                        <p:tav tm="0">
                                          <p:val>
                                            <p:strVal val="1+#ppt_w/2"/>
                                          </p:val>
                                        </p:tav>
                                        <p:tav tm="100000">
                                          <p:val>
                                            <p:strVal val="#ppt_x"/>
                                          </p:val>
                                        </p:tav>
                                      </p:tavLst>
                                    </p:anim>
                                    <p:anim calcmode="lin" valueType="num">
                                      <p:cBhvr additive="base">
                                        <p:cTn id="67" dur="250" fill="hold"/>
                                        <p:tgtEl>
                                          <p:spTgt spid="44"/>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22" presetClass="entr" presetSubtype="8"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5000"/>
                            </p:stCondLst>
                            <p:childTnLst>
                              <p:par>
                                <p:cTn id="73" presetID="2" presetClass="entr" presetSubtype="2"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additive="base">
                                        <p:cTn id="75" dur="250" fill="hold"/>
                                        <p:tgtEl>
                                          <p:spTgt spid="48"/>
                                        </p:tgtEl>
                                        <p:attrNameLst>
                                          <p:attrName>ppt_x</p:attrName>
                                        </p:attrNameLst>
                                      </p:cBhvr>
                                      <p:tavLst>
                                        <p:tav tm="0">
                                          <p:val>
                                            <p:strVal val="1+#ppt_w/2"/>
                                          </p:val>
                                        </p:tav>
                                        <p:tav tm="100000">
                                          <p:val>
                                            <p:strVal val="#ppt_x"/>
                                          </p:val>
                                        </p:tav>
                                      </p:tavLst>
                                    </p:anim>
                                    <p:anim calcmode="lin" valueType="num">
                                      <p:cBhvr additive="base">
                                        <p:cTn id="76" dur="250" fill="hold"/>
                                        <p:tgtEl>
                                          <p:spTgt spid="48"/>
                                        </p:tgtEl>
                                        <p:attrNameLst>
                                          <p:attrName>ppt_y</p:attrName>
                                        </p:attrNameLst>
                                      </p:cBhvr>
                                      <p:tavLst>
                                        <p:tav tm="0">
                                          <p:val>
                                            <p:strVal val="#ppt_y"/>
                                          </p:val>
                                        </p:tav>
                                        <p:tav tm="100000">
                                          <p:val>
                                            <p:strVal val="#ppt_y"/>
                                          </p:val>
                                        </p:tav>
                                      </p:tavLst>
                                    </p:anim>
                                  </p:childTnLst>
                                </p:cTn>
                              </p:par>
                            </p:childTnLst>
                          </p:cTn>
                        </p:par>
                        <p:par>
                          <p:cTn id="77" fill="hold">
                            <p:stCondLst>
                              <p:cond delay="5250"/>
                            </p:stCondLst>
                            <p:childTnLst>
                              <p:par>
                                <p:cTn id="78" presetID="22" presetClass="entr" presetSubtype="8" fill="hold"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wipe(left)">
                                      <p:cBhvr>
                                        <p:cTn id="80" dur="500"/>
                                        <p:tgtEl>
                                          <p:spTgt spid="57"/>
                                        </p:tgtEl>
                                      </p:cBhvr>
                                    </p:animEffect>
                                  </p:childTnLst>
                                </p:cTn>
                              </p:par>
                            </p:childTnLst>
                          </p:cTn>
                        </p:par>
                        <p:par>
                          <p:cTn id="81" fill="hold">
                            <p:stCondLst>
                              <p:cond delay="5750"/>
                            </p:stCondLst>
                            <p:childTnLst>
                              <p:par>
                                <p:cTn id="82" presetID="2" presetClass="entr" presetSubtype="2"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250" fill="hold"/>
                                        <p:tgtEl>
                                          <p:spTgt spid="52"/>
                                        </p:tgtEl>
                                        <p:attrNameLst>
                                          <p:attrName>ppt_x</p:attrName>
                                        </p:attrNameLst>
                                      </p:cBhvr>
                                      <p:tavLst>
                                        <p:tav tm="0">
                                          <p:val>
                                            <p:strVal val="1+#ppt_w/2"/>
                                          </p:val>
                                        </p:tav>
                                        <p:tav tm="100000">
                                          <p:val>
                                            <p:strVal val="#ppt_x"/>
                                          </p:val>
                                        </p:tav>
                                      </p:tavLst>
                                    </p:anim>
                                    <p:anim calcmode="lin" valueType="num">
                                      <p:cBhvr additive="base">
                                        <p:cTn id="85" dur="250" fill="hold"/>
                                        <p:tgtEl>
                                          <p:spTgt spid="52"/>
                                        </p:tgtEl>
                                        <p:attrNameLst>
                                          <p:attrName>ppt_y</p:attrName>
                                        </p:attrNameLst>
                                      </p:cBhvr>
                                      <p:tavLst>
                                        <p:tav tm="0">
                                          <p:val>
                                            <p:strVal val="#ppt_y"/>
                                          </p:val>
                                        </p:tav>
                                        <p:tav tm="100000">
                                          <p:val>
                                            <p:strVal val="#ppt_y"/>
                                          </p:val>
                                        </p:tav>
                                      </p:tavLst>
                                    </p:anim>
                                  </p:childTnLst>
                                </p:cTn>
                              </p:par>
                            </p:childTnLst>
                          </p:cTn>
                        </p:par>
                        <p:par>
                          <p:cTn id="86" fill="hold">
                            <p:stCondLst>
                              <p:cond delay="6000"/>
                            </p:stCondLst>
                            <p:childTnLst>
                              <p:par>
                                <p:cTn id="87" presetID="22" presetClass="entr" presetSubtype="8"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6" grpId="0"/>
      <p:bldP spid="40" grpId="0"/>
      <p:bldP spid="44" grpId="0"/>
      <p:bldP spid="48"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01</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53" name="TextBox 52"/>
          <p:cNvSpPr txBox="1"/>
          <p:nvPr/>
        </p:nvSpPr>
        <p:spPr>
          <a:xfrm>
            <a:off x="3761180" y="2045374"/>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54" name="TextBox 53"/>
          <p:cNvSpPr txBox="1"/>
          <p:nvPr/>
        </p:nvSpPr>
        <p:spPr>
          <a:xfrm>
            <a:off x="5777404" y="2045374"/>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58" name="TextBox 57"/>
          <p:cNvSpPr txBox="1"/>
          <p:nvPr/>
        </p:nvSpPr>
        <p:spPr>
          <a:xfrm>
            <a:off x="3761180" y="2410530"/>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60" name="TextBox 59"/>
          <p:cNvSpPr txBox="1"/>
          <p:nvPr/>
        </p:nvSpPr>
        <p:spPr>
          <a:xfrm>
            <a:off x="5777404" y="2410530"/>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67" name="TextBox 66"/>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68" name="直接连接符 6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090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left)">
                                      <p:cBhvr>
                                        <p:cTn id="46" dur="500"/>
                                        <p:tgtEl>
                                          <p:spTgt spid="68"/>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up)">
                                      <p:cBhvr>
                                        <p:cTn id="50"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53" grpId="0"/>
      <p:bldP spid="54" grpId="0"/>
      <p:bldP spid="58" grpId="0"/>
      <p:bldP spid="60"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52" name="Flowchart: Decision 64"/>
          <p:cNvSpPr/>
          <p:nvPr/>
        </p:nvSpPr>
        <p:spPr>
          <a:xfrm flipV="1">
            <a:off x="5428969" y="2392151"/>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组合 6"/>
          <p:cNvGrpSpPr/>
          <p:nvPr/>
        </p:nvGrpSpPr>
        <p:grpSpPr>
          <a:xfrm>
            <a:off x="5428969" y="2181871"/>
            <a:ext cx="1375279" cy="1375279"/>
            <a:chOff x="5428969" y="2181871"/>
            <a:chExt cx="1375279" cy="1375279"/>
          </a:xfrm>
        </p:grpSpPr>
        <p:sp>
          <p:nvSpPr>
            <p:cNvPr id="5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52"/>
            <p:cNvGrpSpPr/>
            <p:nvPr/>
          </p:nvGrpSpPr>
          <p:grpSpPr>
            <a:xfrm>
              <a:off x="5933033" y="2685621"/>
              <a:ext cx="367150" cy="367778"/>
              <a:chOff x="9145588" y="4435475"/>
              <a:chExt cx="464344" cy="465138"/>
            </a:xfrm>
            <a:solidFill>
              <a:schemeClr val="accent5"/>
            </a:solidFill>
          </p:grpSpPr>
          <p:sp>
            <p:nvSpPr>
              <p:cNvPr id="43"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59" name="Flowchart: Decision 71"/>
          <p:cNvSpPr/>
          <p:nvPr/>
        </p:nvSpPr>
        <p:spPr>
          <a:xfrm flipV="1">
            <a:off x="2548649" y="2388280"/>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组合 4"/>
          <p:cNvGrpSpPr/>
          <p:nvPr/>
        </p:nvGrpSpPr>
        <p:grpSpPr>
          <a:xfrm>
            <a:off x="2548649" y="2178000"/>
            <a:ext cx="1375279" cy="1375279"/>
            <a:chOff x="2548649" y="2178000"/>
            <a:chExt cx="1375279" cy="1375279"/>
          </a:xfrm>
        </p:grpSpPr>
        <p:sp>
          <p:nvSpPr>
            <p:cNvPr id="6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68"/>
            <p:cNvGrpSpPr/>
            <p:nvPr/>
          </p:nvGrpSpPr>
          <p:grpSpPr>
            <a:xfrm>
              <a:off x="3097524" y="2681122"/>
              <a:ext cx="277529" cy="367778"/>
              <a:chOff x="3582988" y="3510757"/>
              <a:chExt cx="319088" cy="465138"/>
            </a:xfrm>
            <a:solidFill>
              <a:schemeClr val="accent2"/>
            </a:solidFill>
          </p:grpSpPr>
          <p:sp>
            <p:nvSpPr>
              <p:cNvPr id="5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Flowchart: Decision 78"/>
          <p:cNvSpPr/>
          <p:nvPr/>
        </p:nvSpPr>
        <p:spPr>
          <a:xfrm>
            <a:off x="1120674" y="1914904"/>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组合 3"/>
          <p:cNvGrpSpPr/>
          <p:nvPr/>
        </p:nvGrpSpPr>
        <p:grpSpPr>
          <a:xfrm>
            <a:off x="1120674" y="2125184"/>
            <a:ext cx="1375279" cy="1375279"/>
            <a:chOff x="1120674" y="2125184"/>
            <a:chExt cx="1375279" cy="1375279"/>
          </a:xfrm>
        </p:grpSpPr>
        <p:sp>
          <p:nvSpPr>
            <p:cNvPr id="67"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75"/>
            <p:cNvGrpSpPr/>
            <p:nvPr/>
          </p:nvGrpSpPr>
          <p:grpSpPr>
            <a:xfrm>
              <a:off x="1669549" y="2628305"/>
              <a:ext cx="275519" cy="367778"/>
              <a:chOff x="2639219" y="3510757"/>
              <a:chExt cx="348456" cy="465138"/>
            </a:xfrm>
            <a:solidFill>
              <a:schemeClr val="accent1"/>
            </a:solidFill>
          </p:grpSpPr>
          <p:sp>
            <p:nvSpPr>
              <p:cNvPr id="64"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74" name="Flowchart: Decision 86"/>
          <p:cNvSpPr/>
          <p:nvPr/>
        </p:nvSpPr>
        <p:spPr>
          <a:xfrm>
            <a:off x="3993114" y="1912519"/>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组合 5"/>
          <p:cNvGrpSpPr/>
          <p:nvPr/>
        </p:nvGrpSpPr>
        <p:grpSpPr>
          <a:xfrm>
            <a:off x="3993114" y="2122799"/>
            <a:ext cx="1375279" cy="1375279"/>
            <a:chOff x="3993114" y="2122799"/>
            <a:chExt cx="1375279" cy="1375279"/>
          </a:xfrm>
        </p:grpSpPr>
        <p:sp>
          <p:nvSpPr>
            <p:cNvPr id="75"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82"/>
            <p:cNvGrpSpPr/>
            <p:nvPr/>
          </p:nvGrpSpPr>
          <p:grpSpPr>
            <a:xfrm>
              <a:off x="4497178" y="2626549"/>
              <a:ext cx="367150" cy="367150"/>
              <a:chOff x="4439444" y="2582069"/>
              <a:chExt cx="464344" cy="464344"/>
            </a:xfrm>
            <a:solidFill>
              <a:schemeClr val="accent4"/>
            </a:solidFill>
          </p:grpSpPr>
          <p:sp>
            <p:nvSpPr>
              <p:cNvPr id="71"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9" name="Flowchart: Decision 106"/>
          <p:cNvSpPr/>
          <p:nvPr/>
        </p:nvSpPr>
        <p:spPr>
          <a:xfrm>
            <a:off x="6869129" y="190780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组合 7"/>
          <p:cNvGrpSpPr/>
          <p:nvPr/>
        </p:nvGrpSpPr>
        <p:grpSpPr>
          <a:xfrm>
            <a:off x="6869129" y="2118086"/>
            <a:ext cx="1375279" cy="1375279"/>
            <a:chOff x="6869129" y="2118086"/>
            <a:chExt cx="1375279" cy="1375279"/>
          </a:xfrm>
        </p:grpSpPr>
        <p:sp>
          <p:nvSpPr>
            <p:cNvPr id="110"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C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 name="TextBox 2"/>
          <p:cNvSpPr txBox="1"/>
          <p:nvPr/>
        </p:nvSpPr>
        <p:spPr>
          <a:xfrm>
            <a:off x="1221884"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76" name="TextBox 75"/>
          <p:cNvSpPr txBox="1"/>
          <p:nvPr/>
        </p:nvSpPr>
        <p:spPr>
          <a:xfrm>
            <a:off x="1187624" y="1382455"/>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78" name="TextBox 77"/>
          <p:cNvSpPr txBox="1"/>
          <p:nvPr/>
        </p:nvSpPr>
        <p:spPr>
          <a:xfrm>
            <a:off x="2553253" y="4075207"/>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79" name="TextBox 78"/>
          <p:cNvSpPr txBox="1"/>
          <p:nvPr/>
        </p:nvSpPr>
        <p:spPr>
          <a:xfrm>
            <a:off x="5531168" y="3767430"/>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80" name="TextBox 79"/>
          <p:cNvSpPr txBox="1"/>
          <p:nvPr/>
        </p:nvSpPr>
        <p:spPr>
          <a:xfrm>
            <a:off x="5496908" y="4075207"/>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1" name="TextBox 80"/>
          <p:cNvSpPr txBox="1"/>
          <p:nvPr/>
        </p:nvSpPr>
        <p:spPr>
          <a:xfrm>
            <a:off x="4050124"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82" name="TextBox 81"/>
          <p:cNvSpPr txBox="1"/>
          <p:nvPr/>
        </p:nvSpPr>
        <p:spPr>
          <a:xfrm>
            <a:off x="4015864" y="1382455"/>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3" name="TextBox 82"/>
          <p:cNvSpPr txBox="1"/>
          <p:nvPr/>
        </p:nvSpPr>
        <p:spPr>
          <a:xfrm>
            <a:off x="6953038"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4" name="TextBox 53"/>
          <p:cNvSpPr txBox="1"/>
          <p:nvPr/>
        </p:nvSpPr>
        <p:spPr>
          <a:xfrm>
            <a:off x="6920597" y="1382455"/>
            <a:ext cx="1326766" cy="58477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88689474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1"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66"/>
                                        </p:tgtEl>
                                        <p:attrNameLst>
                                          <p:attrName>ppt_x</p:attrName>
                                          <p:attrName>ppt_y</p:attrName>
                                        </p:attrNameLst>
                                      </p:cBhvr>
                                      <p:rCtr x="0" y="-1821"/>
                                    </p:animMotion>
                                  </p:childTnLst>
                                </p:cTn>
                              </p:par>
                            </p:childTnLst>
                          </p:cTn>
                        </p:par>
                        <p:par>
                          <p:cTn id="31" fill="hold">
                            <p:stCondLst>
                              <p:cond delay="225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59"/>
                                        </p:tgtEl>
                                        <p:attrNameLst>
                                          <p:attrName>ppt_x</p:attrName>
                                          <p:attrName>ppt_y</p:attrName>
                                        </p:attrNameLst>
                                      </p:cBhvr>
                                      <p:rCtr x="0" y="1389"/>
                                    </p:animMotion>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74"/>
                                        </p:tgtEl>
                                        <p:attrNameLst>
                                          <p:attrName>ppt_x</p:attrName>
                                          <p:attrName>ppt_y</p:attrName>
                                        </p:attrNameLst>
                                      </p:cBhvr>
                                      <p:rCtr x="0" y="-1821"/>
                                    </p:animMotion>
                                  </p:childTnLst>
                                </p:cTn>
                              </p:par>
                            </p:childTnLst>
                          </p:cTn>
                        </p:par>
                        <p:par>
                          <p:cTn id="57" fill="hold">
                            <p:stCondLst>
                              <p:cond delay="4750"/>
                            </p:stCondLst>
                            <p:childTnLst>
                              <p:par>
                                <p:cTn id="58" presetID="10" presetClass="entr" presetSubtype="0"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par>
                          <p:cTn id="64" fill="hold">
                            <p:stCondLst>
                              <p:cond delay="525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52"/>
                                        </p:tgtEl>
                                        <p:attrNameLst>
                                          <p:attrName>ppt_x</p:attrName>
                                          <p:attrName>ppt_y</p:attrName>
                                        </p:attrNameLst>
                                      </p:cBhvr>
                                      <p:rCtr x="0" y="1389"/>
                                    </p:animMotion>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fade">
                                      <p:cBhvr>
                                        <p:cTn id="80" dur="500"/>
                                        <p:tgtEl>
                                          <p:spTgt spid="109"/>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109"/>
                                        </p:tgtEl>
                                        <p:attrNameLst>
                                          <p:attrName>ppt_x</p:attrName>
                                          <p:attrName>ppt_y</p:attrName>
                                        </p:attrNameLst>
                                      </p:cBhvr>
                                      <p:rCtr x="0" y="-1821"/>
                                    </p:animMotion>
                                  </p:childTnLst>
                                </p:cTn>
                              </p:par>
                            </p:childTnLst>
                          </p:cTn>
                        </p:par>
                        <p:par>
                          <p:cTn id="83" fill="hold">
                            <p:stCondLst>
                              <p:cond delay="7250"/>
                            </p:stCondLst>
                            <p:childTnLst>
                              <p:par>
                                <p:cTn id="84" presetID="10"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9" grpId="0" animBg="1"/>
      <p:bldP spid="59" grpId="1" animBg="1"/>
      <p:bldP spid="66" grpId="0" animBg="1"/>
      <p:bldP spid="66" grpId="1" animBg="1"/>
      <p:bldP spid="74" grpId="0" animBg="1"/>
      <p:bldP spid="74" grpId="1" animBg="1"/>
      <p:bldP spid="109" grpId="0" animBg="1"/>
      <p:bldP spid="109" grpId="1" animBg="1"/>
      <p:bldP spid="3" grpId="0"/>
      <p:bldP spid="76" grpId="0"/>
      <p:bldP spid="77" grpId="0"/>
      <p:bldP spid="78" grpId="0"/>
      <p:bldP spid="79" grpId="0"/>
      <p:bldP spid="80" grpId="0"/>
      <p:bldP spid="81" grpId="0"/>
      <p:bldP spid="82" grpId="0"/>
      <p:bldP spid="83"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137"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 fmla="*/ 365760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3657600 w 766424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138" name="Pentagon 25"/>
          <p:cNvSpPr/>
          <p:nvPr/>
        </p:nvSpPr>
        <p:spPr>
          <a:xfrm>
            <a:off x="345387" y="1767319"/>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01</a:t>
            </a:r>
            <a:endParaRPr lang="en-GB" sz="1500">
              <a:solidFill>
                <a:schemeClr val="tx1">
                  <a:lumMod val="65000"/>
                  <a:lumOff val="35000"/>
                </a:schemeClr>
              </a:solidFill>
            </a:endParaRPr>
          </a:p>
        </p:txBody>
      </p:sp>
      <p:sp>
        <p:nvSpPr>
          <p:cNvPr id="139" name="Rectangle 26"/>
          <p:cNvSpPr/>
          <p:nvPr/>
        </p:nvSpPr>
        <p:spPr>
          <a:xfrm>
            <a:off x="840763" y="1707654"/>
            <a:ext cx="3637112" cy="407804"/>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p:txBody>
      </p:sp>
      <p:sp>
        <p:nvSpPr>
          <p:cNvPr id="140" name="Pentagon 33"/>
          <p:cNvSpPr/>
          <p:nvPr/>
        </p:nvSpPr>
        <p:spPr>
          <a:xfrm>
            <a:off x="345387" y="2435208"/>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02</a:t>
            </a:r>
            <a:endParaRPr lang="en-GB" sz="1500">
              <a:solidFill>
                <a:schemeClr val="tx1">
                  <a:lumMod val="65000"/>
                  <a:lumOff val="35000"/>
                </a:schemeClr>
              </a:solidFill>
            </a:endParaRPr>
          </a:p>
        </p:txBody>
      </p:sp>
      <p:sp>
        <p:nvSpPr>
          <p:cNvPr id="141" name="Rectangle 34"/>
          <p:cNvSpPr/>
          <p:nvPr/>
        </p:nvSpPr>
        <p:spPr>
          <a:xfrm>
            <a:off x="840763" y="2375543"/>
            <a:ext cx="2798402"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2" name="Pentagon 36"/>
          <p:cNvSpPr/>
          <p:nvPr/>
        </p:nvSpPr>
        <p:spPr>
          <a:xfrm>
            <a:off x="345387" y="3093626"/>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03</a:t>
            </a:r>
            <a:endParaRPr lang="en-GB" sz="1500">
              <a:solidFill>
                <a:schemeClr val="tx1">
                  <a:lumMod val="65000"/>
                  <a:lumOff val="35000"/>
                </a:schemeClr>
              </a:solidFill>
            </a:endParaRPr>
          </a:p>
        </p:txBody>
      </p:sp>
      <p:sp>
        <p:nvSpPr>
          <p:cNvPr id="143" name="Rectangle 37"/>
          <p:cNvSpPr/>
          <p:nvPr/>
        </p:nvSpPr>
        <p:spPr>
          <a:xfrm>
            <a:off x="840764" y="3033960"/>
            <a:ext cx="237807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4" name="Pentagon 39"/>
          <p:cNvSpPr/>
          <p:nvPr/>
        </p:nvSpPr>
        <p:spPr>
          <a:xfrm>
            <a:off x="345387" y="3782526"/>
            <a:ext cx="455636" cy="27308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04</a:t>
            </a:r>
            <a:endParaRPr lang="en-GB" sz="1500">
              <a:solidFill>
                <a:schemeClr val="tx1">
                  <a:lumMod val="65000"/>
                  <a:lumOff val="35000"/>
                </a:schemeClr>
              </a:solidFill>
            </a:endParaRPr>
          </a:p>
        </p:txBody>
      </p:sp>
      <p:sp>
        <p:nvSpPr>
          <p:cNvPr id="145" name="Rectangle 40"/>
          <p:cNvSpPr/>
          <p:nvPr/>
        </p:nvSpPr>
        <p:spPr>
          <a:xfrm>
            <a:off x="840763" y="3722861"/>
            <a:ext cx="224533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grpSp>
        <p:nvGrpSpPr>
          <p:cNvPr id="146" name="Group 3"/>
          <p:cNvGrpSpPr/>
          <p:nvPr/>
        </p:nvGrpSpPr>
        <p:grpSpPr>
          <a:xfrm>
            <a:off x="4066482" y="2072454"/>
            <a:ext cx="1580622" cy="685800"/>
            <a:chOff x="5621315" y="2514600"/>
            <a:chExt cx="2107496" cy="914400"/>
          </a:xfrm>
        </p:grpSpPr>
        <p:sp>
          <p:nvSpPr>
            <p:cNvPr id="147" name="Parallelogram 14"/>
            <p:cNvSpPr/>
            <p:nvPr/>
          </p:nvSpPr>
          <p:spPr>
            <a:xfrm>
              <a:off x="5621315" y="2514600"/>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8" name="AutoShape 59"/>
            <p:cNvSpPr>
              <a:spLocks/>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149" name="Group 1"/>
          <p:cNvGrpSpPr/>
          <p:nvPr/>
        </p:nvGrpSpPr>
        <p:grpSpPr>
          <a:xfrm>
            <a:off x="4472064" y="1169240"/>
            <a:ext cx="1580622" cy="685800"/>
            <a:chOff x="6162090" y="1310315"/>
            <a:chExt cx="2107496" cy="914400"/>
          </a:xfrm>
        </p:grpSpPr>
        <p:sp>
          <p:nvSpPr>
            <p:cNvPr id="150" name="Parallelogram 13"/>
            <p:cNvSpPr/>
            <p:nvPr/>
          </p:nvSpPr>
          <p:spPr>
            <a:xfrm>
              <a:off x="6162090" y="1310315"/>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1" name="Group 42"/>
            <p:cNvGrpSpPr/>
            <p:nvPr/>
          </p:nvGrpSpPr>
          <p:grpSpPr>
            <a:xfrm>
              <a:off x="6983269" y="1549630"/>
              <a:ext cx="465138" cy="435769"/>
              <a:chOff x="5368132" y="3540125"/>
              <a:chExt cx="465138" cy="435769"/>
            </a:xfrm>
            <a:solidFill>
              <a:schemeClr val="bg2"/>
            </a:solidFill>
          </p:grpSpPr>
          <p:sp>
            <p:nvSpPr>
              <p:cNvPr id="1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54" name="Group 5"/>
          <p:cNvGrpSpPr/>
          <p:nvPr/>
        </p:nvGrpSpPr>
        <p:grpSpPr>
          <a:xfrm>
            <a:off x="3191006" y="3878882"/>
            <a:ext cx="1580622" cy="685800"/>
            <a:chOff x="4454013" y="4923170"/>
            <a:chExt cx="2107496" cy="914400"/>
          </a:xfrm>
        </p:grpSpPr>
        <p:sp>
          <p:nvSpPr>
            <p:cNvPr id="155" name="Parallelogram 16"/>
            <p:cNvSpPr/>
            <p:nvPr/>
          </p:nvSpPr>
          <p:spPr>
            <a:xfrm>
              <a:off x="4454013" y="4923170"/>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6" name="Group 45"/>
            <p:cNvGrpSpPr/>
            <p:nvPr/>
          </p:nvGrpSpPr>
          <p:grpSpPr>
            <a:xfrm>
              <a:off x="5348217" y="5147801"/>
              <a:ext cx="319088" cy="465138"/>
              <a:chOff x="3582988" y="3510757"/>
              <a:chExt cx="319088" cy="465138"/>
            </a:xfrm>
            <a:solidFill>
              <a:schemeClr val="bg2"/>
            </a:solidFill>
          </p:grpSpPr>
          <p:sp>
            <p:nvSpPr>
              <p:cNvPr id="15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159" name="Group 4"/>
          <p:cNvGrpSpPr/>
          <p:nvPr/>
        </p:nvGrpSpPr>
        <p:grpSpPr>
          <a:xfrm>
            <a:off x="3632185" y="2975668"/>
            <a:ext cx="1580622" cy="685800"/>
            <a:chOff x="5042252" y="3718885"/>
            <a:chExt cx="2107496" cy="914400"/>
          </a:xfrm>
        </p:grpSpPr>
        <p:sp>
          <p:nvSpPr>
            <p:cNvPr id="160" name="Parallelogram 15"/>
            <p:cNvSpPr/>
            <p:nvPr/>
          </p:nvSpPr>
          <p:spPr>
            <a:xfrm>
              <a:off x="5042252" y="3718885"/>
              <a:ext cx="2107496" cy="914400"/>
            </a:xfrm>
            <a:prstGeom prst="parallelogram">
              <a:avLst>
                <a:gd name="adj" fmla="val 524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61" name="Group 48"/>
            <p:cNvGrpSpPr/>
            <p:nvPr/>
          </p:nvGrpSpPr>
          <p:grpSpPr>
            <a:xfrm>
              <a:off x="5863431" y="3980425"/>
              <a:ext cx="465138" cy="391319"/>
              <a:chOff x="5368132" y="2625725"/>
              <a:chExt cx="465138" cy="391319"/>
            </a:xfrm>
            <a:solidFill>
              <a:schemeClr val="bg2"/>
            </a:solidFill>
          </p:grpSpPr>
          <p:sp>
            <p:nvSpPr>
              <p:cNvPr id="162"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4"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5261118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fill="hold"/>
                                        <p:tgtEl>
                                          <p:spTgt spid="149"/>
                                        </p:tgtEl>
                                        <p:attrNameLst>
                                          <p:attrName>ppt_x</p:attrName>
                                        </p:attrNameLst>
                                      </p:cBhvr>
                                      <p:tavLst>
                                        <p:tav tm="0">
                                          <p:val>
                                            <p:strVal val="1+#ppt_w/2"/>
                                          </p:val>
                                        </p:tav>
                                        <p:tav tm="100000">
                                          <p:val>
                                            <p:strVal val="#ppt_x"/>
                                          </p:val>
                                        </p:tav>
                                      </p:tavLst>
                                    </p:anim>
                                    <p:anim calcmode="lin" valueType="num">
                                      <p:cBhvr additive="base">
                                        <p:cTn id="12" dur="500" fill="hold"/>
                                        <p:tgtEl>
                                          <p:spTgt spid="1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46"/>
                                        </p:tgtEl>
                                        <p:attrNameLst>
                                          <p:attrName>style.visibility</p:attrName>
                                        </p:attrNameLst>
                                      </p:cBhvr>
                                      <p:to>
                                        <p:strVal val="visible"/>
                                      </p:to>
                                    </p:set>
                                    <p:anim calcmode="lin" valueType="num">
                                      <p:cBhvr additive="base">
                                        <p:cTn id="16" dur="500" fill="hold"/>
                                        <p:tgtEl>
                                          <p:spTgt spid="146"/>
                                        </p:tgtEl>
                                        <p:attrNameLst>
                                          <p:attrName>ppt_x</p:attrName>
                                        </p:attrNameLst>
                                      </p:cBhvr>
                                      <p:tavLst>
                                        <p:tav tm="0">
                                          <p:val>
                                            <p:strVal val="1+#ppt_w/2"/>
                                          </p:val>
                                        </p:tav>
                                        <p:tav tm="100000">
                                          <p:val>
                                            <p:strVal val="#ppt_x"/>
                                          </p:val>
                                        </p:tav>
                                      </p:tavLst>
                                    </p:anim>
                                    <p:anim calcmode="lin" valueType="num">
                                      <p:cBhvr additive="base">
                                        <p:cTn id="17" dur="500" fill="hold"/>
                                        <p:tgtEl>
                                          <p:spTgt spid="14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159"/>
                                        </p:tgtEl>
                                        <p:attrNameLst>
                                          <p:attrName>style.visibility</p:attrName>
                                        </p:attrNameLst>
                                      </p:cBhvr>
                                      <p:to>
                                        <p:strVal val="visible"/>
                                      </p:to>
                                    </p:set>
                                    <p:anim calcmode="lin" valueType="num">
                                      <p:cBhvr additive="base">
                                        <p:cTn id="21" dur="500" fill="hold"/>
                                        <p:tgtEl>
                                          <p:spTgt spid="159"/>
                                        </p:tgtEl>
                                        <p:attrNameLst>
                                          <p:attrName>ppt_x</p:attrName>
                                        </p:attrNameLst>
                                      </p:cBhvr>
                                      <p:tavLst>
                                        <p:tav tm="0">
                                          <p:val>
                                            <p:strVal val="1+#ppt_w/2"/>
                                          </p:val>
                                        </p:tav>
                                        <p:tav tm="100000">
                                          <p:val>
                                            <p:strVal val="#ppt_x"/>
                                          </p:val>
                                        </p:tav>
                                      </p:tavLst>
                                    </p:anim>
                                    <p:anim calcmode="lin" valueType="num">
                                      <p:cBhvr additive="base">
                                        <p:cTn id="22" dur="500" fill="hold"/>
                                        <p:tgtEl>
                                          <p:spTgt spid="15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154"/>
                                        </p:tgtEl>
                                        <p:attrNameLst>
                                          <p:attrName>style.visibility</p:attrName>
                                        </p:attrNameLst>
                                      </p:cBhvr>
                                      <p:to>
                                        <p:strVal val="visible"/>
                                      </p:to>
                                    </p:set>
                                    <p:anim calcmode="lin" valueType="num">
                                      <p:cBhvr additive="base">
                                        <p:cTn id="26" dur="500" fill="hold"/>
                                        <p:tgtEl>
                                          <p:spTgt spid="154"/>
                                        </p:tgtEl>
                                        <p:attrNameLst>
                                          <p:attrName>ppt_x</p:attrName>
                                        </p:attrNameLst>
                                      </p:cBhvr>
                                      <p:tavLst>
                                        <p:tav tm="0">
                                          <p:val>
                                            <p:strVal val="1+#ppt_w/2"/>
                                          </p:val>
                                        </p:tav>
                                        <p:tav tm="100000">
                                          <p:val>
                                            <p:strVal val="#ppt_x"/>
                                          </p:val>
                                        </p:tav>
                                      </p:tavLst>
                                    </p:anim>
                                    <p:anim calcmode="lin" valueType="num">
                                      <p:cBhvr additive="base">
                                        <p:cTn id="27" dur="500" fill="hold"/>
                                        <p:tgtEl>
                                          <p:spTgt spid="15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0-#ppt_w/2"/>
                                          </p:val>
                                        </p:tav>
                                        <p:tav tm="100000">
                                          <p:val>
                                            <p:strVal val="#ppt_x"/>
                                          </p:val>
                                        </p:tav>
                                      </p:tavLst>
                                    </p:anim>
                                    <p:anim calcmode="lin" valueType="num">
                                      <p:cBhvr additive="base">
                                        <p:cTn id="32" dur="500" fill="hold"/>
                                        <p:tgtEl>
                                          <p:spTgt spid="13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39"/>
                                        </p:tgtEl>
                                        <p:attrNameLst>
                                          <p:attrName>style.visibility</p:attrName>
                                        </p:attrNameLst>
                                      </p:cBhvr>
                                      <p:to>
                                        <p:strVal val="visible"/>
                                      </p:to>
                                    </p:set>
                                    <p:animEffect transition="in" filter="fade">
                                      <p:cBhvr>
                                        <p:cTn id="36" dur="500"/>
                                        <p:tgtEl>
                                          <p:spTgt spid="139"/>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40"/>
                                        </p:tgtEl>
                                        <p:attrNameLst>
                                          <p:attrName>style.visibility</p:attrName>
                                        </p:attrNameLst>
                                      </p:cBhvr>
                                      <p:to>
                                        <p:strVal val="visible"/>
                                      </p:to>
                                    </p:set>
                                    <p:anim calcmode="lin" valueType="num">
                                      <p:cBhvr additive="base">
                                        <p:cTn id="40" dur="500" fill="hold"/>
                                        <p:tgtEl>
                                          <p:spTgt spid="140"/>
                                        </p:tgtEl>
                                        <p:attrNameLst>
                                          <p:attrName>ppt_x</p:attrName>
                                        </p:attrNameLst>
                                      </p:cBhvr>
                                      <p:tavLst>
                                        <p:tav tm="0">
                                          <p:val>
                                            <p:strVal val="0-#ppt_w/2"/>
                                          </p:val>
                                        </p:tav>
                                        <p:tav tm="100000">
                                          <p:val>
                                            <p:strVal val="#ppt_x"/>
                                          </p:val>
                                        </p:tav>
                                      </p:tavLst>
                                    </p:anim>
                                    <p:anim calcmode="lin" valueType="num">
                                      <p:cBhvr additive="base">
                                        <p:cTn id="41" dur="500" fill="hold"/>
                                        <p:tgtEl>
                                          <p:spTgt spid="1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41"/>
                                        </p:tgtEl>
                                        <p:attrNameLst>
                                          <p:attrName>style.visibility</p:attrName>
                                        </p:attrNameLst>
                                      </p:cBhvr>
                                      <p:to>
                                        <p:strVal val="visible"/>
                                      </p:to>
                                    </p:set>
                                    <p:animEffect transition="in" filter="fade">
                                      <p:cBhvr>
                                        <p:cTn id="45" dur="500"/>
                                        <p:tgtEl>
                                          <p:spTgt spid="14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42"/>
                                        </p:tgtEl>
                                        <p:attrNameLst>
                                          <p:attrName>style.visibility</p:attrName>
                                        </p:attrNameLst>
                                      </p:cBhvr>
                                      <p:to>
                                        <p:strVal val="visible"/>
                                      </p:to>
                                    </p:set>
                                    <p:anim calcmode="lin" valueType="num">
                                      <p:cBhvr additive="base">
                                        <p:cTn id="49" dur="500" fill="hold"/>
                                        <p:tgtEl>
                                          <p:spTgt spid="142"/>
                                        </p:tgtEl>
                                        <p:attrNameLst>
                                          <p:attrName>ppt_x</p:attrName>
                                        </p:attrNameLst>
                                      </p:cBhvr>
                                      <p:tavLst>
                                        <p:tav tm="0">
                                          <p:val>
                                            <p:strVal val="0-#ppt_w/2"/>
                                          </p:val>
                                        </p:tav>
                                        <p:tav tm="100000">
                                          <p:val>
                                            <p:strVal val="#ppt_x"/>
                                          </p:val>
                                        </p:tav>
                                      </p:tavLst>
                                    </p:anim>
                                    <p:anim calcmode="lin" valueType="num">
                                      <p:cBhvr additive="base">
                                        <p:cTn id="50" dur="500" fill="hold"/>
                                        <p:tgtEl>
                                          <p:spTgt spid="1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Effect transition="in" filter="fade">
                                      <p:cBhvr>
                                        <p:cTn id="54" dur="500"/>
                                        <p:tgtEl>
                                          <p:spTgt spid="1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4"/>
                                        </p:tgtEl>
                                        <p:attrNameLst>
                                          <p:attrName>style.visibility</p:attrName>
                                        </p:attrNameLst>
                                      </p:cBhvr>
                                      <p:to>
                                        <p:strVal val="visible"/>
                                      </p:to>
                                    </p:set>
                                    <p:anim calcmode="lin" valueType="num">
                                      <p:cBhvr additive="base">
                                        <p:cTn id="58" dur="500" fill="hold"/>
                                        <p:tgtEl>
                                          <p:spTgt spid="144"/>
                                        </p:tgtEl>
                                        <p:attrNameLst>
                                          <p:attrName>ppt_x</p:attrName>
                                        </p:attrNameLst>
                                      </p:cBhvr>
                                      <p:tavLst>
                                        <p:tav tm="0">
                                          <p:val>
                                            <p:strVal val="0-#ppt_w/2"/>
                                          </p:val>
                                        </p:tav>
                                        <p:tav tm="100000">
                                          <p:val>
                                            <p:strVal val="#ppt_x"/>
                                          </p:val>
                                        </p:tav>
                                      </p:tavLst>
                                    </p:anim>
                                    <p:anim calcmode="lin" valueType="num">
                                      <p:cBhvr additive="base">
                                        <p:cTn id="59" dur="500" fill="hold"/>
                                        <p:tgtEl>
                                          <p:spTgt spid="14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45"/>
                                        </p:tgtEl>
                                        <p:attrNameLst>
                                          <p:attrName>style.visibility</p:attrName>
                                        </p:attrNameLst>
                                      </p:cBhvr>
                                      <p:to>
                                        <p:strVal val="visible"/>
                                      </p:to>
                                    </p:set>
                                    <p:animEffect transition="in" filter="fade">
                                      <p:cBhvr>
                                        <p:cTn id="6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p:bldP spid="140" grpId="0" animBg="1"/>
      <p:bldP spid="141" grpId="0"/>
      <p:bldP spid="142" grpId="0" animBg="1"/>
      <p:bldP spid="143" grpId="0"/>
      <p:bldP spid="144" grpId="0" animBg="1"/>
      <p:bldP spid="1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cxnSp>
        <p:nvCxnSpPr>
          <p:cNvPr id="32"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8923" y="1184562"/>
            <a:ext cx="623455" cy="623455"/>
            <a:chOff x="6518563" y="1579415"/>
            <a:chExt cx="831273" cy="831273"/>
          </a:xfrm>
        </p:grpSpPr>
        <p:sp>
          <p:nvSpPr>
            <p:cNvPr id="63" name="Rounded Rectangle 12"/>
            <p:cNvSpPr/>
            <p:nvPr/>
          </p:nvSpPr>
          <p:spPr>
            <a:xfrm>
              <a:off x="6518563" y="1579415"/>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4" name="Group 62"/>
          <p:cNvGrpSpPr/>
          <p:nvPr/>
        </p:nvGrpSpPr>
        <p:grpSpPr>
          <a:xfrm>
            <a:off x="4888923" y="2062593"/>
            <a:ext cx="623455" cy="623455"/>
            <a:chOff x="6518563" y="2750124"/>
            <a:chExt cx="831273" cy="831273"/>
          </a:xfrm>
        </p:grpSpPr>
        <p:sp>
          <p:nvSpPr>
            <p:cNvPr id="75" name="Rounded Rectangle 13"/>
            <p:cNvSpPr/>
            <p:nvPr/>
          </p:nvSpPr>
          <p:spPr>
            <a:xfrm>
              <a:off x="6518563" y="2750124"/>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8"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9"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0" name="Group 58"/>
          <p:cNvGrpSpPr/>
          <p:nvPr/>
        </p:nvGrpSpPr>
        <p:grpSpPr>
          <a:xfrm>
            <a:off x="3631623" y="2062593"/>
            <a:ext cx="623455" cy="623455"/>
            <a:chOff x="4842163" y="2750124"/>
            <a:chExt cx="831273" cy="831273"/>
          </a:xfrm>
        </p:grpSpPr>
        <p:sp>
          <p:nvSpPr>
            <p:cNvPr id="81" name="Rounded Rectangle 6"/>
            <p:cNvSpPr/>
            <p:nvPr/>
          </p:nvSpPr>
          <p:spPr>
            <a:xfrm>
              <a:off x="4842163" y="2750124"/>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8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5" name="Group 60"/>
          <p:cNvGrpSpPr/>
          <p:nvPr/>
        </p:nvGrpSpPr>
        <p:grpSpPr>
          <a:xfrm>
            <a:off x="3631623" y="3818657"/>
            <a:ext cx="623455" cy="623455"/>
            <a:chOff x="4842163" y="5091542"/>
            <a:chExt cx="831273" cy="831273"/>
          </a:xfrm>
        </p:grpSpPr>
        <p:sp>
          <p:nvSpPr>
            <p:cNvPr id="86" name="Rounded Rectangle 8"/>
            <p:cNvSpPr/>
            <p:nvPr/>
          </p:nvSpPr>
          <p:spPr>
            <a:xfrm>
              <a:off x="4842163" y="5091542"/>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90" name="Group 59"/>
          <p:cNvGrpSpPr/>
          <p:nvPr/>
        </p:nvGrpSpPr>
        <p:grpSpPr>
          <a:xfrm>
            <a:off x="3631623" y="2940625"/>
            <a:ext cx="623455" cy="623455"/>
            <a:chOff x="4842163" y="3920833"/>
            <a:chExt cx="831273" cy="831273"/>
          </a:xfrm>
        </p:grpSpPr>
        <p:sp>
          <p:nvSpPr>
            <p:cNvPr id="91" name="Rounded Rectangle 7"/>
            <p:cNvSpPr/>
            <p:nvPr/>
          </p:nvSpPr>
          <p:spPr>
            <a:xfrm>
              <a:off x="4842163" y="3920833"/>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4"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95" name="Group 57"/>
          <p:cNvGrpSpPr/>
          <p:nvPr/>
        </p:nvGrpSpPr>
        <p:grpSpPr>
          <a:xfrm>
            <a:off x="3631623" y="1184562"/>
            <a:ext cx="623455" cy="623455"/>
            <a:chOff x="4842163" y="1579415"/>
            <a:chExt cx="831273" cy="831273"/>
          </a:xfrm>
        </p:grpSpPr>
        <p:sp>
          <p:nvSpPr>
            <p:cNvPr id="96" name="Rounded Rectangle 3"/>
            <p:cNvSpPr/>
            <p:nvPr/>
          </p:nvSpPr>
          <p:spPr>
            <a:xfrm>
              <a:off x="4842163" y="1579415"/>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9"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0" name="Group 63"/>
          <p:cNvGrpSpPr/>
          <p:nvPr/>
        </p:nvGrpSpPr>
        <p:grpSpPr>
          <a:xfrm>
            <a:off x="4888923" y="2940625"/>
            <a:ext cx="623455" cy="623455"/>
            <a:chOff x="6518563" y="3920833"/>
            <a:chExt cx="831273" cy="831273"/>
          </a:xfrm>
        </p:grpSpPr>
        <p:sp>
          <p:nvSpPr>
            <p:cNvPr id="101" name="Rounded Rectangle 14"/>
            <p:cNvSpPr/>
            <p:nvPr/>
          </p:nvSpPr>
          <p:spPr>
            <a:xfrm>
              <a:off x="6518563" y="3920833"/>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02" name="AutoShape 139"/>
            <p:cNvSpPr>
              <a:spLocks/>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03" name="Group 64"/>
          <p:cNvGrpSpPr/>
          <p:nvPr/>
        </p:nvGrpSpPr>
        <p:grpSpPr>
          <a:xfrm>
            <a:off x="4888923" y="3818657"/>
            <a:ext cx="623455" cy="623455"/>
            <a:chOff x="6518563" y="5091542"/>
            <a:chExt cx="831273" cy="831273"/>
          </a:xfrm>
        </p:grpSpPr>
        <p:sp>
          <p:nvSpPr>
            <p:cNvPr id="104" name="Rounded Rectangle 15"/>
            <p:cNvSpPr/>
            <p:nvPr/>
          </p:nvSpPr>
          <p:spPr>
            <a:xfrm>
              <a:off x="6518563" y="5091542"/>
              <a:ext cx="831273" cy="83127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37" name="TextBox 136"/>
          <p:cNvSpPr txBox="1"/>
          <p:nvPr/>
        </p:nvSpPr>
        <p:spPr>
          <a:xfrm>
            <a:off x="2455892" y="117481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38" name="TextBox 137"/>
          <p:cNvSpPr txBox="1"/>
          <p:nvPr/>
        </p:nvSpPr>
        <p:spPr>
          <a:xfrm>
            <a:off x="1081798" y="141033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45" name="TextBox 144"/>
          <p:cNvSpPr txBox="1"/>
          <p:nvPr/>
        </p:nvSpPr>
        <p:spPr>
          <a:xfrm>
            <a:off x="2455892" y="20941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46" name="TextBox 145"/>
          <p:cNvSpPr txBox="1"/>
          <p:nvPr/>
        </p:nvSpPr>
        <p:spPr>
          <a:xfrm>
            <a:off x="1081798" y="232964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47" name="TextBox 146"/>
          <p:cNvSpPr txBox="1"/>
          <p:nvPr/>
        </p:nvSpPr>
        <p:spPr>
          <a:xfrm>
            <a:off x="2455892" y="2950438"/>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48" name="TextBox 147"/>
          <p:cNvSpPr txBox="1"/>
          <p:nvPr/>
        </p:nvSpPr>
        <p:spPr>
          <a:xfrm>
            <a:off x="1081798" y="3185949"/>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49" name="TextBox 148"/>
          <p:cNvSpPr txBox="1"/>
          <p:nvPr/>
        </p:nvSpPr>
        <p:spPr>
          <a:xfrm>
            <a:off x="2455892" y="3838767"/>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0" name="TextBox 149"/>
          <p:cNvSpPr txBox="1"/>
          <p:nvPr/>
        </p:nvSpPr>
        <p:spPr>
          <a:xfrm>
            <a:off x="1081798" y="4074278"/>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1" name="TextBox 150"/>
          <p:cNvSpPr txBox="1"/>
          <p:nvPr/>
        </p:nvSpPr>
        <p:spPr>
          <a:xfrm>
            <a:off x="5646178" y="117481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2" name="TextBox 151"/>
          <p:cNvSpPr txBox="1"/>
          <p:nvPr/>
        </p:nvSpPr>
        <p:spPr>
          <a:xfrm>
            <a:off x="5646178" y="1410330"/>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3" name="TextBox 152"/>
          <p:cNvSpPr txBox="1"/>
          <p:nvPr/>
        </p:nvSpPr>
        <p:spPr>
          <a:xfrm>
            <a:off x="5646178" y="205264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4" name="TextBox 153"/>
          <p:cNvSpPr txBox="1"/>
          <p:nvPr/>
        </p:nvSpPr>
        <p:spPr>
          <a:xfrm>
            <a:off x="5646178" y="228815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5" name="TextBox 154"/>
          <p:cNvSpPr txBox="1"/>
          <p:nvPr/>
        </p:nvSpPr>
        <p:spPr>
          <a:xfrm>
            <a:off x="5646178" y="28961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6" name="TextBox 155"/>
          <p:cNvSpPr txBox="1"/>
          <p:nvPr/>
        </p:nvSpPr>
        <p:spPr>
          <a:xfrm>
            <a:off x="5646178" y="3131687"/>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159" name="TextBox 158"/>
          <p:cNvSpPr txBox="1"/>
          <p:nvPr/>
        </p:nvSpPr>
        <p:spPr>
          <a:xfrm>
            <a:off x="5646178" y="381239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60" name="TextBox 159"/>
          <p:cNvSpPr txBox="1"/>
          <p:nvPr/>
        </p:nvSpPr>
        <p:spPr>
          <a:xfrm>
            <a:off x="5646178" y="404790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3604863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02</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3" name="TextBox 12"/>
          <p:cNvSpPr txBox="1"/>
          <p:nvPr/>
        </p:nvSpPr>
        <p:spPr>
          <a:xfrm>
            <a:off x="3779912" y="2042833"/>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5796136" y="2042833"/>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5" name="TextBox 14"/>
          <p:cNvSpPr txBox="1"/>
          <p:nvPr/>
        </p:nvSpPr>
        <p:spPr>
          <a:xfrm>
            <a:off x="3779912" y="2407989"/>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6" name="TextBox 15"/>
          <p:cNvSpPr txBox="1"/>
          <p:nvPr/>
        </p:nvSpPr>
        <p:spPr>
          <a:xfrm>
            <a:off x="5796136" y="2407989"/>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7" name="TextBox 16"/>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18" name="直接连接符 1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2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itchFamily="2" charset="-122"/>
              </a:rPr>
              <a:t>这里输入简单的文字概述这里输入简单文字概</a:t>
            </a:r>
          </a:p>
          <a:p>
            <a:pPr>
              <a:lnSpc>
                <a:spcPct val="150000"/>
              </a:lnSpc>
            </a:pPr>
            <a:r>
              <a:rPr lang="zh-CN" altLang="en-US" sz="1200">
                <a:solidFill>
                  <a:srgbClr val="595959"/>
                </a:solidFill>
                <a:latin typeface="方正兰亭粗黑_GBK" charset="-122"/>
                <a:sym typeface="宋体" pitchFamily="2" charset="-122"/>
              </a:rPr>
              <a:t>述这里输入简单的文字概述这里入简单的文字</a:t>
            </a:r>
          </a:p>
          <a:p>
            <a:pPr>
              <a:lnSpc>
                <a:spcPct val="150000"/>
              </a:lnSpc>
            </a:pPr>
            <a:r>
              <a:rPr lang="zh-CN" altLang="en-US" sz="1200">
                <a:solidFill>
                  <a:srgbClr val="595959"/>
                </a:solidFill>
                <a:latin typeface="方正兰亭粗黑_GBK" charset="-122"/>
                <a:sym typeface="宋体" pitchFamily="2" charset="-122"/>
              </a:rPr>
              <a:t>概述这里输入述简单的文字概述这里输入简单</a:t>
            </a:r>
          </a:p>
          <a:p>
            <a:pPr>
              <a:lnSpc>
                <a:spcPct val="150000"/>
              </a:lnSpc>
            </a:pPr>
            <a:r>
              <a:rPr lang="zh-CN" altLang="en-US" sz="1200">
                <a:solidFill>
                  <a:srgbClr val="595959"/>
                </a:solidFill>
                <a:latin typeface="方正兰亭粗黑_GBK" charset="-122"/>
                <a:sym typeface="宋体" pitchFamily="2" charset="-122"/>
              </a:rPr>
              <a:t>的文字概述这里输入简单的文字概述这里输入</a:t>
            </a:r>
          </a:p>
          <a:p>
            <a:pPr>
              <a:lnSpc>
                <a:spcPct val="150000"/>
              </a:lnSpc>
            </a:pPr>
            <a:r>
              <a:rPr lang="zh-CN" altLang="en-US" sz="1200">
                <a:solidFill>
                  <a:srgbClr val="595959"/>
                </a:solidFill>
                <a:latin typeface="方正兰亭粗黑_GBK" charset="-122"/>
                <a:sym typeface="宋体" pitchFamily="2" charset="-122"/>
              </a:rPr>
              <a:t>简单的文字概述这里输入</a:t>
            </a: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2014</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工作情况</a:t>
            </a: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2015</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年工作情况</a:t>
            </a: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 name="矩形 17"/>
          <p:cNvSpPr>
            <a:spLocks noChangeArrowheads="1"/>
          </p:cNvSpPr>
          <p:nvPr/>
        </p:nvSpPr>
        <p:spPr bwMode="auto">
          <a:xfrm>
            <a:off x="971550" y="3899694"/>
            <a:ext cx="2652713" cy="227012"/>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 name="矩形 18"/>
          <p:cNvSpPr>
            <a:spLocks noChangeArrowheads="1"/>
          </p:cNvSpPr>
          <p:nvPr/>
        </p:nvSpPr>
        <p:spPr bwMode="auto">
          <a:xfrm>
            <a:off x="1476375" y="4320381"/>
            <a:ext cx="2159000"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15" name="矩形 22"/>
          <p:cNvSpPr>
            <a:spLocks noChangeArrowheads="1"/>
          </p:cNvSpPr>
          <p:nvPr/>
        </p:nvSpPr>
        <p:spPr bwMode="auto">
          <a:xfrm>
            <a:off x="5508625" y="3539331"/>
            <a:ext cx="1692275"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矩形 23"/>
          <p:cNvSpPr>
            <a:spLocks noChangeArrowheads="1"/>
          </p:cNvSpPr>
          <p:nvPr/>
        </p:nvSpPr>
        <p:spPr bwMode="auto">
          <a:xfrm>
            <a:off x="5519738" y="3899694"/>
            <a:ext cx="2652712" cy="227012"/>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 name="矩形 24"/>
          <p:cNvSpPr>
            <a:spLocks noChangeArrowheads="1"/>
          </p:cNvSpPr>
          <p:nvPr/>
        </p:nvSpPr>
        <p:spPr bwMode="auto">
          <a:xfrm>
            <a:off x="5508625" y="4320381"/>
            <a:ext cx="2159000" cy="227013"/>
          </a:xfrm>
          <a:prstGeom prst="rect">
            <a:avLst/>
          </a:prstGeom>
          <a:solidFill>
            <a:srgbClr val="C00000"/>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25" name="组合 24"/>
          <p:cNvGrpSpPr/>
          <p:nvPr/>
        </p:nvGrpSpPr>
        <p:grpSpPr>
          <a:xfrm>
            <a:off x="4161094" y="2261200"/>
            <a:ext cx="964688" cy="964688"/>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7" name="椭圆 26"/>
            <p:cNvSpPr/>
            <p:nvPr/>
          </p:nvSpPr>
          <p:spPr>
            <a:xfrm>
              <a:off x="2138192" y="2120635"/>
              <a:ext cx="970383" cy="970381"/>
            </a:xfrm>
            <a:prstGeom prst="ellipse">
              <a:avLst/>
            </a:prstGeom>
            <a:solidFill>
              <a:srgbClr val="C00000"/>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r>
                <a:rPr lang="en-US" altLang="zh-CN" sz="2000" b="1" dirty="0">
                  <a:solidFill>
                    <a:schemeClr val="bg1"/>
                  </a:solidFill>
                  <a:latin typeface="微软雅黑" pitchFamily="34" charset="-122"/>
                  <a:ea typeface="微软雅黑" pitchFamily="34" charset="-122"/>
                </a:rPr>
                <a:t>VS</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50"/>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143" name="Group 94"/>
          <p:cNvGrpSpPr/>
          <p:nvPr/>
        </p:nvGrpSpPr>
        <p:grpSpPr>
          <a:xfrm>
            <a:off x="2586633" y="926124"/>
            <a:ext cx="3970735" cy="3971925"/>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7" name="Oval 36"/>
            <p:cNvSpPr>
              <a:spLocks noChangeArrowheads="1"/>
            </p:cNvSpPr>
            <p:nvPr/>
          </p:nvSpPr>
          <p:spPr bwMode="auto">
            <a:xfrm>
              <a:off x="6994524" y="5248474"/>
              <a:ext cx="927100" cy="922339"/>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0" name="Oval 39"/>
            <p:cNvSpPr>
              <a:spLocks noChangeArrowheads="1"/>
            </p:cNvSpPr>
            <p:nvPr/>
          </p:nvSpPr>
          <p:spPr bwMode="auto">
            <a:xfrm>
              <a:off x="6013449" y="4267399"/>
              <a:ext cx="1157288" cy="1150940"/>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3" name="Oval 42"/>
            <p:cNvSpPr>
              <a:spLocks noChangeArrowheads="1"/>
            </p:cNvSpPr>
            <p:nvPr/>
          </p:nvSpPr>
          <p:spPr bwMode="auto">
            <a:xfrm>
              <a:off x="4784724" y="3032323"/>
              <a:ext cx="1438275" cy="1444627"/>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6" name="Oval 45"/>
            <p:cNvSpPr>
              <a:spLocks noChangeArrowheads="1"/>
            </p:cNvSpPr>
            <p:nvPr/>
          </p:nvSpPr>
          <p:spPr bwMode="auto">
            <a:xfrm>
              <a:off x="3257550" y="1509908"/>
              <a:ext cx="1800225" cy="1800227"/>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8" name="Freeform 47"/>
            <p:cNvSpPr>
              <a:spLocks/>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0" name="Freeform 49"/>
            <p:cNvSpPr>
              <a:spLocks/>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2" name="Freeform 51"/>
            <p:cNvSpPr>
              <a:spLocks/>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3" name="Freeform 52"/>
            <p:cNvSpPr>
              <a:spLocks/>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5" name="Freeform 54"/>
            <p:cNvSpPr>
              <a:spLocks/>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6" name="Freeform 55"/>
            <p:cNvSpPr>
              <a:spLocks/>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7" name="Freeform 56"/>
            <p:cNvSpPr>
              <a:spLocks/>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8" name="Freeform 57"/>
            <p:cNvSpPr>
              <a:spLocks/>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9" name="Freeform 58"/>
            <p:cNvSpPr>
              <a:spLocks/>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0" name="Freeform 59"/>
            <p:cNvSpPr>
              <a:spLocks/>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1" name="Freeform 60"/>
            <p:cNvSpPr>
              <a:spLocks/>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3" name="Freeform 62"/>
            <p:cNvSpPr>
              <a:spLocks/>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4" name="Freeform 63"/>
            <p:cNvSpPr>
              <a:spLocks/>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5" name="Freeform 64"/>
            <p:cNvSpPr>
              <a:spLocks/>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6" name="Freeform 65"/>
            <p:cNvSpPr>
              <a:spLocks/>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7" name="Freeform 66"/>
            <p:cNvSpPr>
              <a:spLocks/>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1" name="Freeform 70"/>
            <p:cNvSpPr>
              <a:spLocks/>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2" name="Freeform 71"/>
            <p:cNvSpPr>
              <a:spLocks/>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3" name="Freeform 72"/>
            <p:cNvSpPr>
              <a:spLocks/>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4" name="Freeform 73"/>
            <p:cNvSpPr>
              <a:spLocks/>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5" name="Freeform 74"/>
            <p:cNvSpPr>
              <a:spLocks/>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6" name="Freeform 75"/>
            <p:cNvSpPr>
              <a:spLocks/>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7" name="Freeform 76"/>
            <p:cNvSpPr>
              <a:spLocks/>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8" name="Freeform 77"/>
            <p:cNvSpPr>
              <a:spLocks/>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0" name="Freeform 79"/>
            <p:cNvSpPr>
              <a:spLocks/>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1" name="Freeform 80"/>
            <p:cNvSpPr>
              <a:spLocks/>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2" name="Freeform 81"/>
            <p:cNvSpPr>
              <a:spLocks/>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3" name="Freeform 82"/>
            <p:cNvSpPr>
              <a:spLocks/>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4" name="Freeform 83"/>
            <p:cNvSpPr>
              <a:spLocks/>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13" name="TextBox 212"/>
          <p:cNvSpPr txBox="1"/>
          <p:nvPr/>
        </p:nvSpPr>
        <p:spPr>
          <a:xfrm>
            <a:off x="611560" y="3151447"/>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214" name="Rectangle 111"/>
          <p:cNvSpPr/>
          <p:nvPr/>
        </p:nvSpPr>
        <p:spPr>
          <a:xfrm>
            <a:off x="598290" y="3516831"/>
            <a:ext cx="3119313" cy="1038746"/>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tx1">
                    <a:lumMod val="65000"/>
                    <a:lumOff val="35000"/>
                  </a:schemeClr>
                </a:solidFill>
                <a:latin typeface="微软雅黑" pitchFamily="34" charset="-122"/>
                <a:ea typeface="微软雅黑" pitchFamily="34" charset="-122"/>
              </a:rPr>
              <a:t>licai2011</a:t>
            </a:r>
            <a:r>
              <a:rPr lang="zh-CN" altLang="en-US" sz="1050" dirty="0">
                <a:solidFill>
                  <a:schemeClr val="tx1">
                    <a:lumMod val="65000"/>
                    <a:lumOff val="35000"/>
                  </a:schemeClr>
                </a:solidFill>
                <a:latin typeface="微软雅黑" pitchFamily="34" charset="-122"/>
                <a:ea typeface="微软雅黑" pitchFamily="34" charset="-122"/>
              </a:rPr>
              <a:t>专业设计</a:t>
            </a:r>
            <a:r>
              <a:rPr lang="en-US" altLang="zh-CN" sz="1050" dirty="0">
                <a:solidFill>
                  <a:schemeClr val="tx1">
                    <a:lumMod val="65000"/>
                    <a:lumOff val="35000"/>
                  </a:schemeClr>
                </a:solidFill>
                <a:latin typeface="微软雅黑" pitchFamily="34" charset="-122"/>
                <a:ea typeface="微软雅黑" pitchFamily="34" charset="-122"/>
              </a:rPr>
              <a:t>……</a:t>
            </a:r>
          </a:p>
        </p:txBody>
      </p:sp>
      <p:sp>
        <p:nvSpPr>
          <p:cNvPr id="75" name="TextBox 74"/>
          <p:cNvSpPr txBox="1"/>
          <p:nvPr/>
        </p:nvSpPr>
        <p:spPr>
          <a:xfrm>
            <a:off x="4520084" y="107614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6" name="TextBox 75"/>
          <p:cNvSpPr txBox="1"/>
          <p:nvPr/>
        </p:nvSpPr>
        <p:spPr>
          <a:xfrm>
            <a:off x="4520084" y="1311660"/>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77" name="TextBox 76"/>
          <p:cNvSpPr txBox="1"/>
          <p:nvPr/>
        </p:nvSpPr>
        <p:spPr>
          <a:xfrm>
            <a:off x="5352098" y="2025694"/>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8" name="TextBox 77"/>
          <p:cNvSpPr txBox="1"/>
          <p:nvPr/>
        </p:nvSpPr>
        <p:spPr>
          <a:xfrm>
            <a:off x="5352098" y="2261205"/>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79" name="TextBox 78"/>
          <p:cNvSpPr txBox="1"/>
          <p:nvPr/>
        </p:nvSpPr>
        <p:spPr>
          <a:xfrm>
            <a:off x="5979320" y="285656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0" name="TextBox 79"/>
          <p:cNvSpPr txBox="1"/>
          <p:nvPr/>
        </p:nvSpPr>
        <p:spPr>
          <a:xfrm>
            <a:off x="5979320" y="3092079"/>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81" name="TextBox 80"/>
          <p:cNvSpPr txBox="1"/>
          <p:nvPr/>
        </p:nvSpPr>
        <p:spPr>
          <a:xfrm>
            <a:off x="6604828" y="3885244"/>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2" name="TextBox 81"/>
          <p:cNvSpPr txBox="1"/>
          <p:nvPr/>
        </p:nvSpPr>
        <p:spPr>
          <a:xfrm>
            <a:off x="6604828" y="4120755"/>
            <a:ext cx="2084744"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275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5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425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3" name="Group 3"/>
          <p:cNvGrpSpPr/>
          <p:nvPr/>
        </p:nvGrpSpPr>
        <p:grpSpPr>
          <a:xfrm>
            <a:off x="4283819" y="1263888"/>
            <a:ext cx="521594" cy="3612118"/>
            <a:chOff x="4160049" y="1274619"/>
            <a:chExt cx="695459" cy="4816157"/>
          </a:xfrm>
          <a:solidFill>
            <a:schemeClr val="bg1">
              <a:lumMod val="75000"/>
            </a:schemeClr>
          </a:solidFill>
        </p:grpSpPr>
        <p:sp>
          <p:nvSpPr>
            <p:cNvPr id="4" name="Rectangle 4"/>
            <p:cNvSpPr/>
            <p:nvPr/>
          </p:nvSpPr>
          <p:spPr>
            <a:xfrm>
              <a:off x="4160049" y="1274619"/>
              <a:ext cx="695459" cy="405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7" name="Group 7"/>
          <p:cNvGrpSpPr/>
          <p:nvPr/>
        </p:nvGrpSpPr>
        <p:grpSpPr>
          <a:xfrm>
            <a:off x="3760318" y="3086242"/>
            <a:ext cx="1045094" cy="1004080"/>
            <a:chOff x="5013756" y="3958570"/>
            <a:chExt cx="1393459" cy="1338773"/>
          </a:xfrm>
        </p:grpSpPr>
        <p:sp>
          <p:nvSpPr>
            <p:cNvPr id="8" name="Diamond 8"/>
            <p:cNvSpPr/>
            <p:nvPr/>
          </p:nvSpPr>
          <p:spPr>
            <a:xfrm>
              <a:off x="5013756" y="3958570"/>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19" y="1263888"/>
            <a:ext cx="1045094" cy="1004080"/>
            <a:chOff x="5711758" y="1528765"/>
            <a:chExt cx="1393459" cy="1338773"/>
          </a:xfrm>
        </p:grpSpPr>
        <p:sp>
          <p:nvSpPr>
            <p:cNvPr id="13" name="Diamond 13"/>
            <p:cNvSpPr/>
            <p:nvPr/>
          </p:nvSpPr>
          <p:spPr>
            <a:xfrm>
              <a:off x="5711758" y="1528765"/>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a:spLocks/>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866" y="2487796"/>
            <a:ext cx="1045094" cy="1004080"/>
            <a:chOff x="5710487" y="3160643"/>
            <a:chExt cx="1393459" cy="1338773"/>
          </a:xfrm>
        </p:grpSpPr>
        <p:sp>
          <p:nvSpPr>
            <p:cNvPr id="16" name="Diamond 16"/>
            <p:cNvSpPr/>
            <p:nvPr/>
          </p:nvSpPr>
          <p:spPr>
            <a:xfrm>
              <a:off x="5710487" y="3160643"/>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318" y="1875842"/>
            <a:ext cx="1045094" cy="1004080"/>
            <a:chOff x="5013757" y="2344704"/>
            <a:chExt cx="1393459" cy="1338773"/>
          </a:xfrm>
        </p:grpSpPr>
        <p:sp>
          <p:nvSpPr>
            <p:cNvPr id="22" name="Diamond 22"/>
            <p:cNvSpPr/>
            <p:nvPr/>
          </p:nvSpPr>
          <p:spPr>
            <a:xfrm>
              <a:off x="5013757" y="2344704"/>
              <a:ext cx="1393459" cy="133877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5892" y="221144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4" name="TextBox 43"/>
          <p:cNvSpPr txBox="1"/>
          <p:nvPr/>
        </p:nvSpPr>
        <p:spPr>
          <a:xfrm>
            <a:off x="1081798" y="244696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45" name="TextBox 44"/>
          <p:cNvSpPr txBox="1"/>
          <p:nvPr/>
        </p:nvSpPr>
        <p:spPr>
          <a:xfrm>
            <a:off x="2455892" y="32829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6" name="TextBox 45"/>
          <p:cNvSpPr txBox="1"/>
          <p:nvPr/>
        </p:nvSpPr>
        <p:spPr>
          <a:xfrm>
            <a:off x="1081798" y="351844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47" name="TextBox 46"/>
          <p:cNvSpPr txBox="1"/>
          <p:nvPr/>
        </p:nvSpPr>
        <p:spPr>
          <a:xfrm>
            <a:off x="5430154" y="151679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8" name="TextBox 47"/>
          <p:cNvSpPr txBox="1"/>
          <p:nvPr/>
        </p:nvSpPr>
        <p:spPr>
          <a:xfrm>
            <a:off x="5430154" y="1752302"/>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49" name="TextBox 48"/>
          <p:cNvSpPr txBox="1"/>
          <p:nvPr/>
        </p:nvSpPr>
        <p:spPr>
          <a:xfrm>
            <a:off x="5430154" y="258827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0" name="TextBox 49"/>
          <p:cNvSpPr txBox="1"/>
          <p:nvPr/>
        </p:nvSpPr>
        <p:spPr>
          <a:xfrm>
            <a:off x="5430154" y="282378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75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25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175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25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275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25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375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sp>
        <p:nvSpPr>
          <p:cNvPr id="23" name="空心弧 44"/>
          <p:cNvSpPr/>
          <p:nvPr/>
        </p:nvSpPr>
        <p:spPr>
          <a:xfrm rot="11968239">
            <a:off x="284568" y="958279"/>
            <a:ext cx="3360809" cy="3360810"/>
          </a:xfrm>
          <a:prstGeom prst="blockArc">
            <a:avLst>
              <a:gd name="adj1" fmla="val 5692214"/>
              <a:gd name="adj2" fmla="val 21588400"/>
              <a:gd name="adj3" fmla="val 751"/>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4" name="空心弧 45"/>
          <p:cNvSpPr/>
          <p:nvPr/>
        </p:nvSpPr>
        <p:spPr>
          <a:xfrm rot="483470">
            <a:off x="808443" y="1474578"/>
            <a:ext cx="2395321" cy="2395321"/>
          </a:xfrm>
          <a:prstGeom prst="blockArc">
            <a:avLst>
              <a:gd name="adj1" fmla="val 5692214"/>
              <a:gd name="adj2" fmla="val 42522"/>
              <a:gd name="adj3" fmla="val 1111"/>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5" name="椭圆 46"/>
          <p:cNvSpPr/>
          <p:nvPr/>
        </p:nvSpPr>
        <p:spPr bwMode="auto">
          <a:xfrm>
            <a:off x="951318" y="1617453"/>
            <a:ext cx="2110654" cy="2110654"/>
          </a:xfrm>
          <a:prstGeom prst="ellipse">
            <a:avLst/>
          </a:prstGeom>
          <a:solidFill>
            <a:srgbClr val="C00000"/>
          </a:solidFill>
          <a:ln w="25400" cap="flat" cmpd="sng" algn="ctr">
            <a:noFill/>
            <a:prstDash val="solid"/>
          </a:ln>
          <a:effectLst>
            <a:innerShdw blurRad="101600">
              <a:prstClr val="black"/>
            </a:inn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6" name="椭圆 47"/>
          <p:cNvSpPr/>
          <p:nvPr/>
        </p:nvSpPr>
        <p:spPr bwMode="auto">
          <a:xfrm>
            <a:off x="1046568" y="1702961"/>
            <a:ext cx="1913660" cy="1914742"/>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7" name="椭圆 48"/>
          <p:cNvSpPr/>
          <p:nvPr/>
        </p:nvSpPr>
        <p:spPr bwMode="auto">
          <a:xfrm>
            <a:off x="1227326" y="1894543"/>
            <a:ext cx="1558637" cy="1559719"/>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8" name="椭圆 49"/>
          <p:cNvSpPr/>
          <p:nvPr/>
        </p:nvSpPr>
        <p:spPr bwMode="auto">
          <a:xfrm>
            <a:off x="1273869" y="1928097"/>
            <a:ext cx="1472045" cy="1472045"/>
          </a:xfrm>
          <a:prstGeom prst="ellipse">
            <a:avLst/>
          </a:prstGeom>
          <a:solidFill>
            <a:schemeClr val="bg1">
              <a:lumMod val="95000"/>
            </a:schemeClr>
          </a:solidFill>
          <a:ln w="25400" cap="flat" cmpd="sng" algn="ctr">
            <a:noFill/>
            <a:prstDash val="solid"/>
          </a:ln>
          <a:effectLst>
            <a:outerShdw blurRad="50800" dist="38100" dir="5400000" algn="t" rotWithShape="0">
              <a:prstClr val="black">
                <a:alpha val="67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9" name="同心圆 52"/>
          <p:cNvSpPr/>
          <p:nvPr/>
        </p:nvSpPr>
        <p:spPr bwMode="auto">
          <a:xfrm>
            <a:off x="2789210" y="1137955"/>
            <a:ext cx="690563" cy="690563"/>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0" name="椭圆 54"/>
          <p:cNvSpPr/>
          <p:nvPr/>
        </p:nvSpPr>
        <p:spPr bwMode="auto">
          <a:xfrm>
            <a:off x="2955898" y="1316549"/>
            <a:ext cx="358270" cy="358270"/>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1" name="TextBox 53"/>
          <p:cNvSpPr txBox="1">
            <a:spLocks noChangeArrowheads="1"/>
          </p:cNvSpPr>
          <p:nvPr/>
        </p:nvSpPr>
        <p:spPr bwMode="auto">
          <a:xfrm>
            <a:off x="3004698" y="13176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1</a:t>
            </a:r>
            <a:endParaRPr lang="en-GB" altLang="en-US" sz="1800" b="1">
              <a:solidFill>
                <a:schemeClr val="bg1">
                  <a:lumMod val="85000"/>
                </a:schemeClr>
              </a:solidFill>
            </a:endParaRPr>
          </a:p>
        </p:txBody>
      </p:sp>
      <p:sp>
        <p:nvSpPr>
          <p:cNvPr id="32" name="同心圆 59"/>
          <p:cNvSpPr/>
          <p:nvPr/>
        </p:nvSpPr>
        <p:spPr bwMode="auto">
          <a:xfrm>
            <a:off x="3243812" y="2062314"/>
            <a:ext cx="691645" cy="691646"/>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3" name="椭圆 61"/>
          <p:cNvSpPr/>
          <p:nvPr/>
        </p:nvSpPr>
        <p:spPr bwMode="auto">
          <a:xfrm>
            <a:off x="3411582" y="2240908"/>
            <a:ext cx="358271" cy="359352"/>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4" name="TextBox 54"/>
          <p:cNvSpPr txBox="1">
            <a:spLocks noChangeArrowheads="1"/>
          </p:cNvSpPr>
          <p:nvPr/>
        </p:nvSpPr>
        <p:spPr bwMode="auto">
          <a:xfrm>
            <a:off x="3465687" y="22492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2</a:t>
            </a:r>
            <a:endParaRPr lang="en-GB" altLang="en-US" sz="1800" b="1">
              <a:solidFill>
                <a:schemeClr val="bg1">
                  <a:lumMod val="85000"/>
                </a:schemeClr>
              </a:solidFill>
            </a:endParaRPr>
          </a:p>
        </p:txBody>
      </p:sp>
      <p:sp>
        <p:nvSpPr>
          <p:cNvPr id="35" name="同心圆 66"/>
          <p:cNvSpPr/>
          <p:nvPr/>
        </p:nvSpPr>
        <p:spPr bwMode="auto">
          <a:xfrm>
            <a:off x="3021923" y="3107899"/>
            <a:ext cx="691646" cy="691646"/>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6" name="椭圆 68"/>
          <p:cNvSpPr/>
          <p:nvPr/>
        </p:nvSpPr>
        <p:spPr bwMode="auto">
          <a:xfrm>
            <a:off x="3189693" y="3286493"/>
            <a:ext cx="358270" cy="359352"/>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7" name="TextBox 55"/>
          <p:cNvSpPr txBox="1">
            <a:spLocks noChangeArrowheads="1"/>
          </p:cNvSpPr>
          <p:nvPr/>
        </p:nvSpPr>
        <p:spPr bwMode="auto">
          <a:xfrm>
            <a:off x="3242170" y="328780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3</a:t>
            </a:r>
            <a:endParaRPr lang="en-GB" altLang="en-US" sz="1800" b="1">
              <a:solidFill>
                <a:schemeClr val="bg1">
                  <a:lumMod val="85000"/>
                </a:schemeClr>
              </a:solidFill>
            </a:endParaRPr>
          </a:p>
        </p:txBody>
      </p:sp>
      <p:sp>
        <p:nvSpPr>
          <p:cNvPr id="38" name="同心圆 73"/>
          <p:cNvSpPr/>
          <p:nvPr/>
        </p:nvSpPr>
        <p:spPr bwMode="auto">
          <a:xfrm>
            <a:off x="1819392" y="3911029"/>
            <a:ext cx="691645" cy="691646"/>
          </a:xfrm>
          <a:prstGeom prst="donut">
            <a:avLst>
              <a:gd name="adj" fmla="val 3142"/>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9" name="椭圆 75"/>
          <p:cNvSpPr/>
          <p:nvPr/>
        </p:nvSpPr>
        <p:spPr bwMode="auto">
          <a:xfrm>
            <a:off x="1987162" y="4089624"/>
            <a:ext cx="358271" cy="359352"/>
          </a:xfrm>
          <a:prstGeom prst="ellipse">
            <a:avLst/>
          </a:prstGeom>
          <a:solidFill>
            <a:srgbClr val="C00000"/>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40" name="TextBox 39"/>
          <p:cNvSpPr txBox="1">
            <a:spLocks noChangeArrowheads="1"/>
          </p:cNvSpPr>
          <p:nvPr/>
        </p:nvSpPr>
        <p:spPr bwMode="auto">
          <a:xfrm>
            <a:off x="2036816" y="41012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800" b="1">
                <a:solidFill>
                  <a:schemeClr val="bg1">
                    <a:lumMod val="85000"/>
                  </a:schemeClr>
                </a:solidFill>
              </a:rPr>
              <a:t>4</a:t>
            </a:r>
            <a:endParaRPr lang="en-GB" altLang="en-US" sz="1800" b="1">
              <a:solidFill>
                <a:schemeClr val="bg1">
                  <a:lumMod val="85000"/>
                </a:schemeClr>
              </a:solidFill>
            </a:endParaRPr>
          </a:p>
        </p:txBody>
      </p:sp>
      <p:sp>
        <p:nvSpPr>
          <p:cNvPr id="41" name="Freeform 62"/>
          <p:cNvSpPr>
            <a:spLocks noEditPoints="1"/>
          </p:cNvSpPr>
          <p:nvPr/>
        </p:nvSpPr>
        <p:spPr bwMode="auto">
          <a:xfrm>
            <a:off x="1790339" y="2180154"/>
            <a:ext cx="439106" cy="4489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endParaRPr>
          </a:p>
        </p:txBody>
      </p:sp>
      <p:sp>
        <p:nvSpPr>
          <p:cNvPr id="42" name="TextBox 41"/>
          <p:cNvSpPr txBox="1"/>
          <p:nvPr/>
        </p:nvSpPr>
        <p:spPr>
          <a:xfrm>
            <a:off x="1519788" y="2706474"/>
            <a:ext cx="1107996" cy="369332"/>
          </a:xfrm>
          <a:prstGeom prst="rect">
            <a:avLst/>
          </a:prstGeom>
          <a:noFill/>
        </p:spPr>
        <p:txBody>
          <a:bodyPr wrap="none" rtlCol="0">
            <a:spAutoFit/>
          </a:bodyPr>
          <a:lstStyle/>
          <a:p>
            <a:pPr algn="r"/>
            <a:r>
              <a:rPr lang="zh-CN" altLang="en-US" b="1" dirty="0">
                <a:solidFill>
                  <a:schemeClr val="tx1">
                    <a:lumMod val="65000"/>
                    <a:lumOff val="35000"/>
                  </a:schemeClr>
                </a:solidFill>
                <a:latin typeface="微软雅黑" pitchFamily="34" charset="-122"/>
                <a:ea typeface="微软雅黑" pitchFamily="34" charset="-122"/>
              </a:rPr>
              <a:t>添加文本</a:t>
            </a:r>
          </a:p>
        </p:txBody>
      </p:sp>
      <p:sp>
        <p:nvSpPr>
          <p:cNvPr id="43" name="Rectangle 64"/>
          <p:cNvSpPr/>
          <p:nvPr/>
        </p:nvSpPr>
        <p:spPr>
          <a:xfrm>
            <a:off x="3646460" y="1145624"/>
            <a:ext cx="199970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4" name="Rectangle 65"/>
          <p:cNvSpPr/>
          <p:nvPr/>
        </p:nvSpPr>
        <p:spPr>
          <a:xfrm>
            <a:off x="3987221" y="2127616"/>
            <a:ext cx="2016168"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5" name="Rectangle 66"/>
          <p:cNvSpPr/>
          <p:nvPr/>
        </p:nvSpPr>
        <p:spPr>
          <a:xfrm>
            <a:off x="3750711" y="3189170"/>
            <a:ext cx="225267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6" name="Rectangle 67"/>
          <p:cNvSpPr/>
          <p:nvPr/>
        </p:nvSpPr>
        <p:spPr>
          <a:xfrm>
            <a:off x="2703425" y="4152569"/>
            <a:ext cx="294274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47" name="Straight Connector 69"/>
          <p:cNvCxnSpPr/>
          <p:nvPr/>
        </p:nvCxnSpPr>
        <p:spPr>
          <a:xfrm>
            <a:off x="6140546" y="1207684"/>
            <a:ext cx="0" cy="351269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6233524" y="1614476"/>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6216724" y="1347614"/>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0" name="Rectangle 70"/>
          <p:cNvSpPr/>
          <p:nvPr/>
        </p:nvSpPr>
        <p:spPr>
          <a:xfrm>
            <a:off x="6233524" y="244035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216724" y="217348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4" name="Rectangle 70"/>
          <p:cNvSpPr/>
          <p:nvPr/>
        </p:nvSpPr>
        <p:spPr>
          <a:xfrm>
            <a:off x="6233524" y="321984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6216724" y="295297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8" name="Rectangle 70"/>
          <p:cNvSpPr/>
          <p:nvPr/>
        </p:nvSpPr>
        <p:spPr>
          <a:xfrm>
            <a:off x="6233524" y="4036154"/>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9" name="TextBox 58"/>
          <p:cNvSpPr txBox="1"/>
          <p:nvPr/>
        </p:nvSpPr>
        <p:spPr>
          <a:xfrm>
            <a:off x="6216724" y="3769292"/>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44985281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30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35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40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45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50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55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575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625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6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7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725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75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80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6" name="组合 5"/>
          <p:cNvGrpSpPr/>
          <p:nvPr/>
        </p:nvGrpSpPr>
        <p:grpSpPr>
          <a:xfrm>
            <a:off x="6518260" y="1252165"/>
            <a:ext cx="1023937" cy="2614612"/>
            <a:chOff x="6518260" y="1252165"/>
            <a:chExt cx="1023937" cy="2614612"/>
          </a:xfrm>
          <a:solidFill>
            <a:srgbClr val="C00000"/>
          </a:soli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1" name="Oval 6"/>
            <p:cNvSpPr>
              <a:spLocks noChangeArrowheads="1"/>
            </p:cNvSpPr>
            <p:nvPr/>
          </p:nvSpPr>
          <p:spPr bwMode="auto">
            <a:xfrm>
              <a:off x="6826235" y="1252165"/>
              <a:ext cx="407987" cy="412750"/>
            </a:xfrm>
            <a:prstGeom prst="ellipse">
              <a:avLst/>
            </a:prstGeom>
            <a:grp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grpSp>
        <p:nvGrpSpPr>
          <p:cNvPr id="4" name="组合 3"/>
          <p:cNvGrpSpPr/>
          <p:nvPr/>
        </p:nvGrpSpPr>
        <p:grpSpPr>
          <a:xfrm>
            <a:off x="3435335" y="1252165"/>
            <a:ext cx="1023937" cy="2614612"/>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5" name="组合 4"/>
          <p:cNvGrpSpPr/>
          <p:nvPr/>
        </p:nvGrpSpPr>
        <p:grpSpPr>
          <a:xfrm>
            <a:off x="4976797" y="1252165"/>
            <a:ext cx="1023938" cy="2614612"/>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3" name="组合 2"/>
          <p:cNvGrpSpPr/>
          <p:nvPr/>
        </p:nvGrpSpPr>
        <p:grpSpPr>
          <a:xfrm>
            <a:off x="1893872" y="1252165"/>
            <a:ext cx="1023938" cy="2614612"/>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C0000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sp>
        <p:nvSpPr>
          <p:cNvPr id="11" name="TextBox 10"/>
          <p:cNvSpPr txBox="1"/>
          <p:nvPr/>
        </p:nvSpPr>
        <p:spPr>
          <a:xfrm>
            <a:off x="1974775"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协调能力</a:t>
            </a:r>
          </a:p>
        </p:txBody>
      </p:sp>
      <p:sp>
        <p:nvSpPr>
          <p:cNvPr id="169" name="TextBox 15"/>
          <p:cNvSpPr>
            <a:spLocks noChangeArrowheads="1"/>
          </p:cNvSpPr>
          <p:nvPr/>
        </p:nvSpPr>
        <p:spPr bwMode="auto">
          <a:xfrm>
            <a:off x="1678071"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178" name="TextBox 177"/>
          <p:cNvSpPr txBox="1"/>
          <p:nvPr/>
        </p:nvSpPr>
        <p:spPr>
          <a:xfrm>
            <a:off x="3566978"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管理能力</a:t>
            </a:r>
          </a:p>
        </p:txBody>
      </p:sp>
      <p:sp>
        <p:nvSpPr>
          <p:cNvPr id="179" name="TextBox 15"/>
          <p:cNvSpPr>
            <a:spLocks noChangeArrowheads="1"/>
          </p:cNvSpPr>
          <p:nvPr/>
        </p:nvSpPr>
        <p:spPr bwMode="auto">
          <a:xfrm>
            <a:off x="3270274"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180" name="TextBox 179"/>
          <p:cNvSpPr txBox="1"/>
          <p:nvPr/>
        </p:nvSpPr>
        <p:spPr>
          <a:xfrm>
            <a:off x="5156736"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执行能力</a:t>
            </a:r>
          </a:p>
        </p:txBody>
      </p:sp>
      <p:sp>
        <p:nvSpPr>
          <p:cNvPr id="181" name="TextBox 15"/>
          <p:cNvSpPr>
            <a:spLocks noChangeArrowheads="1"/>
          </p:cNvSpPr>
          <p:nvPr/>
        </p:nvSpPr>
        <p:spPr bwMode="auto">
          <a:xfrm>
            <a:off x="4860032"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182" name="TextBox 181"/>
          <p:cNvSpPr txBox="1"/>
          <p:nvPr/>
        </p:nvSpPr>
        <p:spPr>
          <a:xfrm>
            <a:off x="6668904" y="3938785"/>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合作能力</a:t>
            </a:r>
          </a:p>
        </p:txBody>
      </p:sp>
      <p:sp>
        <p:nvSpPr>
          <p:cNvPr id="183" name="TextBox 15"/>
          <p:cNvSpPr>
            <a:spLocks noChangeArrowheads="1"/>
          </p:cNvSpPr>
          <p:nvPr/>
        </p:nvSpPr>
        <p:spPr bwMode="auto">
          <a:xfrm>
            <a:off x="6372200"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4"/>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5"/>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6"/>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 calcmode="lin" valueType="num">
                                      <p:cBhvr additive="base">
                                        <p:cTn id="30" dur="250" fill="hold"/>
                                        <p:tgtEl>
                                          <p:spTgt spid="178"/>
                                        </p:tgtEl>
                                        <p:attrNameLst>
                                          <p:attrName>ppt_x</p:attrName>
                                        </p:attrNameLst>
                                      </p:cBhvr>
                                      <p:tavLst>
                                        <p:tav tm="0">
                                          <p:val>
                                            <p:strVal val="#ppt_x"/>
                                          </p:val>
                                        </p:tav>
                                        <p:tav tm="100000">
                                          <p:val>
                                            <p:strVal val="#ppt_x"/>
                                          </p:val>
                                        </p:tav>
                                      </p:tavLst>
                                    </p:anim>
                                    <p:anim calcmode="lin" valueType="num">
                                      <p:cBhvr additive="base">
                                        <p:cTn id="31" dur="250" fill="hold"/>
                                        <p:tgtEl>
                                          <p:spTgt spid="17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0"/>
                                        </p:tgtEl>
                                        <p:attrNameLst>
                                          <p:attrName>style.visibility</p:attrName>
                                        </p:attrNameLst>
                                      </p:cBhvr>
                                      <p:to>
                                        <p:strVal val="visible"/>
                                      </p:to>
                                    </p:set>
                                    <p:anim calcmode="lin" valueType="num">
                                      <p:cBhvr additive="base">
                                        <p:cTn id="34" dur="250" fill="hold"/>
                                        <p:tgtEl>
                                          <p:spTgt spid="180"/>
                                        </p:tgtEl>
                                        <p:attrNameLst>
                                          <p:attrName>ppt_x</p:attrName>
                                        </p:attrNameLst>
                                      </p:cBhvr>
                                      <p:tavLst>
                                        <p:tav tm="0">
                                          <p:val>
                                            <p:strVal val="#ppt_x"/>
                                          </p:val>
                                        </p:tav>
                                        <p:tav tm="100000">
                                          <p:val>
                                            <p:strVal val="#ppt_x"/>
                                          </p:val>
                                        </p:tav>
                                      </p:tavLst>
                                    </p:anim>
                                    <p:anim calcmode="lin" valueType="num">
                                      <p:cBhvr additive="base">
                                        <p:cTn id="35" dur="250" fill="hold"/>
                                        <p:tgtEl>
                                          <p:spTgt spid="18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additive="base">
                                        <p:cTn id="38" dur="250" fill="hold"/>
                                        <p:tgtEl>
                                          <p:spTgt spid="182"/>
                                        </p:tgtEl>
                                        <p:attrNameLst>
                                          <p:attrName>ppt_x</p:attrName>
                                        </p:attrNameLst>
                                      </p:cBhvr>
                                      <p:tavLst>
                                        <p:tav tm="0">
                                          <p:val>
                                            <p:strVal val="#ppt_x"/>
                                          </p:val>
                                        </p:tav>
                                        <p:tav tm="100000">
                                          <p:val>
                                            <p:strVal val="#ppt_x"/>
                                          </p:val>
                                        </p:tav>
                                      </p:tavLst>
                                    </p:anim>
                                    <p:anim calcmode="lin" valueType="num">
                                      <p:cBhvr additive="base">
                                        <p:cTn id="39" dur="250" fill="hold"/>
                                        <p:tgtEl>
                                          <p:spTgt spid="182"/>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69"/>
                                        </p:tgtEl>
                                        <p:attrNameLst>
                                          <p:attrName>style.visibility</p:attrName>
                                        </p:attrNameLst>
                                      </p:cBhvr>
                                      <p:to>
                                        <p:strVal val="visible"/>
                                      </p:to>
                                    </p:set>
                                    <p:anim calcmode="lin" valueType="num">
                                      <p:cBhvr>
                                        <p:cTn id="43" dur="500" fill="hold"/>
                                        <p:tgtEl>
                                          <p:spTgt spid="169"/>
                                        </p:tgtEl>
                                        <p:attrNameLst>
                                          <p:attrName>ppt_x</p:attrName>
                                        </p:attrNameLst>
                                      </p:cBhvr>
                                      <p:tavLst>
                                        <p:tav tm="0">
                                          <p:val>
                                            <p:strVal val="#ppt_x"/>
                                          </p:val>
                                        </p:tav>
                                        <p:tav tm="100000">
                                          <p:val>
                                            <p:strVal val="#ppt_x"/>
                                          </p:val>
                                        </p:tav>
                                      </p:tavLst>
                                    </p:anim>
                                    <p:anim calcmode="lin" valueType="num">
                                      <p:cBhvr>
                                        <p:cTn id="44" dur="500" fill="hold"/>
                                        <p:tgtEl>
                                          <p:spTgt spid="169"/>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179"/>
                                        </p:tgtEl>
                                        <p:attrNameLst>
                                          <p:attrName>style.visibility</p:attrName>
                                        </p:attrNameLst>
                                      </p:cBhvr>
                                      <p:to>
                                        <p:strVal val="visible"/>
                                      </p:to>
                                    </p:set>
                                    <p:anim calcmode="lin" valueType="num">
                                      <p:cBhvr>
                                        <p:cTn id="48" dur="500" fill="hold"/>
                                        <p:tgtEl>
                                          <p:spTgt spid="179"/>
                                        </p:tgtEl>
                                        <p:attrNameLst>
                                          <p:attrName>ppt_x</p:attrName>
                                        </p:attrNameLst>
                                      </p:cBhvr>
                                      <p:tavLst>
                                        <p:tav tm="0">
                                          <p:val>
                                            <p:strVal val="#ppt_x"/>
                                          </p:val>
                                        </p:tav>
                                        <p:tav tm="100000">
                                          <p:val>
                                            <p:strVal val="#ppt_x"/>
                                          </p:val>
                                        </p:tav>
                                      </p:tavLst>
                                    </p:anim>
                                    <p:anim calcmode="lin" valueType="num">
                                      <p:cBhvr>
                                        <p:cTn id="49" dur="500" fill="hold"/>
                                        <p:tgtEl>
                                          <p:spTgt spid="179"/>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2" presetClass="entr" presetSubtype="4"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 calcmode="lin" valueType="num">
                                      <p:cBhvr>
                                        <p:cTn id="53" dur="500" fill="hold"/>
                                        <p:tgtEl>
                                          <p:spTgt spid="181"/>
                                        </p:tgtEl>
                                        <p:attrNameLst>
                                          <p:attrName>ppt_x</p:attrName>
                                        </p:attrNameLst>
                                      </p:cBhvr>
                                      <p:tavLst>
                                        <p:tav tm="0">
                                          <p:val>
                                            <p:strVal val="#ppt_x"/>
                                          </p:val>
                                        </p:tav>
                                        <p:tav tm="100000">
                                          <p:val>
                                            <p:strVal val="#ppt_x"/>
                                          </p:val>
                                        </p:tav>
                                      </p:tavLst>
                                    </p:anim>
                                    <p:anim calcmode="lin" valueType="num">
                                      <p:cBhvr>
                                        <p:cTn id="54" dur="500" fill="hold"/>
                                        <p:tgtEl>
                                          <p:spTgt spid="181"/>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83"/>
                                        </p:tgtEl>
                                        <p:attrNameLst>
                                          <p:attrName>style.visibility</p:attrName>
                                        </p:attrNameLst>
                                      </p:cBhvr>
                                      <p:to>
                                        <p:strVal val="visible"/>
                                      </p:to>
                                    </p:set>
                                    <p:anim calcmode="lin" valueType="num">
                                      <p:cBhvr>
                                        <p:cTn id="58" dur="500" fill="hold"/>
                                        <p:tgtEl>
                                          <p:spTgt spid="183"/>
                                        </p:tgtEl>
                                        <p:attrNameLst>
                                          <p:attrName>ppt_x</p:attrName>
                                        </p:attrNameLst>
                                      </p:cBhvr>
                                      <p:tavLst>
                                        <p:tav tm="0">
                                          <p:val>
                                            <p:strVal val="#ppt_x"/>
                                          </p:val>
                                        </p:tav>
                                        <p:tav tm="100000">
                                          <p:val>
                                            <p:strVal val="#ppt_x"/>
                                          </p:val>
                                        </p:tav>
                                      </p:tavLst>
                                    </p:anim>
                                    <p:anim calcmode="lin" valueType="num">
                                      <p:cBhvr>
                                        <p:cTn id="5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9" grpId="0" bldLvl="0" autoUpdateAnimBg="0"/>
      <p:bldP spid="178" grpId="0"/>
      <p:bldP spid="179" grpId="0" bldLvl="0" autoUpdateAnimBg="0"/>
      <p:bldP spid="180" grpId="0"/>
      <p:bldP spid="181" grpId="0" bldLvl="0" autoUpdateAnimBg="0"/>
      <p:bldP spid="182" grpId="0"/>
      <p:bldP spid="183"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请添加标题</a:t>
            </a:r>
            <a:endParaRPr lang="zh-CN" altLang="en-US" dirty="0"/>
          </a:p>
        </p:txBody>
      </p:sp>
      <p:grpSp>
        <p:nvGrpSpPr>
          <p:cNvPr id="95" name="组合 208"/>
          <p:cNvGrpSpPr/>
          <p:nvPr/>
        </p:nvGrpSpPr>
        <p:grpSpPr>
          <a:xfrm>
            <a:off x="4520803" y="3479686"/>
            <a:ext cx="138113" cy="483394"/>
            <a:chOff x="2752726" y="4344988"/>
            <a:chExt cx="184150" cy="644525"/>
          </a:xfrm>
          <a:solidFill>
            <a:srgbClr val="C00000"/>
          </a:solidFill>
        </p:grpSpPr>
        <p:sp>
          <p:nvSpPr>
            <p:cNvPr id="96" name="Freeform 101"/>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2"/>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3"/>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4"/>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0" name="组合 215"/>
          <p:cNvGrpSpPr/>
          <p:nvPr/>
        </p:nvGrpSpPr>
        <p:grpSpPr>
          <a:xfrm>
            <a:off x="4063603" y="3919027"/>
            <a:ext cx="1060847" cy="1156097"/>
            <a:chOff x="2143126" y="4930775"/>
            <a:chExt cx="1414463" cy="1541463"/>
          </a:xfrm>
        </p:grpSpPr>
        <p:sp>
          <p:nvSpPr>
            <p:cNvPr id="101" name="Freeform 5"/>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6"/>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8"/>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9"/>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1"/>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2"/>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3"/>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4"/>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5"/>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6"/>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7"/>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8"/>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9"/>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0"/>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1"/>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2"/>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3"/>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4"/>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5"/>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26"/>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27"/>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8"/>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9"/>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30"/>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31"/>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32"/>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33"/>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34"/>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5"/>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6"/>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7"/>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8"/>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9"/>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0"/>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1"/>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2"/>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3"/>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4"/>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5"/>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6"/>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7"/>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8"/>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9"/>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50"/>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51"/>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52"/>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53"/>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54"/>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55"/>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56"/>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57"/>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58"/>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59"/>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60"/>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61"/>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62"/>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63"/>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64"/>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65"/>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6"/>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7"/>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8"/>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9"/>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70"/>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71"/>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72"/>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73"/>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4"/>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5"/>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6"/>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7"/>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8"/>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9"/>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80"/>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81"/>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82"/>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83"/>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84"/>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5"/>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6"/>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7"/>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8"/>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9"/>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90"/>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91"/>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92"/>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93"/>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94"/>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5"/>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6"/>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7"/>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8"/>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9"/>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100"/>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108"/>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0" name="组合 209"/>
          <p:cNvGrpSpPr/>
          <p:nvPr/>
        </p:nvGrpSpPr>
        <p:grpSpPr>
          <a:xfrm>
            <a:off x="4373165" y="3476114"/>
            <a:ext cx="152400" cy="451247"/>
            <a:chOff x="2555876" y="4340225"/>
            <a:chExt cx="203200" cy="601663"/>
          </a:xfrm>
          <a:solidFill>
            <a:srgbClr val="C00000"/>
          </a:solidFill>
        </p:grpSpPr>
        <p:sp>
          <p:nvSpPr>
            <p:cNvPr id="221" name="Freeform 105"/>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106"/>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7"/>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9"/>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5" name="组合 207"/>
          <p:cNvGrpSpPr/>
          <p:nvPr/>
        </p:nvGrpSpPr>
        <p:grpSpPr>
          <a:xfrm>
            <a:off x="4720828" y="3480876"/>
            <a:ext cx="597694" cy="459582"/>
            <a:chOff x="3019426" y="4346575"/>
            <a:chExt cx="796925" cy="612776"/>
          </a:xfrm>
          <a:solidFill>
            <a:srgbClr val="C00000"/>
          </a:solidFill>
        </p:grpSpPr>
        <p:sp>
          <p:nvSpPr>
            <p:cNvPr id="226" name="Freeform 110"/>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12"/>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13"/>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14"/>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15"/>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2" name="Freeform 116"/>
          <p:cNvSpPr>
            <a:spLocks noEditPoints="1"/>
          </p:cNvSpPr>
          <p:nvPr/>
        </p:nvSpPr>
        <p:spPr bwMode="auto">
          <a:xfrm>
            <a:off x="5479256" y="1885439"/>
            <a:ext cx="294085" cy="369094"/>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38" name="组合 201"/>
          <p:cNvGrpSpPr/>
          <p:nvPr/>
        </p:nvGrpSpPr>
        <p:grpSpPr>
          <a:xfrm>
            <a:off x="4039791" y="1505630"/>
            <a:ext cx="451247" cy="451247"/>
            <a:chOff x="2111376" y="1712913"/>
            <a:chExt cx="601663" cy="601663"/>
          </a:xfrm>
          <a:solidFill>
            <a:srgbClr val="C00000"/>
          </a:solidFill>
        </p:grpSpPr>
        <p:sp>
          <p:nvSpPr>
            <p:cNvPr id="239"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5"/>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03"/>
          <p:cNvGrpSpPr/>
          <p:nvPr/>
        </p:nvGrpSpPr>
        <p:grpSpPr>
          <a:xfrm>
            <a:off x="3576637" y="1377043"/>
            <a:ext cx="285750" cy="363140"/>
            <a:chOff x="1493838" y="1541463"/>
            <a:chExt cx="381000" cy="484187"/>
          </a:xfrm>
          <a:solidFill>
            <a:srgbClr val="C00000"/>
          </a:solidFill>
        </p:grpSpPr>
        <p:sp>
          <p:nvSpPr>
            <p:cNvPr id="245"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Freeform 128"/>
          <p:cNvSpPr>
            <a:spLocks noEditPoints="1"/>
          </p:cNvSpPr>
          <p:nvPr/>
        </p:nvSpPr>
        <p:spPr bwMode="auto">
          <a:xfrm>
            <a:off x="5013722" y="3152264"/>
            <a:ext cx="381000" cy="297656"/>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48" name="组合 206"/>
          <p:cNvGrpSpPr/>
          <p:nvPr/>
        </p:nvGrpSpPr>
        <p:grpSpPr>
          <a:xfrm>
            <a:off x="3876674" y="3449920"/>
            <a:ext cx="371475" cy="483395"/>
            <a:chOff x="1893888" y="4305300"/>
            <a:chExt cx="495300" cy="644526"/>
          </a:xfrm>
          <a:solidFill>
            <a:srgbClr val="C00000"/>
          </a:solidFill>
        </p:grpSpPr>
        <p:sp>
          <p:nvSpPr>
            <p:cNvPr id="249" name="Freeform 129"/>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31"/>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32"/>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3"/>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4"/>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6"/>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7" name="组合 198"/>
          <p:cNvGrpSpPr/>
          <p:nvPr/>
        </p:nvGrpSpPr>
        <p:grpSpPr>
          <a:xfrm>
            <a:off x="5341143" y="1581829"/>
            <a:ext cx="242888" cy="432197"/>
            <a:chOff x="3846513" y="1814513"/>
            <a:chExt cx="323850" cy="576262"/>
          </a:xfrm>
          <a:solidFill>
            <a:srgbClr val="C00000"/>
          </a:solidFill>
        </p:grpSpPr>
        <p:sp>
          <p:nvSpPr>
            <p:cNvPr id="258"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8"/>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9"/>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1" name="Freeform 140"/>
          <p:cNvSpPr>
            <a:spLocks/>
          </p:cNvSpPr>
          <p:nvPr/>
        </p:nvSpPr>
        <p:spPr bwMode="auto">
          <a:xfrm>
            <a:off x="4380309" y="1090101"/>
            <a:ext cx="386954" cy="315516"/>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62" name="Freeform 141"/>
          <p:cNvSpPr>
            <a:spLocks noEditPoints="1"/>
          </p:cNvSpPr>
          <p:nvPr/>
        </p:nvSpPr>
        <p:spPr bwMode="auto">
          <a:xfrm>
            <a:off x="4411265" y="3020105"/>
            <a:ext cx="471488" cy="389335"/>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63" name="Freeform 142"/>
          <p:cNvSpPr>
            <a:spLocks noEditPoints="1"/>
          </p:cNvSpPr>
          <p:nvPr/>
        </p:nvSpPr>
        <p:spPr bwMode="auto">
          <a:xfrm>
            <a:off x="3442096" y="2239055"/>
            <a:ext cx="606029" cy="706041"/>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65" name="组合 213"/>
          <p:cNvGrpSpPr/>
          <p:nvPr/>
        </p:nvGrpSpPr>
        <p:grpSpPr>
          <a:xfrm>
            <a:off x="4074318" y="2511708"/>
            <a:ext cx="428625" cy="431006"/>
            <a:chOff x="2157413" y="3054350"/>
            <a:chExt cx="571500" cy="574675"/>
          </a:xfrm>
          <a:solidFill>
            <a:srgbClr val="C00000"/>
          </a:solidFill>
        </p:grpSpPr>
        <p:sp>
          <p:nvSpPr>
            <p:cNvPr id="266"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5"/>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8" name="组合 211"/>
          <p:cNvGrpSpPr/>
          <p:nvPr/>
        </p:nvGrpSpPr>
        <p:grpSpPr>
          <a:xfrm>
            <a:off x="3994547" y="3065349"/>
            <a:ext cx="335756" cy="316706"/>
            <a:chOff x="2051051" y="3792538"/>
            <a:chExt cx="447675" cy="422275"/>
          </a:xfrm>
          <a:solidFill>
            <a:srgbClr val="C00000"/>
          </a:solidFill>
        </p:grpSpPr>
        <p:sp>
          <p:nvSpPr>
            <p:cNvPr id="269" name="Freeform 146"/>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7"/>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1" name="组合 200"/>
          <p:cNvGrpSpPr/>
          <p:nvPr/>
        </p:nvGrpSpPr>
        <p:grpSpPr>
          <a:xfrm>
            <a:off x="4849416" y="1143680"/>
            <a:ext cx="507206" cy="416719"/>
            <a:chOff x="3190876" y="1230313"/>
            <a:chExt cx="676275" cy="555625"/>
          </a:xfrm>
          <a:solidFill>
            <a:srgbClr val="C00000"/>
          </a:solidFill>
        </p:grpSpPr>
        <p:sp>
          <p:nvSpPr>
            <p:cNvPr id="272" name="Freeform 148"/>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9"/>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0"/>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5" name="Freeform 151"/>
          <p:cNvSpPr>
            <a:spLocks noEditPoints="1"/>
          </p:cNvSpPr>
          <p:nvPr/>
        </p:nvSpPr>
        <p:spPr bwMode="auto">
          <a:xfrm>
            <a:off x="3620690" y="2945095"/>
            <a:ext cx="285750" cy="4953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6" name="Freeform 152"/>
          <p:cNvSpPr>
            <a:spLocks noEditPoints="1"/>
          </p:cNvSpPr>
          <p:nvPr/>
        </p:nvSpPr>
        <p:spPr bwMode="auto">
          <a:xfrm>
            <a:off x="5399484" y="2297395"/>
            <a:ext cx="410766" cy="446485"/>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7" name="Freeform 153"/>
          <p:cNvSpPr>
            <a:spLocks noEditPoints="1"/>
          </p:cNvSpPr>
          <p:nvPr/>
        </p:nvSpPr>
        <p:spPr bwMode="auto">
          <a:xfrm>
            <a:off x="3902868" y="1138917"/>
            <a:ext cx="386954" cy="378619"/>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78" name="Freeform 154"/>
          <p:cNvSpPr>
            <a:spLocks noEditPoints="1"/>
          </p:cNvSpPr>
          <p:nvPr/>
        </p:nvSpPr>
        <p:spPr bwMode="auto">
          <a:xfrm>
            <a:off x="5262562" y="2753405"/>
            <a:ext cx="366713" cy="38457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79" name="组合 212"/>
          <p:cNvGrpSpPr/>
          <p:nvPr/>
        </p:nvGrpSpPr>
        <p:grpSpPr>
          <a:xfrm>
            <a:off x="3734991" y="1912824"/>
            <a:ext cx="464344" cy="488156"/>
            <a:chOff x="1704976" y="2255838"/>
            <a:chExt cx="619125" cy="650875"/>
          </a:xfrm>
          <a:solidFill>
            <a:srgbClr val="C00000"/>
          </a:solidFill>
        </p:grpSpPr>
        <p:sp>
          <p:nvSpPr>
            <p:cNvPr id="280"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7"/>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3" name="Freeform 168"/>
          <p:cNvSpPr>
            <a:spLocks noEditPoints="1"/>
          </p:cNvSpPr>
          <p:nvPr/>
        </p:nvSpPr>
        <p:spPr bwMode="auto">
          <a:xfrm>
            <a:off x="4760118" y="2034267"/>
            <a:ext cx="591741" cy="386954"/>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4" name="Freeform 169"/>
          <p:cNvSpPr>
            <a:spLocks noEditPoints="1"/>
          </p:cNvSpPr>
          <p:nvPr/>
        </p:nvSpPr>
        <p:spPr bwMode="auto">
          <a:xfrm>
            <a:off x="3907630" y="2460511"/>
            <a:ext cx="139304" cy="240506"/>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5" name="Freeform 170"/>
          <p:cNvSpPr>
            <a:spLocks noEditPoints="1"/>
          </p:cNvSpPr>
          <p:nvPr/>
        </p:nvSpPr>
        <p:spPr bwMode="auto">
          <a:xfrm>
            <a:off x="4982765" y="1628264"/>
            <a:ext cx="277416" cy="341710"/>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6" name="Freeform 171"/>
          <p:cNvSpPr>
            <a:spLocks noEditPoints="1"/>
          </p:cNvSpPr>
          <p:nvPr/>
        </p:nvSpPr>
        <p:spPr bwMode="auto">
          <a:xfrm>
            <a:off x="4299347" y="1986642"/>
            <a:ext cx="421481" cy="423863"/>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97" name="Freeform 172"/>
          <p:cNvSpPr>
            <a:spLocks noEditPoints="1"/>
          </p:cNvSpPr>
          <p:nvPr/>
        </p:nvSpPr>
        <p:spPr bwMode="auto">
          <a:xfrm>
            <a:off x="4611291" y="2530757"/>
            <a:ext cx="475060" cy="36195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98" name="组合 210"/>
          <p:cNvGrpSpPr/>
          <p:nvPr/>
        </p:nvGrpSpPr>
        <p:grpSpPr>
          <a:xfrm>
            <a:off x="4775596" y="1973545"/>
            <a:ext cx="157163" cy="150019"/>
            <a:chOff x="3092451" y="2336800"/>
            <a:chExt cx="209550" cy="200025"/>
          </a:xfrm>
          <a:solidFill>
            <a:srgbClr val="C00000"/>
          </a:solidFill>
        </p:grpSpPr>
        <p:sp>
          <p:nvSpPr>
            <p:cNvPr id="299" name="Freeform 173"/>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4"/>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1" name="Freeform 175"/>
          <p:cNvSpPr>
            <a:spLocks noEditPoints="1"/>
          </p:cNvSpPr>
          <p:nvPr/>
        </p:nvSpPr>
        <p:spPr bwMode="auto">
          <a:xfrm>
            <a:off x="4942284" y="2965336"/>
            <a:ext cx="163116" cy="227410"/>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02" name="Freeform 176"/>
          <p:cNvSpPr>
            <a:spLocks noEditPoints="1"/>
          </p:cNvSpPr>
          <p:nvPr/>
        </p:nvSpPr>
        <p:spPr bwMode="auto">
          <a:xfrm>
            <a:off x="3619499" y="1777092"/>
            <a:ext cx="209550" cy="227410"/>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03" name="Freeform 177"/>
          <p:cNvSpPr>
            <a:spLocks noEditPoints="1"/>
          </p:cNvSpPr>
          <p:nvPr/>
        </p:nvSpPr>
        <p:spPr bwMode="auto">
          <a:xfrm>
            <a:off x="4558903" y="1467530"/>
            <a:ext cx="314325" cy="454819"/>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04" name="组合 197"/>
          <p:cNvGrpSpPr/>
          <p:nvPr/>
        </p:nvGrpSpPr>
        <p:grpSpPr>
          <a:xfrm>
            <a:off x="4813696" y="1404427"/>
            <a:ext cx="272654" cy="165497"/>
            <a:chOff x="3143251" y="1577975"/>
            <a:chExt cx="363538" cy="220663"/>
          </a:xfrm>
          <a:solidFill>
            <a:srgbClr val="C00000"/>
          </a:solidFill>
        </p:grpSpPr>
        <p:sp>
          <p:nvSpPr>
            <p:cNvPr id="305"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9"/>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0"/>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8" name="Freeform 181"/>
          <p:cNvSpPr>
            <a:spLocks noEditPoints="1"/>
          </p:cNvSpPr>
          <p:nvPr/>
        </p:nvSpPr>
        <p:spPr bwMode="auto">
          <a:xfrm>
            <a:off x="4823222" y="2366452"/>
            <a:ext cx="327422" cy="116681"/>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09" name="组合 205"/>
          <p:cNvGrpSpPr/>
          <p:nvPr/>
        </p:nvGrpSpPr>
        <p:grpSpPr>
          <a:xfrm>
            <a:off x="3593306" y="2660536"/>
            <a:ext cx="185738" cy="234553"/>
            <a:chOff x="1516063" y="3252788"/>
            <a:chExt cx="247651" cy="312737"/>
          </a:xfrm>
          <a:solidFill>
            <a:srgbClr val="C00000"/>
          </a:solidFill>
        </p:grpSpPr>
        <p:sp>
          <p:nvSpPr>
            <p:cNvPr id="310" name="Freeform 182"/>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3"/>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4"/>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3" name="Freeform 185"/>
          <p:cNvSpPr>
            <a:spLocks noEditPoints="1"/>
          </p:cNvSpPr>
          <p:nvPr/>
        </p:nvSpPr>
        <p:spPr bwMode="auto">
          <a:xfrm>
            <a:off x="3876675" y="1754470"/>
            <a:ext cx="150019" cy="115491"/>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14" name="组合 199"/>
          <p:cNvGrpSpPr/>
          <p:nvPr/>
        </p:nvGrpSpPr>
        <p:grpSpPr>
          <a:xfrm>
            <a:off x="5205412" y="2546236"/>
            <a:ext cx="198835" cy="251222"/>
            <a:chOff x="3665538" y="3100388"/>
            <a:chExt cx="265113" cy="334963"/>
          </a:xfrm>
          <a:solidFill>
            <a:srgbClr val="C00000"/>
          </a:solidFill>
        </p:grpSpPr>
        <p:sp>
          <p:nvSpPr>
            <p:cNvPr id="315" name="Freeform 186"/>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7"/>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8"/>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8" name="Freeform 189"/>
          <p:cNvSpPr>
            <a:spLocks noEditPoints="1"/>
          </p:cNvSpPr>
          <p:nvPr/>
        </p:nvSpPr>
        <p:spPr bwMode="auto">
          <a:xfrm>
            <a:off x="4231481" y="3758293"/>
            <a:ext cx="163116" cy="17502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319" name="组合 214"/>
          <p:cNvGrpSpPr/>
          <p:nvPr/>
        </p:nvGrpSpPr>
        <p:grpSpPr>
          <a:xfrm>
            <a:off x="4466034" y="2414076"/>
            <a:ext cx="120253" cy="191691"/>
            <a:chOff x="2679701" y="2924175"/>
            <a:chExt cx="160337" cy="255588"/>
          </a:xfrm>
          <a:solidFill>
            <a:srgbClr val="C00000"/>
          </a:solidFill>
        </p:grpSpPr>
        <p:sp>
          <p:nvSpPr>
            <p:cNvPr id="320" name="Freeform 190"/>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1"/>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2"/>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3"/>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4" name="Freeform 194"/>
          <p:cNvSpPr>
            <a:spLocks noEditPoints="1"/>
          </p:cNvSpPr>
          <p:nvPr/>
        </p:nvSpPr>
        <p:spPr bwMode="auto">
          <a:xfrm>
            <a:off x="4452937" y="1431811"/>
            <a:ext cx="163116" cy="177404"/>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43" name="TextBox 342"/>
          <p:cNvSpPr txBox="1"/>
          <p:nvPr/>
        </p:nvSpPr>
        <p:spPr>
          <a:xfrm>
            <a:off x="2195736" y="144332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44" name="TextBox 343"/>
          <p:cNvSpPr txBox="1"/>
          <p:nvPr/>
        </p:nvSpPr>
        <p:spPr>
          <a:xfrm>
            <a:off x="821642" y="167884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45" name="TextBox 344"/>
          <p:cNvSpPr txBox="1"/>
          <p:nvPr/>
        </p:nvSpPr>
        <p:spPr>
          <a:xfrm>
            <a:off x="2195736" y="236264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46" name="TextBox 345"/>
          <p:cNvSpPr txBox="1"/>
          <p:nvPr/>
        </p:nvSpPr>
        <p:spPr>
          <a:xfrm>
            <a:off x="821642" y="259815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47" name="TextBox 346"/>
          <p:cNvSpPr txBox="1"/>
          <p:nvPr/>
        </p:nvSpPr>
        <p:spPr>
          <a:xfrm>
            <a:off x="2195736" y="3218948"/>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48" name="TextBox 347"/>
          <p:cNvSpPr txBox="1"/>
          <p:nvPr/>
        </p:nvSpPr>
        <p:spPr>
          <a:xfrm>
            <a:off x="821642" y="3454459"/>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49" name="TextBox 348"/>
          <p:cNvSpPr txBox="1"/>
          <p:nvPr/>
        </p:nvSpPr>
        <p:spPr>
          <a:xfrm>
            <a:off x="5921574" y="144332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50" name="TextBox 349"/>
          <p:cNvSpPr txBox="1"/>
          <p:nvPr/>
        </p:nvSpPr>
        <p:spPr>
          <a:xfrm>
            <a:off x="5921574" y="1678840"/>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51" name="TextBox 350"/>
          <p:cNvSpPr txBox="1"/>
          <p:nvPr/>
        </p:nvSpPr>
        <p:spPr>
          <a:xfrm>
            <a:off x="5921574" y="232115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52" name="TextBox 351"/>
          <p:cNvSpPr txBox="1"/>
          <p:nvPr/>
        </p:nvSpPr>
        <p:spPr>
          <a:xfrm>
            <a:off x="5921574" y="255666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
        <p:nvSpPr>
          <p:cNvPr id="353" name="TextBox 352"/>
          <p:cNvSpPr txBox="1"/>
          <p:nvPr/>
        </p:nvSpPr>
        <p:spPr>
          <a:xfrm>
            <a:off x="5921574" y="316468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54" name="TextBox 353"/>
          <p:cNvSpPr txBox="1"/>
          <p:nvPr/>
        </p:nvSpPr>
        <p:spPr>
          <a:xfrm>
            <a:off x="5921574" y="3400197"/>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7029483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1000"/>
                                        <p:tgtEl>
                                          <p:spTgt spid="100"/>
                                        </p:tgtEl>
                                      </p:cBhvr>
                                    </p:animEffect>
                                    <p:anim calcmode="lin" valueType="num">
                                      <p:cBhvr>
                                        <p:cTn id="13" dur="1000" fill="hold"/>
                                        <p:tgtEl>
                                          <p:spTgt spid="100"/>
                                        </p:tgtEl>
                                        <p:attrNameLst>
                                          <p:attrName>ppt_x</p:attrName>
                                        </p:attrNameLst>
                                      </p:cBhvr>
                                      <p:tavLst>
                                        <p:tav tm="0">
                                          <p:val>
                                            <p:strVal val="#ppt_x"/>
                                          </p:val>
                                        </p:tav>
                                        <p:tav tm="100000">
                                          <p:val>
                                            <p:strVal val="#ppt_x"/>
                                          </p:val>
                                        </p:tav>
                                      </p:tavLst>
                                    </p:anim>
                                    <p:anim calcmode="lin" valueType="num">
                                      <p:cBhvr>
                                        <p:cTn id="14" dur="1000" fill="hold"/>
                                        <p:tgtEl>
                                          <p:spTgt spid="10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1000"/>
                                        <p:tgtEl>
                                          <p:spTgt spid="220"/>
                                        </p:tgtEl>
                                      </p:cBhvr>
                                    </p:animEffect>
                                    <p:anim calcmode="lin" valueType="num">
                                      <p:cBhvr>
                                        <p:cTn id="18" dur="1000" fill="hold"/>
                                        <p:tgtEl>
                                          <p:spTgt spid="220"/>
                                        </p:tgtEl>
                                        <p:attrNameLst>
                                          <p:attrName>ppt_x</p:attrName>
                                        </p:attrNameLst>
                                      </p:cBhvr>
                                      <p:tavLst>
                                        <p:tav tm="0">
                                          <p:val>
                                            <p:strVal val="#ppt_x"/>
                                          </p:val>
                                        </p:tav>
                                        <p:tav tm="100000">
                                          <p:val>
                                            <p:strVal val="#ppt_x"/>
                                          </p:val>
                                        </p:tav>
                                      </p:tavLst>
                                    </p:anim>
                                    <p:anim calcmode="lin" valueType="num">
                                      <p:cBhvr>
                                        <p:cTn id="19" dur="1000" fill="hold"/>
                                        <p:tgtEl>
                                          <p:spTgt spid="2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5"/>
                                        </p:tgtEl>
                                        <p:attrNameLst>
                                          <p:attrName>style.visibility</p:attrName>
                                        </p:attrNameLst>
                                      </p:cBhvr>
                                      <p:to>
                                        <p:strVal val="visible"/>
                                      </p:to>
                                    </p:set>
                                    <p:animEffect transition="in" filter="fade">
                                      <p:cBhvr>
                                        <p:cTn id="22" dur="1000"/>
                                        <p:tgtEl>
                                          <p:spTgt spid="225"/>
                                        </p:tgtEl>
                                      </p:cBhvr>
                                    </p:animEffect>
                                    <p:anim calcmode="lin" valueType="num">
                                      <p:cBhvr>
                                        <p:cTn id="23" dur="1000" fill="hold"/>
                                        <p:tgtEl>
                                          <p:spTgt spid="225"/>
                                        </p:tgtEl>
                                        <p:attrNameLst>
                                          <p:attrName>ppt_x</p:attrName>
                                        </p:attrNameLst>
                                      </p:cBhvr>
                                      <p:tavLst>
                                        <p:tav tm="0">
                                          <p:val>
                                            <p:strVal val="#ppt_x"/>
                                          </p:val>
                                        </p:tav>
                                        <p:tav tm="100000">
                                          <p:val>
                                            <p:strVal val="#ppt_x"/>
                                          </p:val>
                                        </p:tav>
                                      </p:tavLst>
                                    </p:anim>
                                    <p:anim calcmode="lin" valueType="num">
                                      <p:cBhvr>
                                        <p:cTn id="24" dur="1000" fill="hold"/>
                                        <p:tgtEl>
                                          <p:spTgt spid="2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anim calcmode="lin" valueType="num">
                                      <p:cBhvr>
                                        <p:cTn id="28" dur="1000" fill="hold"/>
                                        <p:tgtEl>
                                          <p:spTgt spid="232"/>
                                        </p:tgtEl>
                                        <p:attrNameLst>
                                          <p:attrName>ppt_x</p:attrName>
                                        </p:attrNameLst>
                                      </p:cBhvr>
                                      <p:tavLst>
                                        <p:tav tm="0">
                                          <p:val>
                                            <p:strVal val="#ppt_x"/>
                                          </p:val>
                                        </p:tav>
                                        <p:tav tm="100000">
                                          <p:val>
                                            <p:strVal val="#ppt_x"/>
                                          </p:val>
                                        </p:tav>
                                      </p:tavLst>
                                    </p:anim>
                                    <p:anim calcmode="lin" valueType="num">
                                      <p:cBhvr>
                                        <p:cTn id="29" dur="1000" fill="hold"/>
                                        <p:tgtEl>
                                          <p:spTgt spid="23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8"/>
                                        </p:tgtEl>
                                        <p:attrNameLst>
                                          <p:attrName>style.visibility</p:attrName>
                                        </p:attrNameLst>
                                      </p:cBhvr>
                                      <p:to>
                                        <p:strVal val="visible"/>
                                      </p:to>
                                    </p:set>
                                    <p:animEffect transition="in" filter="fade">
                                      <p:cBhvr>
                                        <p:cTn id="32" dur="1000"/>
                                        <p:tgtEl>
                                          <p:spTgt spid="238"/>
                                        </p:tgtEl>
                                      </p:cBhvr>
                                    </p:animEffect>
                                    <p:anim calcmode="lin" valueType="num">
                                      <p:cBhvr>
                                        <p:cTn id="33" dur="1000" fill="hold"/>
                                        <p:tgtEl>
                                          <p:spTgt spid="238"/>
                                        </p:tgtEl>
                                        <p:attrNameLst>
                                          <p:attrName>ppt_x</p:attrName>
                                        </p:attrNameLst>
                                      </p:cBhvr>
                                      <p:tavLst>
                                        <p:tav tm="0">
                                          <p:val>
                                            <p:strVal val="#ppt_x"/>
                                          </p:val>
                                        </p:tav>
                                        <p:tav tm="100000">
                                          <p:val>
                                            <p:strVal val="#ppt_x"/>
                                          </p:val>
                                        </p:tav>
                                      </p:tavLst>
                                    </p:anim>
                                    <p:anim calcmode="lin" valueType="num">
                                      <p:cBhvr>
                                        <p:cTn id="34" dur="1000" fill="hold"/>
                                        <p:tgtEl>
                                          <p:spTgt spid="2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4"/>
                                        </p:tgtEl>
                                        <p:attrNameLst>
                                          <p:attrName>style.visibility</p:attrName>
                                        </p:attrNameLst>
                                      </p:cBhvr>
                                      <p:to>
                                        <p:strVal val="visible"/>
                                      </p:to>
                                    </p:set>
                                    <p:animEffect transition="in" filter="fade">
                                      <p:cBhvr>
                                        <p:cTn id="37" dur="1000"/>
                                        <p:tgtEl>
                                          <p:spTgt spid="244"/>
                                        </p:tgtEl>
                                      </p:cBhvr>
                                    </p:animEffect>
                                    <p:anim calcmode="lin" valueType="num">
                                      <p:cBhvr>
                                        <p:cTn id="38" dur="1000" fill="hold"/>
                                        <p:tgtEl>
                                          <p:spTgt spid="244"/>
                                        </p:tgtEl>
                                        <p:attrNameLst>
                                          <p:attrName>ppt_x</p:attrName>
                                        </p:attrNameLst>
                                      </p:cBhvr>
                                      <p:tavLst>
                                        <p:tav tm="0">
                                          <p:val>
                                            <p:strVal val="#ppt_x"/>
                                          </p:val>
                                        </p:tav>
                                        <p:tav tm="100000">
                                          <p:val>
                                            <p:strVal val="#ppt_x"/>
                                          </p:val>
                                        </p:tav>
                                      </p:tavLst>
                                    </p:anim>
                                    <p:anim calcmode="lin" valueType="num">
                                      <p:cBhvr>
                                        <p:cTn id="39" dur="1000" fill="hold"/>
                                        <p:tgtEl>
                                          <p:spTgt spid="2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47"/>
                                        </p:tgtEl>
                                        <p:attrNameLst>
                                          <p:attrName>style.visibility</p:attrName>
                                        </p:attrNameLst>
                                      </p:cBhvr>
                                      <p:to>
                                        <p:strVal val="visible"/>
                                      </p:to>
                                    </p:set>
                                    <p:animEffect transition="in" filter="fade">
                                      <p:cBhvr>
                                        <p:cTn id="42" dur="1000"/>
                                        <p:tgtEl>
                                          <p:spTgt spid="247"/>
                                        </p:tgtEl>
                                      </p:cBhvr>
                                    </p:animEffect>
                                    <p:anim calcmode="lin" valueType="num">
                                      <p:cBhvr>
                                        <p:cTn id="43" dur="1000" fill="hold"/>
                                        <p:tgtEl>
                                          <p:spTgt spid="247"/>
                                        </p:tgtEl>
                                        <p:attrNameLst>
                                          <p:attrName>ppt_x</p:attrName>
                                        </p:attrNameLst>
                                      </p:cBhvr>
                                      <p:tavLst>
                                        <p:tav tm="0">
                                          <p:val>
                                            <p:strVal val="#ppt_x"/>
                                          </p:val>
                                        </p:tav>
                                        <p:tav tm="100000">
                                          <p:val>
                                            <p:strVal val="#ppt_x"/>
                                          </p:val>
                                        </p:tav>
                                      </p:tavLst>
                                    </p:anim>
                                    <p:anim calcmode="lin" valueType="num">
                                      <p:cBhvr>
                                        <p:cTn id="44" dur="1000" fill="hold"/>
                                        <p:tgtEl>
                                          <p:spTgt spid="24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8"/>
                                        </p:tgtEl>
                                        <p:attrNameLst>
                                          <p:attrName>style.visibility</p:attrName>
                                        </p:attrNameLst>
                                      </p:cBhvr>
                                      <p:to>
                                        <p:strVal val="visible"/>
                                      </p:to>
                                    </p:set>
                                    <p:animEffect transition="in" filter="fade">
                                      <p:cBhvr>
                                        <p:cTn id="47" dur="1000"/>
                                        <p:tgtEl>
                                          <p:spTgt spid="248"/>
                                        </p:tgtEl>
                                      </p:cBhvr>
                                    </p:animEffect>
                                    <p:anim calcmode="lin" valueType="num">
                                      <p:cBhvr>
                                        <p:cTn id="48" dur="1000" fill="hold"/>
                                        <p:tgtEl>
                                          <p:spTgt spid="248"/>
                                        </p:tgtEl>
                                        <p:attrNameLst>
                                          <p:attrName>ppt_x</p:attrName>
                                        </p:attrNameLst>
                                      </p:cBhvr>
                                      <p:tavLst>
                                        <p:tav tm="0">
                                          <p:val>
                                            <p:strVal val="#ppt_x"/>
                                          </p:val>
                                        </p:tav>
                                        <p:tav tm="100000">
                                          <p:val>
                                            <p:strVal val="#ppt_x"/>
                                          </p:val>
                                        </p:tav>
                                      </p:tavLst>
                                    </p:anim>
                                    <p:anim calcmode="lin" valueType="num">
                                      <p:cBhvr>
                                        <p:cTn id="49" dur="1000" fill="hold"/>
                                        <p:tgtEl>
                                          <p:spTgt spid="2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57"/>
                                        </p:tgtEl>
                                        <p:attrNameLst>
                                          <p:attrName>style.visibility</p:attrName>
                                        </p:attrNameLst>
                                      </p:cBhvr>
                                      <p:to>
                                        <p:strVal val="visible"/>
                                      </p:to>
                                    </p:set>
                                    <p:animEffect transition="in" filter="fade">
                                      <p:cBhvr>
                                        <p:cTn id="52" dur="1000"/>
                                        <p:tgtEl>
                                          <p:spTgt spid="257"/>
                                        </p:tgtEl>
                                      </p:cBhvr>
                                    </p:animEffect>
                                    <p:anim calcmode="lin" valueType="num">
                                      <p:cBhvr>
                                        <p:cTn id="53" dur="1000" fill="hold"/>
                                        <p:tgtEl>
                                          <p:spTgt spid="257"/>
                                        </p:tgtEl>
                                        <p:attrNameLst>
                                          <p:attrName>ppt_x</p:attrName>
                                        </p:attrNameLst>
                                      </p:cBhvr>
                                      <p:tavLst>
                                        <p:tav tm="0">
                                          <p:val>
                                            <p:strVal val="#ppt_x"/>
                                          </p:val>
                                        </p:tav>
                                        <p:tav tm="100000">
                                          <p:val>
                                            <p:strVal val="#ppt_x"/>
                                          </p:val>
                                        </p:tav>
                                      </p:tavLst>
                                    </p:anim>
                                    <p:anim calcmode="lin" valueType="num">
                                      <p:cBhvr>
                                        <p:cTn id="54" dur="1000" fill="hold"/>
                                        <p:tgtEl>
                                          <p:spTgt spid="25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visible"/>
                                      </p:to>
                                    </p:set>
                                    <p:animEffect transition="in" filter="fade">
                                      <p:cBhvr>
                                        <p:cTn id="57" dur="1000"/>
                                        <p:tgtEl>
                                          <p:spTgt spid="261"/>
                                        </p:tgtEl>
                                      </p:cBhvr>
                                    </p:animEffect>
                                    <p:anim calcmode="lin" valueType="num">
                                      <p:cBhvr>
                                        <p:cTn id="58" dur="1000" fill="hold"/>
                                        <p:tgtEl>
                                          <p:spTgt spid="261"/>
                                        </p:tgtEl>
                                        <p:attrNameLst>
                                          <p:attrName>ppt_x</p:attrName>
                                        </p:attrNameLst>
                                      </p:cBhvr>
                                      <p:tavLst>
                                        <p:tav tm="0">
                                          <p:val>
                                            <p:strVal val="#ppt_x"/>
                                          </p:val>
                                        </p:tav>
                                        <p:tav tm="100000">
                                          <p:val>
                                            <p:strVal val="#ppt_x"/>
                                          </p:val>
                                        </p:tav>
                                      </p:tavLst>
                                    </p:anim>
                                    <p:anim calcmode="lin" valueType="num">
                                      <p:cBhvr>
                                        <p:cTn id="59" dur="1000" fill="hold"/>
                                        <p:tgtEl>
                                          <p:spTgt spid="2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2"/>
                                        </p:tgtEl>
                                        <p:attrNameLst>
                                          <p:attrName>style.visibility</p:attrName>
                                        </p:attrNameLst>
                                      </p:cBhvr>
                                      <p:to>
                                        <p:strVal val="visible"/>
                                      </p:to>
                                    </p:set>
                                    <p:animEffect transition="in" filter="fade">
                                      <p:cBhvr>
                                        <p:cTn id="62" dur="1000"/>
                                        <p:tgtEl>
                                          <p:spTgt spid="262"/>
                                        </p:tgtEl>
                                      </p:cBhvr>
                                    </p:animEffect>
                                    <p:anim calcmode="lin" valueType="num">
                                      <p:cBhvr>
                                        <p:cTn id="63" dur="1000" fill="hold"/>
                                        <p:tgtEl>
                                          <p:spTgt spid="262"/>
                                        </p:tgtEl>
                                        <p:attrNameLst>
                                          <p:attrName>ppt_x</p:attrName>
                                        </p:attrNameLst>
                                      </p:cBhvr>
                                      <p:tavLst>
                                        <p:tav tm="0">
                                          <p:val>
                                            <p:strVal val="#ppt_x"/>
                                          </p:val>
                                        </p:tav>
                                        <p:tav tm="100000">
                                          <p:val>
                                            <p:strVal val="#ppt_x"/>
                                          </p:val>
                                        </p:tav>
                                      </p:tavLst>
                                    </p:anim>
                                    <p:anim calcmode="lin" valueType="num">
                                      <p:cBhvr>
                                        <p:cTn id="64" dur="1000" fill="hold"/>
                                        <p:tgtEl>
                                          <p:spTgt spid="2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3"/>
                                        </p:tgtEl>
                                        <p:attrNameLst>
                                          <p:attrName>style.visibility</p:attrName>
                                        </p:attrNameLst>
                                      </p:cBhvr>
                                      <p:to>
                                        <p:strVal val="visible"/>
                                      </p:to>
                                    </p:set>
                                    <p:animEffect transition="in" filter="fade">
                                      <p:cBhvr>
                                        <p:cTn id="67" dur="1000"/>
                                        <p:tgtEl>
                                          <p:spTgt spid="263"/>
                                        </p:tgtEl>
                                      </p:cBhvr>
                                    </p:animEffect>
                                    <p:anim calcmode="lin" valueType="num">
                                      <p:cBhvr>
                                        <p:cTn id="68" dur="1000" fill="hold"/>
                                        <p:tgtEl>
                                          <p:spTgt spid="263"/>
                                        </p:tgtEl>
                                        <p:attrNameLst>
                                          <p:attrName>ppt_x</p:attrName>
                                        </p:attrNameLst>
                                      </p:cBhvr>
                                      <p:tavLst>
                                        <p:tav tm="0">
                                          <p:val>
                                            <p:strVal val="#ppt_x"/>
                                          </p:val>
                                        </p:tav>
                                        <p:tav tm="100000">
                                          <p:val>
                                            <p:strVal val="#ppt_x"/>
                                          </p:val>
                                        </p:tav>
                                      </p:tavLst>
                                    </p:anim>
                                    <p:anim calcmode="lin" valueType="num">
                                      <p:cBhvr>
                                        <p:cTn id="69" dur="1000" fill="hold"/>
                                        <p:tgtEl>
                                          <p:spTgt spid="26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65"/>
                                        </p:tgtEl>
                                        <p:attrNameLst>
                                          <p:attrName>style.visibility</p:attrName>
                                        </p:attrNameLst>
                                      </p:cBhvr>
                                      <p:to>
                                        <p:strVal val="visible"/>
                                      </p:to>
                                    </p:set>
                                    <p:animEffect transition="in" filter="fade">
                                      <p:cBhvr>
                                        <p:cTn id="72" dur="1000"/>
                                        <p:tgtEl>
                                          <p:spTgt spid="265"/>
                                        </p:tgtEl>
                                      </p:cBhvr>
                                    </p:animEffect>
                                    <p:anim calcmode="lin" valueType="num">
                                      <p:cBhvr>
                                        <p:cTn id="73" dur="1000" fill="hold"/>
                                        <p:tgtEl>
                                          <p:spTgt spid="265"/>
                                        </p:tgtEl>
                                        <p:attrNameLst>
                                          <p:attrName>ppt_x</p:attrName>
                                        </p:attrNameLst>
                                      </p:cBhvr>
                                      <p:tavLst>
                                        <p:tav tm="0">
                                          <p:val>
                                            <p:strVal val="#ppt_x"/>
                                          </p:val>
                                        </p:tav>
                                        <p:tav tm="100000">
                                          <p:val>
                                            <p:strVal val="#ppt_x"/>
                                          </p:val>
                                        </p:tav>
                                      </p:tavLst>
                                    </p:anim>
                                    <p:anim calcmode="lin" valueType="num">
                                      <p:cBhvr>
                                        <p:cTn id="74" dur="1000" fill="hold"/>
                                        <p:tgtEl>
                                          <p:spTgt spid="26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68"/>
                                        </p:tgtEl>
                                        <p:attrNameLst>
                                          <p:attrName>style.visibility</p:attrName>
                                        </p:attrNameLst>
                                      </p:cBhvr>
                                      <p:to>
                                        <p:strVal val="visible"/>
                                      </p:to>
                                    </p:set>
                                    <p:animEffect transition="in" filter="fade">
                                      <p:cBhvr>
                                        <p:cTn id="77" dur="1000"/>
                                        <p:tgtEl>
                                          <p:spTgt spid="268"/>
                                        </p:tgtEl>
                                      </p:cBhvr>
                                    </p:animEffect>
                                    <p:anim calcmode="lin" valueType="num">
                                      <p:cBhvr>
                                        <p:cTn id="78" dur="1000" fill="hold"/>
                                        <p:tgtEl>
                                          <p:spTgt spid="268"/>
                                        </p:tgtEl>
                                        <p:attrNameLst>
                                          <p:attrName>ppt_x</p:attrName>
                                        </p:attrNameLst>
                                      </p:cBhvr>
                                      <p:tavLst>
                                        <p:tav tm="0">
                                          <p:val>
                                            <p:strVal val="#ppt_x"/>
                                          </p:val>
                                        </p:tav>
                                        <p:tav tm="100000">
                                          <p:val>
                                            <p:strVal val="#ppt_x"/>
                                          </p:val>
                                        </p:tav>
                                      </p:tavLst>
                                    </p:anim>
                                    <p:anim calcmode="lin" valueType="num">
                                      <p:cBhvr>
                                        <p:cTn id="79" dur="1000" fill="hold"/>
                                        <p:tgtEl>
                                          <p:spTgt spid="26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71"/>
                                        </p:tgtEl>
                                        <p:attrNameLst>
                                          <p:attrName>style.visibility</p:attrName>
                                        </p:attrNameLst>
                                      </p:cBhvr>
                                      <p:to>
                                        <p:strVal val="visible"/>
                                      </p:to>
                                    </p:set>
                                    <p:animEffect transition="in" filter="fade">
                                      <p:cBhvr>
                                        <p:cTn id="82" dur="1000"/>
                                        <p:tgtEl>
                                          <p:spTgt spid="271"/>
                                        </p:tgtEl>
                                      </p:cBhvr>
                                    </p:animEffect>
                                    <p:anim calcmode="lin" valueType="num">
                                      <p:cBhvr>
                                        <p:cTn id="83" dur="1000" fill="hold"/>
                                        <p:tgtEl>
                                          <p:spTgt spid="271"/>
                                        </p:tgtEl>
                                        <p:attrNameLst>
                                          <p:attrName>ppt_x</p:attrName>
                                        </p:attrNameLst>
                                      </p:cBhvr>
                                      <p:tavLst>
                                        <p:tav tm="0">
                                          <p:val>
                                            <p:strVal val="#ppt_x"/>
                                          </p:val>
                                        </p:tav>
                                        <p:tav tm="100000">
                                          <p:val>
                                            <p:strVal val="#ppt_x"/>
                                          </p:val>
                                        </p:tav>
                                      </p:tavLst>
                                    </p:anim>
                                    <p:anim calcmode="lin" valueType="num">
                                      <p:cBhvr>
                                        <p:cTn id="84" dur="1000" fill="hold"/>
                                        <p:tgtEl>
                                          <p:spTgt spid="27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75"/>
                                        </p:tgtEl>
                                        <p:attrNameLst>
                                          <p:attrName>style.visibility</p:attrName>
                                        </p:attrNameLst>
                                      </p:cBhvr>
                                      <p:to>
                                        <p:strVal val="visible"/>
                                      </p:to>
                                    </p:set>
                                    <p:animEffect transition="in" filter="fade">
                                      <p:cBhvr>
                                        <p:cTn id="87" dur="1000"/>
                                        <p:tgtEl>
                                          <p:spTgt spid="275"/>
                                        </p:tgtEl>
                                      </p:cBhvr>
                                    </p:animEffect>
                                    <p:anim calcmode="lin" valueType="num">
                                      <p:cBhvr>
                                        <p:cTn id="88" dur="1000" fill="hold"/>
                                        <p:tgtEl>
                                          <p:spTgt spid="275"/>
                                        </p:tgtEl>
                                        <p:attrNameLst>
                                          <p:attrName>ppt_x</p:attrName>
                                        </p:attrNameLst>
                                      </p:cBhvr>
                                      <p:tavLst>
                                        <p:tav tm="0">
                                          <p:val>
                                            <p:strVal val="#ppt_x"/>
                                          </p:val>
                                        </p:tav>
                                        <p:tav tm="100000">
                                          <p:val>
                                            <p:strVal val="#ppt_x"/>
                                          </p:val>
                                        </p:tav>
                                      </p:tavLst>
                                    </p:anim>
                                    <p:anim calcmode="lin" valueType="num">
                                      <p:cBhvr>
                                        <p:cTn id="89" dur="1000" fill="hold"/>
                                        <p:tgtEl>
                                          <p:spTgt spid="27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6"/>
                                        </p:tgtEl>
                                        <p:attrNameLst>
                                          <p:attrName>style.visibility</p:attrName>
                                        </p:attrNameLst>
                                      </p:cBhvr>
                                      <p:to>
                                        <p:strVal val="visible"/>
                                      </p:to>
                                    </p:set>
                                    <p:animEffect transition="in" filter="fade">
                                      <p:cBhvr>
                                        <p:cTn id="92" dur="1000"/>
                                        <p:tgtEl>
                                          <p:spTgt spid="276"/>
                                        </p:tgtEl>
                                      </p:cBhvr>
                                    </p:animEffect>
                                    <p:anim calcmode="lin" valueType="num">
                                      <p:cBhvr>
                                        <p:cTn id="93" dur="1000" fill="hold"/>
                                        <p:tgtEl>
                                          <p:spTgt spid="276"/>
                                        </p:tgtEl>
                                        <p:attrNameLst>
                                          <p:attrName>ppt_x</p:attrName>
                                        </p:attrNameLst>
                                      </p:cBhvr>
                                      <p:tavLst>
                                        <p:tav tm="0">
                                          <p:val>
                                            <p:strVal val="#ppt_x"/>
                                          </p:val>
                                        </p:tav>
                                        <p:tav tm="100000">
                                          <p:val>
                                            <p:strVal val="#ppt_x"/>
                                          </p:val>
                                        </p:tav>
                                      </p:tavLst>
                                    </p:anim>
                                    <p:anim calcmode="lin" valueType="num">
                                      <p:cBhvr>
                                        <p:cTn id="94" dur="1000" fill="hold"/>
                                        <p:tgtEl>
                                          <p:spTgt spid="27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1000"/>
                                        <p:tgtEl>
                                          <p:spTgt spid="277"/>
                                        </p:tgtEl>
                                      </p:cBhvr>
                                    </p:animEffect>
                                    <p:anim calcmode="lin" valueType="num">
                                      <p:cBhvr>
                                        <p:cTn id="98" dur="1000" fill="hold"/>
                                        <p:tgtEl>
                                          <p:spTgt spid="277"/>
                                        </p:tgtEl>
                                        <p:attrNameLst>
                                          <p:attrName>ppt_x</p:attrName>
                                        </p:attrNameLst>
                                      </p:cBhvr>
                                      <p:tavLst>
                                        <p:tav tm="0">
                                          <p:val>
                                            <p:strVal val="#ppt_x"/>
                                          </p:val>
                                        </p:tav>
                                        <p:tav tm="100000">
                                          <p:val>
                                            <p:strVal val="#ppt_x"/>
                                          </p:val>
                                        </p:tav>
                                      </p:tavLst>
                                    </p:anim>
                                    <p:anim calcmode="lin" valueType="num">
                                      <p:cBhvr>
                                        <p:cTn id="99" dur="1000" fill="hold"/>
                                        <p:tgtEl>
                                          <p:spTgt spid="27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8"/>
                                        </p:tgtEl>
                                        <p:attrNameLst>
                                          <p:attrName>style.visibility</p:attrName>
                                        </p:attrNameLst>
                                      </p:cBhvr>
                                      <p:to>
                                        <p:strVal val="visible"/>
                                      </p:to>
                                    </p:set>
                                    <p:animEffect transition="in" filter="fade">
                                      <p:cBhvr>
                                        <p:cTn id="102" dur="1000"/>
                                        <p:tgtEl>
                                          <p:spTgt spid="278"/>
                                        </p:tgtEl>
                                      </p:cBhvr>
                                    </p:animEffect>
                                    <p:anim calcmode="lin" valueType="num">
                                      <p:cBhvr>
                                        <p:cTn id="103" dur="1000" fill="hold"/>
                                        <p:tgtEl>
                                          <p:spTgt spid="278"/>
                                        </p:tgtEl>
                                        <p:attrNameLst>
                                          <p:attrName>ppt_x</p:attrName>
                                        </p:attrNameLst>
                                      </p:cBhvr>
                                      <p:tavLst>
                                        <p:tav tm="0">
                                          <p:val>
                                            <p:strVal val="#ppt_x"/>
                                          </p:val>
                                        </p:tav>
                                        <p:tav tm="100000">
                                          <p:val>
                                            <p:strVal val="#ppt_x"/>
                                          </p:val>
                                        </p:tav>
                                      </p:tavLst>
                                    </p:anim>
                                    <p:anim calcmode="lin" valueType="num">
                                      <p:cBhvr>
                                        <p:cTn id="104" dur="1000" fill="hold"/>
                                        <p:tgtEl>
                                          <p:spTgt spid="278"/>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9"/>
                                        </p:tgtEl>
                                        <p:attrNameLst>
                                          <p:attrName>style.visibility</p:attrName>
                                        </p:attrNameLst>
                                      </p:cBhvr>
                                      <p:to>
                                        <p:strVal val="visible"/>
                                      </p:to>
                                    </p:set>
                                    <p:animEffect transition="in" filter="fade">
                                      <p:cBhvr>
                                        <p:cTn id="107" dur="1000"/>
                                        <p:tgtEl>
                                          <p:spTgt spid="279"/>
                                        </p:tgtEl>
                                      </p:cBhvr>
                                    </p:animEffect>
                                    <p:anim calcmode="lin" valueType="num">
                                      <p:cBhvr>
                                        <p:cTn id="108" dur="1000" fill="hold"/>
                                        <p:tgtEl>
                                          <p:spTgt spid="279"/>
                                        </p:tgtEl>
                                        <p:attrNameLst>
                                          <p:attrName>ppt_x</p:attrName>
                                        </p:attrNameLst>
                                      </p:cBhvr>
                                      <p:tavLst>
                                        <p:tav tm="0">
                                          <p:val>
                                            <p:strVal val="#ppt_x"/>
                                          </p:val>
                                        </p:tav>
                                        <p:tav tm="100000">
                                          <p:val>
                                            <p:strVal val="#ppt_x"/>
                                          </p:val>
                                        </p:tav>
                                      </p:tavLst>
                                    </p:anim>
                                    <p:anim calcmode="lin" valueType="num">
                                      <p:cBhvr>
                                        <p:cTn id="109" dur="1000" fill="hold"/>
                                        <p:tgtEl>
                                          <p:spTgt spid="27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3"/>
                                        </p:tgtEl>
                                        <p:attrNameLst>
                                          <p:attrName>style.visibility</p:attrName>
                                        </p:attrNameLst>
                                      </p:cBhvr>
                                      <p:to>
                                        <p:strVal val="visible"/>
                                      </p:to>
                                    </p:set>
                                    <p:animEffect transition="in" filter="fade">
                                      <p:cBhvr>
                                        <p:cTn id="112" dur="1000"/>
                                        <p:tgtEl>
                                          <p:spTgt spid="293"/>
                                        </p:tgtEl>
                                      </p:cBhvr>
                                    </p:animEffect>
                                    <p:anim calcmode="lin" valueType="num">
                                      <p:cBhvr>
                                        <p:cTn id="113" dur="1000" fill="hold"/>
                                        <p:tgtEl>
                                          <p:spTgt spid="293"/>
                                        </p:tgtEl>
                                        <p:attrNameLst>
                                          <p:attrName>ppt_x</p:attrName>
                                        </p:attrNameLst>
                                      </p:cBhvr>
                                      <p:tavLst>
                                        <p:tav tm="0">
                                          <p:val>
                                            <p:strVal val="#ppt_x"/>
                                          </p:val>
                                        </p:tav>
                                        <p:tav tm="100000">
                                          <p:val>
                                            <p:strVal val="#ppt_x"/>
                                          </p:val>
                                        </p:tav>
                                      </p:tavLst>
                                    </p:anim>
                                    <p:anim calcmode="lin" valueType="num">
                                      <p:cBhvr>
                                        <p:cTn id="114" dur="1000" fill="hold"/>
                                        <p:tgtEl>
                                          <p:spTgt spid="29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4"/>
                                        </p:tgtEl>
                                        <p:attrNameLst>
                                          <p:attrName>style.visibility</p:attrName>
                                        </p:attrNameLst>
                                      </p:cBhvr>
                                      <p:to>
                                        <p:strVal val="visible"/>
                                      </p:to>
                                    </p:set>
                                    <p:animEffect transition="in" filter="fade">
                                      <p:cBhvr>
                                        <p:cTn id="117" dur="1000"/>
                                        <p:tgtEl>
                                          <p:spTgt spid="294"/>
                                        </p:tgtEl>
                                      </p:cBhvr>
                                    </p:animEffect>
                                    <p:anim calcmode="lin" valueType="num">
                                      <p:cBhvr>
                                        <p:cTn id="118" dur="1000" fill="hold"/>
                                        <p:tgtEl>
                                          <p:spTgt spid="294"/>
                                        </p:tgtEl>
                                        <p:attrNameLst>
                                          <p:attrName>ppt_x</p:attrName>
                                        </p:attrNameLst>
                                      </p:cBhvr>
                                      <p:tavLst>
                                        <p:tav tm="0">
                                          <p:val>
                                            <p:strVal val="#ppt_x"/>
                                          </p:val>
                                        </p:tav>
                                        <p:tav tm="100000">
                                          <p:val>
                                            <p:strVal val="#ppt_x"/>
                                          </p:val>
                                        </p:tav>
                                      </p:tavLst>
                                    </p:anim>
                                    <p:anim calcmode="lin" valueType="num">
                                      <p:cBhvr>
                                        <p:cTn id="119" dur="1000" fill="hold"/>
                                        <p:tgtEl>
                                          <p:spTgt spid="29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95"/>
                                        </p:tgtEl>
                                        <p:attrNameLst>
                                          <p:attrName>style.visibility</p:attrName>
                                        </p:attrNameLst>
                                      </p:cBhvr>
                                      <p:to>
                                        <p:strVal val="visible"/>
                                      </p:to>
                                    </p:set>
                                    <p:animEffect transition="in" filter="fade">
                                      <p:cBhvr>
                                        <p:cTn id="122" dur="1000"/>
                                        <p:tgtEl>
                                          <p:spTgt spid="295"/>
                                        </p:tgtEl>
                                      </p:cBhvr>
                                    </p:animEffect>
                                    <p:anim calcmode="lin" valueType="num">
                                      <p:cBhvr>
                                        <p:cTn id="123" dur="1000" fill="hold"/>
                                        <p:tgtEl>
                                          <p:spTgt spid="295"/>
                                        </p:tgtEl>
                                        <p:attrNameLst>
                                          <p:attrName>ppt_x</p:attrName>
                                        </p:attrNameLst>
                                      </p:cBhvr>
                                      <p:tavLst>
                                        <p:tav tm="0">
                                          <p:val>
                                            <p:strVal val="#ppt_x"/>
                                          </p:val>
                                        </p:tav>
                                        <p:tav tm="100000">
                                          <p:val>
                                            <p:strVal val="#ppt_x"/>
                                          </p:val>
                                        </p:tav>
                                      </p:tavLst>
                                    </p:anim>
                                    <p:anim calcmode="lin" valueType="num">
                                      <p:cBhvr>
                                        <p:cTn id="124" dur="1000" fill="hold"/>
                                        <p:tgtEl>
                                          <p:spTgt spid="29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6"/>
                                        </p:tgtEl>
                                        <p:attrNameLst>
                                          <p:attrName>style.visibility</p:attrName>
                                        </p:attrNameLst>
                                      </p:cBhvr>
                                      <p:to>
                                        <p:strVal val="visible"/>
                                      </p:to>
                                    </p:set>
                                    <p:animEffect transition="in" filter="fade">
                                      <p:cBhvr>
                                        <p:cTn id="127" dur="1000"/>
                                        <p:tgtEl>
                                          <p:spTgt spid="296"/>
                                        </p:tgtEl>
                                      </p:cBhvr>
                                    </p:animEffect>
                                    <p:anim calcmode="lin" valueType="num">
                                      <p:cBhvr>
                                        <p:cTn id="128" dur="1000" fill="hold"/>
                                        <p:tgtEl>
                                          <p:spTgt spid="296"/>
                                        </p:tgtEl>
                                        <p:attrNameLst>
                                          <p:attrName>ppt_x</p:attrName>
                                        </p:attrNameLst>
                                      </p:cBhvr>
                                      <p:tavLst>
                                        <p:tav tm="0">
                                          <p:val>
                                            <p:strVal val="#ppt_x"/>
                                          </p:val>
                                        </p:tav>
                                        <p:tav tm="100000">
                                          <p:val>
                                            <p:strVal val="#ppt_x"/>
                                          </p:val>
                                        </p:tav>
                                      </p:tavLst>
                                    </p:anim>
                                    <p:anim calcmode="lin" valueType="num">
                                      <p:cBhvr>
                                        <p:cTn id="129" dur="1000" fill="hold"/>
                                        <p:tgtEl>
                                          <p:spTgt spid="29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7"/>
                                        </p:tgtEl>
                                        <p:attrNameLst>
                                          <p:attrName>style.visibility</p:attrName>
                                        </p:attrNameLst>
                                      </p:cBhvr>
                                      <p:to>
                                        <p:strVal val="visible"/>
                                      </p:to>
                                    </p:set>
                                    <p:animEffect transition="in" filter="fade">
                                      <p:cBhvr>
                                        <p:cTn id="132" dur="1000"/>
                                        <p:tgtEl>
                                          <p:spTgt spid="297"/>
                                        </p:tgtEl>
                                      </p:cBhvr>
                                    </p:animEffect>
                                    <p:anim calcmode="lin" valueType="num">
                                      <p:cBhvr>
                                        <p:cTn id="133" dur="1000" fill="hold"/>
                                        <p:tgtEl>
                                          <p:spTgt spid="297"/>
                                        </p:tgtEl>
                                        <p:attrNameLst>
                                          <p:attrName>ppt_x</p:attrName>
                                        </p:attrNameLst>
                                      </p:cBhvr>
                                      <p:tavLst>
                                        <p:tav tm="0">
                                          <p:val>
                                            <p:strVal val="#ppt_x"/>
                                          </p:val>
                                        </p:tav>
                                        <p:tav tm="100000">
                                          <p:val>
                                            <p:strVal val="#ppt_x"/>
                                          </p:val>
                                        </p:tav>
                                      </p:tavLst>
                                    </p:anim>
                                    <p:anim calcmode="lin" valueType="num">
                                      <p:cBhvr>
                                        <p:cTn id="134" dur="1000" fill="hold"/>
                                        <p:tgtEl>
                                          <p:spTgt spid="297"/>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98"/>
                                        </p:tgtEl>
                                        <p:attrNameLst>
                                          <p:attrName>style.visibility</p:attrName>
                                        </p:attrNameLst>
                                      </p:cBhvr>
                                      <p:to>
                                        <p:strVal val="visible"/>
                                      </p:to>
                                    </p:set>
                                    <p:animEffect transition="in" filter="fade">
                                      <p:cBhvr>
                                        <p:cTn id="137" dur="1000"/>
                                        <p:tgtEl>
                                          <p:spTgt spid="298"/>
                                        </p:tgtEl>
                                      </p:cBhvr>
                                    </p:animEffect>
                                    <p:anim calcmode="lin" valueType="num">
                                      <p:cBhvr>
                                        <p:cTn id="138" dur="1000" fill="hold"/>
                                        <p:tgtEl>
                                          <p:spTgt spid="298"/>
                                        </p:tgtEl>
                                        <p:attrNameLst>
                                          <p:attrName>ppt_x</p:attrName>
                                        </p:attrNameLst>
                                      </p:cBhvr>
                                      <p:tavLst>
                                        <p:tav tm="0">
                                          <p:val>
                                            <p:strVal val="#ppt_x"/>
                                          </p:val>
                                        </p:tav>
                                        <p:tav tm="100000">
                                          <p:val>
                                            <p:strVal val="#ppt_x"/>
                                          </p:val>
                                        </p:tav>
                                      </p:tavLst>
                                    </p:anim>
                                    <p:anim calcmode="lin" valueType="num">
                                      <p:cBhvr>
                                        <p:cTn id="139" dur="1000" fill="hold"/>
                                        <p:tgtEl>
                                          <p:spTgt spid="29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01"/>
                                        </p:tgtEl>
                                        <p:attrNameLst>
                                          <p:attrName>style.visibility</p:attrName>
                                        </p:attrNameLst>
                                      </p:cBhvr>
                                      <p:to>
                                        <p:strVal val="visible"/>
                                      </p:to>
                                    </p:set>
                                    <p:animEffect transition="in" filter="fade">
                                      <p:cBhvr>
                                        <p:cTn id="142" dur="1000"/>
                                        <p:tgtEl>
                                          <p:spTgt spid="301"/>
                                        </p:tgtEl>
                                      </p:cBhvr>
                                    </p:animEffect>
                                    <p:anim calcmode="lin" valueType="num">
                                      <p:cBhvr>
                                        <p:cTn id="143" dur="1000" fill="hold"/>
                                        <p:tgtEl>
                                          <p:spTgt spid="301"/>
                                        </p:tgtEl>
                                        <p:attrNameLst>
                                          <p:attrName>ppt_x</p:attrName>
                                        </p:attrNameLst>
                                      </p:cBhvr>
                                      <p:tavLst>
                                        <p:tav tm="0">
                                          <p:val>
                                            <p:strVal val="#ppt_x"/>
                                          </p:val>
                                        </p:tav>
                                        <p:tav tm="100000">
                                          <p:val>
                                            <p:strVal val="#ppt_x"/>
                                          </p:val>
                                        </p:tav>
                                      </p:tavLst>
                                    </p:anim>
                                    <p:anim calcmode="lin" valueType="num">
                                      <p:cBhvr>
                                        <p:cTn id="144" dur="1000" fill="hold"/>
                                        <p:tgtEl>
                                          <p:spTgt spid="30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2"/>
                                        </p:tgtEl>
                                        <p:attrNameLst>
                                          <p:attrName>style.visibility</p:attrName>
                                        </p:attrNameLst>
                                      </p:cBhvr>
                                      <p:to>
                                        <p:strVal val="visible"/>
                                      </p:to>
                                    </p:set>
                                    <p:animEffect transition="in" filter="fade">
                                      <p:cBhvr>
                                        <p:cTn id="147" dur="1000"/>
                                        <p:tgtEl>
                                          <p:spTgt spid="302"/>
                                        </p:tgtEl>
                                      </p:cBhvr>
                                    </p:animEffect>
                                    <p:anim calcmode="lin" valueType="num">
                                      <p:cBhvr>
                                        <p:cTn id="148" dur="1000" fill="hold"/>
                                        <p:tgtEl>
                                          <p:spTgt spid="302"/>
                                        </p:tgtEl>
                                        <p:attrNameLst>
                                          <p:attrName>ppt_x</p:attrName>
                                        </p:attrNameLst>
                                      </p:cBhvr>
                                      <p:tavLst>
                                        <p:tav tm="0">
                                          <p:val>
                                            <p:strVal val="#ppt_x"/>
                                          </p:val>
                                        </p:tav>
                                        <p:tav tm="100000">
                                          <p:val>
                                            <p:strVal val="#ppt_x"/>
                                          </p:val>
                                        </p:tav>
                                      </p:tavLst>
                                    </p:anim>
                                    <p:anim calcmode="lin" valueType="num">
                                      <p:cBhvr>
                                        <p:cTn id="149" dur="1000" fill="hold"/>
                                        <p:tgtEl>
                                          <p:spTgt spid="30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03"/>
                                        </p:tgtEl>
                                        <p:attrNameLst>
                                          <p:attrName>style.visibility</p:attrName>
                                        </p:attrNameLst>
                                      </p:cBhvr>
                                      <p:to>
                                        <p:strVal val="visible"/>
                                      </p:to>
                                    </p:set>
                                    <p:animEffect transition="in" filter="fade">
                                      <p:cBhvr>
                                        <p:cTn id="152" dur="1000"/>
                                        <p:tgtEl>
                                          <p:spTgt spid="303"/>
                                        </p:tgtEl>
                                      </p:cBhvr>
                                    </p:animEffect>
                                    <p:anim calcmode="lin" valueType="num">
                                      <p:cBhvr>
                                        <p:cTn id="153" dur="1000" fill="hold"/>
                                        <p:tgtEl>
                                          <p:spTgt spid="303"/>
                                        </p:tgtEl>
                                        <p:attrNameLst>
                                          <p:attrName>ppt_x</p:attrName>
                                        </p:attrNameLst>
                                      </p:cBhvr>
                                      <p:tavLst>
                                        <p:tav tm="0">
                                          <p:val>
                                            <p:strVal val="#ppt_x"/>
                                          </p:val>
                                        </p:tav>
                                        <p:tav tm="100000">
                                          <p:val>
                                            <p:strVal val="#ppt_x"/>
                                          </p:val>
                                        </p:tav>
                                      </p:tavLst>
                                    </p:anim>
                                    <p:anim calcmode="lin" valueType="num">
                                      <p:cBhvr>
                                        <p:cTn id="154" dur="1000" fill="hold"/>
                                        <p:tgtEl>
                                          <p:spTgt spid="303"/>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04"/>
                                        </p:tgtEl>
                                        <p:attrNameLst>
                                          <p:attrName>style.visibility</p:attrName>
                                        </p:attrNameLst>
                                      </p:cBhvr>
                                      <p:to>
                                        <p:strVal val="visible"/>
                                      </p:to>
                                    </p:set>
                                    <p:animEffect transition="in" filter="fade">
                                      <p:cBhvr>
                                        <p:cTn id="157" dur="1000"/>
                                        <p:tgtEl>
                                          <p:spTgt spid="304"/>
                                        </p:tgtEl>
                                      </p:cBhvr>
                                    </p:animEffect>
                                    <p:anim calcmode="lin" valueType="num">
                                      <p:cBhvr>
                                        <p:cTn id="158" dur="1000" fill="hold"/>
                                        <p:tgtEl>
                                          <p:spTgt spid="304"/>
                                        </p:tgtEl>
                                        <p:attrNameLst>
                                          <p:attrName>ppt_x</p:attrName>
                                        </p:attrNameLst>
                                      </p:cBhvr>
                                      <p:tavLst>
                                        <p:tav tm="0">
                                          <p:val>
                                            <p:strVal val="#ppt_x"/>
                                          </p:val>
                                        </p:tav>
                                        <p:tav tm="100000">
                                          <p:val>
                                            <p:strVal val="#ppt_x"/>
                                          </p:val>
                                        </p:tav>
                                      </p:tavLst>
                                    </p:anim>
                                    <p:anim calcmode="lin" valueType="num">
                                      <p:cBhvr>
                                        <p:cTn id="159" dur="1000" fill="hold"/>
                                        <p:tgtEl>
                                          <p:spTgt spid="304"/>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08"/>
                                        </p:tgtEl>
                                        <p:attrNameLst>
                                          <p:attrName>style.visibility</p:attrName>
                                        </p:attrNameLst>
                                      </p:cBhvr>
                                      <p:to>
                                        <p:strVal val="visible"/>
                                      </p:to>
                                    </p:set>
                                    <p:animEffect transition="in" filter="fade">
                                      <p:cBhvr>
                                        <p:cTn id="162" dur="1000"/>
                                        <p:tgtEl>
                                          <p:spTgt spid="308"/>
                                        </p:tgtEl>
                                      </p:cBhvr>
                                    </p:animEffect>
                                    <p:anim calcmode="lin" valueType="num">
                                      <p:cBhvr>
                                        <p:cTn id="163" dur="1000" fill="hold"/>
                                        <p:tgtEl>
                                          <p:spTgt spid="308"/>
                                        </p:tgtEl>
                                        <p:attrNameLst>
                                          <p:attrName>ppt_x</p:attrName>
                                        </p:attrNameLst>
                                      </p:cBhvr>
                                      <p:tavLst>
                                        <p:tav tm="0">
                                          <p:val>
                                            <p:strVal val="#ppt_x"/>
                                          </p:val>
                                        </p:tav>
                                        <p:tav tm="100000">
                                          <p:val>
                                            <p:strVal val="#ppt_x"/>
                                          </p:val>
                                        </p:tav>
                                      </p:tavLst>
                                    </p:anim>
                                    <p:anim calcmode="lin" valueType="num">
                                      <p:cBhvr>
                                        <p:cTn id="164" dur="1000" fill="hold"/>
                                        <p:tgtEl>
                                          <p:spTgt spid="308"/>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309"/>
                                        </p:tgtEl>
                                        <p:attrNameLst>
                                          <p:attrName>style.visibility</p:attrName>
                                        </p:attrNameLst>
                                      </p:cBhvr>
                                      <p:to>
                                        <p:strVal val="visible"/>
                                      </p:to>
                                    </p:set>
                                    <p:animEffect transition="in" filter="fade">
                                      <p:cBhvr>
                                        <p:cTn id="167" dur="1000"/>
                                        <p:tgtEl>
                                          <p:spTgt spid="309"/>
                                        </p:tgtEl>
                                      </p:cBhvr>
                                    </p:animEffect>
                                    <p:anim calcmode="lin" valueType="num">
                                      <p:cBhvr>
                                        <p:cTn id="168" dur="1000" fill="hold"/>
                                        <p:tgtEl>
                                          <p:spTgt spid="309"/>
                                        </p:tgtEl>
                                        <p:attrNameLst>
                                          <p:attrName>ppt_x</p:attrName>
                                        </p:attrNameLst>
                                      </p:cBhvr>
                                      <p:tavLst>
                                        <p:tav tm="0">
                                          <p:val>
                                            <p:strVal val="#ppt_x"/>
                                          </p:val>
                                        </p:tav>
                                        <p:tav tm="100000">
                                          <p:val>
                                            <p:strVal val="#ppt_x"/>
                                          </p:val>
                                        </p:tav>
                                      </p:tavLst>
                                    </p:anim>
                                    <p:anim calcmode="lin" valueType="num">
                                      <p:cBhvr>
                                        <p:cTn id="169" dur="1000" fill="hold"/>
                                        <p:tgtEl>
                                          <p:spTgt spid="30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313"/>
                                        </p:tgtEl>
                                        <p:attrNameLst>
                                          <p:attrName>style.visibility</p:attrName>
                                        </p:attrNameLst>
                                      </p:cBhvr>
                                      <p:to>
                                        <p:strVal val="visible"/>
                                      </p:to>
                                    </p:set>
                                    <p:animEffect transition="in" filter="fade">
                                      <p:cBhvr>
                                        <p:cTn id="172" dur="1000"/>
                                        <p:tgtEl>
                                          <p:spTgt spid="313"/>
                                        </p:tgtEl>
                                      </p:cBhvr>
                                    </p:animEffect>
                                    <p:anim calcmode="lin" valueType="num">
                                      <p:cBhvr>
                                        <p:cTn id="173" dur="1000" fill="hold"/>
                                        <p:tgtEl>
                                          <p:spTgt spid="313"/>
                                        </p:tgtEl>
                                        <p:attrNameLst>
                                          <p:attrName>ppt_x</p:attrName>
                                        </p:attrNameLst>
                                      </p:cBhvr>
                                      <p:tavLst>
                                        <p:tav tm="0">
                                          <p:val>
                                            <p:strVal val="#ppt_x"/>
                                          </p:val>
                                        </p:tav>
                                        <p:tav tm="100000">
                                          <p:val>
                                            <p:strVal val="#ppt_x"/>
                                          </p:val>
                                        </p:tav>
                                      </p:tavLst>
                                    </p:anim>
                                    <p:anim calcmode="lin" valueType="num">
                                      <p:cBhvr>
                                        <p:cTn id="174" dur="1000" fill="hold"/>
                                        <p:tgtEl>
                                          <p:spTgt spid="313"/>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0"/>
                                  </p:stCondLst>
                                  <p:childTnLst>
                                    <p:set>
                                      <p:cBhvr>
                                        <p:cTn id="176" dur="1" fill="hold">
                                          <p:stCondLst>
                                            <p:cond delay="0"/>
                                          </p:stCondLst>
                                        </p:cTn>
                                        <p:tgtEl>
                                          <p:spTgt spid="314"/>
                                        </p:tgtEl>
                                        <p:attrNameLst>
                                          <p:attrName>style.visibility</p:attrName>
                                        </p:attrNameLst>
                                      </p:cBhvr>
                                      <p:to>
                                        <p:strVal val="visible"/>
                                      </p:to>
                                    </p:set>
                                    <p:animEffect transition="in" filter="fade">
                                      <p:cBhvr>
                                        <p:cTn id="177" dur="1000"/>
                                        <p:tgtEl>
                                          <p:spTgt spid="314"/>
                                        </p:tgtEl>
                                      </p:cBhvr>
                                    </p:animEffect>
                                    <p:anim calcmode="lin" valueType="num">
                                      <p:cBhvr>
                                        <p:cTn id="178" dur="1000" fill="hold"/>
                                        <p:tgtEl>
                                          <p:spTgt spid="314"/>
                                        </p:tgtEl>
                                        <p:attrNameLst>
                                          <p:attrName>ppt_x</p:attrName>
                                        </p:attrNameLst>
                                      </p:cBhvr>
                                      <p:tavLst>
                                        <p:tav tm="0">
                                          <p:val>
                                            <p:strVal val="#ppt_x"/>
                                          </p:val>
                                        </p:tav>
                                        <p:tav tm="100000">
                                          <p:val>
                                            <p:strVal val="#ppt_x"/>
                                          </p:val>
                                        </p:tav>
                                      </p:tavLst>
                                    </p:anim>
                                    <p:anim calcmode="lin" valueType="num">
                                      <p:cBhvr>
                                        <p:cTn id="179" dur="1000" fill="hold"/>
                                        <p:tgtEl>
                                          <p:spTgt spid="31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318"/>
                                        </p:tgtEl>
                                        <p:attrNameLst>
                                          <p:attrName>style.visibility</p:attrName>
                                        </p:attrNameLst>
                                      </p:cBhvr>
                                      <p:to>
                                        <p:strVal val="visible"/>
                                      </p:to>
                                    </p:set>
                                    <p:animEffect transition="in" filter="fade">
                                      <p:cBhvr>
                                        <p:cTn id="182" dur="1000"/>
                                        <p:tgtEl>
                                          <p:spTgt spid="318"/>
                                        </p:tgtEl>
                                      </p:cBhvr>
                                    </p:animEffect>
                                    <p:anim calcmode="lin" valueType="num">
                                      <p:cBhvr>
                                        <p:cTn id="183" dur="1000" fill="hold"/>
                                        <p:tgtEl>
                                          <p:spTgt spid="318"/>
                                        </p:tgtEl>
                                        <p:attrNameLst>
                                          <p:attrName>ppt_x</p:attrName>
                                        </p:attrNameLst>
                                      </p:cBhvr>
                                      <p:tavLst>
                                        <p:tav tm="0">
                                          <p:val>
                                            <p:strVal val="#ppt_x"/>
                                          </p:val>
                                        </p:tav>
                                        <p:tav tm="100000">
                                          <p:val>
                                            <p:strVal val="#ppt_x"/>
                                          </p:val>
                                        </p:tav>
                                      </p:tavLst>
                                    </p:anim>
                                    <p:anim calcmode="lin" valueType="num">
                                      <p:cBhvr>
                                        <p:cTn id="184" dur="1000" fill="hold"/>
                                        <p:tgtEl>
                                          <p:spTgt spid="318"/>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319"/>
                                        </p:tgtEl>
                                        <p:attrNameLst>
                                          <p:attrName>style.visibility</p:attrName>
                                        </p:attrNameLst>
                                      </p:cBhvr>
                                      <p:to>
                                        <p:strVal val="visible"/>
                                      </p:to>
                                    </p:set>
                                    <p:animEffect transition="in" filter="fade">
                                      <p:cBhvr>
                                        <p:cTn id="187" dur="1000"/>
                                        <p:tgtEl>
                                          <p:spTgt spid="319"/>
                                        </p:tgtEl>
                                      </p:cBhvr>
                                    </p:animEffect>
                                    <p:anim calcmode="lin" valueType="num">
                                      <p:cBhvr>
                                        <p:cTn id="188" dur="1000" fill="hold"/>
                                        <p:tgtEl>
                                          <p:spTgt spid="319"/>
                                        </p:tgtEl>
                                        <p:attrNameLst>
                                          <p:attrName>ppt_x</p:attrName>
                                        </p:attrNameLst>
                                      </p:cBhvr>
                                      <p:tavLst>
                                        <p:tav tm="0">
                                          <p:val>
                                            <p:strVal val="#ppt_x"/>
                                          </p:val>
                                        </p:tav>
                                        <p:tav tm="100000">
                                          <p:val>
                                            <p:strVal val="#ppt_x"/>
                                          </p:val>
                                        </p:tav>
                                      </p:tavLst>
                                    </p:anim>
                                    <p:anim calcmode="lin" valueType="num">
                                      <p:cBhvr>
                                        <p:cTn id="189" dur="1000" fill="hold"/>
                                        <p:tgtEl>
                                          <p:spTgt spid="3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24"/>
                                        </p:tgtEl>
                                        <p:attrNameLst>
                                          <p:attrName>style.visibility</p:attrName>
                                        </p:attrNameLst>
                                      </p:cBhvr>
                                      <p:to>
                                        <p:strVal val="visible"/>
                                      </p:to>
                                    </p:set>
                                    <p:animEffect transition="in" filter="fade">
                                      <p:cBhvr>
                                        <p:cTn id="192" dur="1000"/>
                                        <p:tgtEl>
                                          <p:spTgt spid="324"/>
                                        </p:tgtEl>
                                      </p:cBhvr>
                                    </p:animEffect>
                                    <p:anim calcmode="lin" valueType="num">
                                      <p:cBhvr>
                                        <p:cTn id="193" dur="1000" fill="hold"/>
                                        <p:tgtEl>
                                          <p:spTgt spid="324"/>
                                        </p:tgtEl>
                                        <p:attrNameLst>
                                          <p:attrName>ppt_x</p:attrName>
                                        </p:attrNameLst>
                                      </p:cBhvr>
                                      <p:tavLst>
                                        <p:tav tm="0">
                                          <p:val>
                                            <p:strVal val="#ppt_x"/>
                                          </p:val>
                                        </p:tav>
                                        <p:tav tm="100000">
                                          <p:val>
                                            <p:strVal val="#ppt_x"/>
                                          </p:val>
                                        </p:tav>
                                      </p:tavLst>
                                    </p:anim>
                                    <p:anim calcmode="lin" valueType="num">
                                      <p:cBhvr>
                                        <p:cTn id="194" dur="1000" fill="hold"/>
                                        <p:tgtEl>
                                          <p:spTgt spid="324"/>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grpId="0" nodeType="afterEffect">
                                  <p:stCondLst>
                                    <p:cond delay="0"/>
                                  </p:stCondLst>
                                  <p:childTnLst>
                                    <p:set>
                                      <p:cBhvr>
                                        <p:cTn id="197" dur="1" fill="hold">
                                          <p:stCondLst>
                                            <p:cond delay="0"/>
                                          </p:stCondLst>
                                        </p:cTn>
                                        <p:tgtEl>
                                          <p:spTgt spid="343"/>
                                        </p:tgtEl>
                                        <p:attrNameLst>
                                          <p:attrName>style.visibility</p:attrName>
                                        </p:attrNameLst>
                                      </p:cBhvr>
                                      <p:to>
                                        <p:strVal val="visible"/>
                                      </p:to>
                                    </p:set>
                                    <p:anim calcmode="lin" valueType="num">
                                      <p:cBhvr additive="base">
                                        <p:cTn id="198" dur="250" fill="hold"/>
                                        <p:tgtEl>
                                          <p:spTgt spid="343"/>
                                        </p:tgtEl>
                                        <p:attrNameLst>
                                          <p:attrName>ppt_x</p:attrName>
                                        </p:attrNameLst>
                                      </p:cBhvr>
                                      <p:tavLst>
                                        <p:tav tm="0">
                                          <p:val>
                                            <p:strVal val="0-#ppt_w/2"/>
                                          </p:val>
                                        </p:tav>
                                        <p:tav tm="100000">
                                          <p:val>
                                            <p:strVal val="#ppt_x"/>
                                          </p:val>
                                        </p:tav>
                                      </p:tavLst>
                                    </p:anim>
                                    <p:anim calcmode="lin" valueType="num">
                                      <p:cBhvr additive="base">
                                        <p:cTn id="199" dur="250" fill="hold"/>
                                        <p:tgtEl>
                                          <p:spTgt spid="343"/>
                                        </p:tgtEl>
                                        <p:attrNameLst>
                                          <p:attrName>ppt_y</p:attrName>
                                        </p:attrNameLst>
                                      </p:cBhvr>
                                      <p:tavLst>
                                        <p:tav tm="0">
                                          <p:val>
                                            <p:strVal val="#ppt_y"/>
                                          </p:val>
                                        </p:tav>
                                        <p:tav tm="100000">
                                          <p:val>
                                            <p:strVal val="#ppt_y"/>
                                          </p:val>
                                        </p:tav>
                                      </p:tavLst>
                                    </p:anim>
                                  </p:childTnLst>
                                </p:cTn>
                              </p:par>
                            </p:childTnLst>
                          </p:cTn>
                        </p:par>
                        <p:par>
                          <p:cTn id="200" fill="hold">
                            <p:stCondLst>
                              <p:cond delay="1250"/>
                            </p:stCondLst>
                            <p:childTnLst>
                              <p:par>
                                <p:cTn id="201" presetID="22" presetClass="entr" presetSubtype="1" fill="hold" grpId="0" nodeType="afterEffect">
                                  <p:stCondLst>
                                    <p:cond delay="0"/>
                                  </p:stCondLst>
                                  <p:childTnLst>
                                    <p:set>
                                      <p:cBhvr>
                                        <p:cTn id="202" dur="1" fill="hold">
                                          <p:stCondLst>
                                            <p:cond delay="0"/>
                                          </p:stCondLst>
                                        </p:cTn>
                                        <p:tgtEl>
                                          <p:spTgt spid="344"/>
                                        </p:tgtEl>
                                        <p:attrNameLst>
                                          <p:attrName>style.visibility</p:attrName>
                                        </p:attrNameLst>
                                      </p:cBhvr>
                                      <p:to>
                                        <p:strVal val="visible"/>
                                      </p:to>
                                    </p:set>
                                    <p:animEffect transition="in" filter="wipe(up)">
                                      <p:cBhvr>
                                        <p:cTn id="203" dur="500"/>
                                        <p:tgtEl>
                                          <p:spTgt spid="344"/>
                                        </p:tgtEl>
                                      </p:cBhvr>
                                    </p:animEffect>
                                  </p:childTnLst>
                                </p:cTn>
                              </p:par>
                            </p:childTnLst>
                          </p:cTn>
                        </p:par>
                        <p:par>
                          <p:cTn id="204" fill="hold">
                            <p:stCondLst>
                              <p:cond delay="1750"/>
                            </p:stCondLst>
                            <p:childTnLst>
                              <p:par>
                                <p:cTn id="205" presetID="2" presetClass="entr" presetSubtype="2" fill="hold" grpId="0" nodeType="afterEffect">
                                  <p:stCondLst>
                                    <p:cond delay="0"/>
                                  </p:stCondLst>
                                  <p:childTnLst>
                                    <p:set>
                                      <p:cBhvr>
                                        <p:cTn id="206" dur="1" fill="hold">
                                          <p:stCondLst>
                                            <p:cond delay="0"/>
                                          </p:stCondLst>
                                        </p:cTn>
                                        <p:tgtEl>
                                          <p:spTgt spid="349"/>
                                        </p:tgtEl>
                                        <p:attrNameLst>
                                          <p:attrName>style.visibility</p:attrName>
                                        </p:attrNameLst>
                                      </p:cBhvr>
                                      <p:to>
                                        <p:strVal val="visible"/>
                                      </p:to>
                                    </p:set>
                                    <p:anim calcmode="lin" valueType="num">
                                      <p:cBhvr additive="base">
                                        <p:cTn id="207" dur="250" fill="hold"/>
                                        <p:tgtEl>
                                          <p:spTgt spid="349"/>
                                        </p:tgtEl>
                                        <p:attrNameLst>
                                          <p:attrName>ppt_x</p:attrName>
                                        </p:attrNameLst>
                                      </p:cBhvr>
                                      <p:tavLst>
                                        <p:tav tm="0">
                                          <p:val>
                                            <p:strVal val="1+#ppt_w/2"/>
                                          </p:val>
                                        </p:tav>
                                        <p:tav tm="100000">
                                          <p:val>
                                            <p:strVal val="#ppt_x"/>
                                          </p:val>
                                        </p:tav>
                                      </p:tavLst>
                                    </p:anim>
                                    <p:anim calcmode="lin" valueType="num">
                                      <p:cBhvr additive="base">
                                        <p:cTn id="208" dur="250" fill="hold"/>
                                        <p:tgtEl>
                                          <p:spTgt spid="349"/>
                                        </p:tgtEl>
                                        <p:attrNameLst>
                                          <p:attrName>ppt_y</p:attrName>
                                        </p:attrNameLst>
                                      </p:cBhvr>
                                      <p:tavLst>
                                        <p:tav tm="0">
                                          <p:val>
                                            <p:strVal val="#ppt_y"/>
                                          </p:val>
                                        </p:tav>
                                        <p:tav tm="100000">
                                          <p:val>
                                            <p:strVal val="#ppt_y"/>
                                          </p:val>
                                        </p:tav>
                                      </p:tavLst>
                                    </p:anim>
                                  </p:childTnLst>
                                </p:cTn>
                              </p:par>
                            </p:childTnLst>
                          </p:cTn>
                        </p:par>
                        <p:par>
                          <p:cTn id="209" fill="hold">
                            <p:stCondLst>
                              <p:cond delay="2000"/>
                            </p:stCondLst>
                            <p:childTnLst>
                              <p:par>
                                <p:cTn id="210" presetID="22" presetClass="entr" presetSubtype="1" fill="hold" grpId="0" nodeType="afterEffect">
                                  <p:stCondLst>
                                    <p:cond delay="0"/>
                                  </p:stCondLst>
                                  <p:childTnLst>
                                    <p:set>
                                      <p:cBhvr>
                                        <p:cTn id="211" dur="1" fill="hold">
                                          <p:stCondLst>
                                            <p:cond delay="0"/>
                                          </p:stCondLst>
                                        </p:cTn>
                                        <p:tgtEl>
                                          <p:spTgt spid="350"/>
                                        </p:tgtEl>
                                        <p:attrNameLst>
                                          <p:attrName>style.visibility</p:attrName>
                                        </p:attrNameLst>
                                      </p:cBhvr>
                                      <p:to>
                                        <p:strVal val="visible"/>
                                      </p:to>
                                    </p:set>
                                    <p:animEffect transition="in" filter="wipe(up)">
                                      <p:cBhvr>
                                        <p:cTn id="212" dur="500"/>
                                        <p:tgtEl>
                                          <p:spTgt spid="350"/>
                                        </p:tgtEl>
                                      </p:cBhvr>
                                    </p:animEffect>
                                  </p:childTnLst>
                                </p:cTn>
                              </p:par>
                            </p:childTnLst>
                          </p:cTn>
                        </p:par>
                        <p:par>
                          <p:cTn id="213" fill="hold">
                            <p:stCondLst>
                              <p:cond delay="2500"/>
                            </p:stCondLst>
                            <p:childTnLst>
                              <p:par>
                                <p:cTn id="214" presetID="2" presetClass="entr" presetSubtype="8" fill="hold" grpId="0" nodeType="afterEffect">
                                  <p:stCondLst>
                                    <p:cond delay="0"/>
                                  </p:stCondLst>
                                  <p:childTnLst>
                                    <p:set>
                                      <p:cBhvr>
                                        <p:cTn id="215" dur="1" fill="hold">
                                          <p:stCondLst>
                                            <p:cond delay="0"/>
                                          </p:stCondLst>
                                        </p:cTn>
                                        <p:tgtEl>
                                          <p:spTgt spid="345"/>
                                        </p:tgtEl>
                                        <p:attrNameLst>
                                          <p:attrName>style.visibility</p:attrName>
                                        </p:attrNameLst>
                                      </p:cBhvr>
                                      <p:to>
                                        <p:strVal val="visible"/>
                                      </p:to>
                                    </p:set>
                                    <p:anim calcmode="lin" valueType="num">
                                      <p:cBhvr additive="base">
                                        <p:cTn id="216" dur="250" fill="hold"/>
                                        <p:tgtEl>
                                          <p:spTgt spid="345"/>
                                        </p:tgtEl>
                                        <p:attrNameLst>
                                          <p:attrName>ppt_x</p:attrName>
                                        </p:attrNameLst>
                                      </p:cBhvr>
                                      <p:tavLst>
                                        <p:tav tm="0">
                                          <p:val>
                                            <p:strVal val="0-#ppt_w/2"/>
                                          </p:val>
                                        </p:tav>
                                        <p:tav tm="100000">
                                          <p:val>
                                            <p:strVal val="#ppt_x"/>
                                          </p:val>
                                        </p:tav>
                                      </p:tavLst>
                                    </p:anim>
                                    <p:anim calcmode="lin" valueType="num">
                                      <p:cBhvr additive="base">
                                        <p:cTn id="217" dur="250" fill="hold"/>
                                        <p:tgtEl>
                                          <p:spTgt spid="345"/>
                                        </p:tgtEl>
                                        <p:attrNameLst>
                                          <p:attrName>ppt_y</p:attrName>
                                        </p:attrNameLst>
                                      </p:cBhvr>
                                      <p:tavLst>
                                        <p:tav tm="0">
                                          <p:val>
                                            <p:strVal val="#ppt_y"/>
                                          </p:val>
                                        </p:tav>
                                        <p:tav tm="100000">
                                          <p:val>
                                            <p:strVal val="#ppt_y"/>
                                          </p:val>
                                        </p:tav>
                                      </p:tavLst>
                                    </p:anim>
                                  </p:childTnLst>
                                </p:cTn>
                              </p:par>
                            </p:childTnLst>
                          </p:cTn>
                        </p:par>
                        <p:par>
                          <p:cTn id="218" fill="hold">
                            <p:stCondLst>
                              <p:cond delay="2750"/>
                            </p:stCondLst>
                            <p:childTnLst>
                              <p:par>
                                <p:cTn id="219" presetID="22" presetClass="entr" presetSubtype="1" fill="hold" grpId="0" nodeType="afterEffect">
                                  <p:stCondLst>
                                    <p:cond delay="0"/>
                                  </p:stCondLst>
                                  <p:childTnLst>
                                    <p:set>
                                      <p:cBhvr>
                                        <p:cTn id="220" dur="1" fill="hold">
                                          <p:stCondLst>
                                            <p:cond delay="0"/>
                                          </p:stCondLst>
                                        </p:cTn>
                                        <p:tgtEl>
                                          <p:spTgt spid="346"/>
                                        </p:tgtEl>
                                        <p:attrNameLst>
                                          <p:attrName>style.visibility</p:attrName>
                                        </p:attrNameLst>
                                      </p:cBhvr>
                                      <p:to>
                                        <p:strVal val="visible"/>
                                      </p:to>
                                    </p:set>
                                    <p:animEffect transition="in" filter="wipe(up)">
                                      <p:cBhvr>
                                        <p:cTn id="221" dur="500"/>
                                        <p:tgtEl>
                                          <p:spTgt spid="346"/>
                                        </p:tgtEl>
                                      </p:cBhvr>
                                    </p:animEffect>
                                  </p:childTnLst>
                                </p:cTn>
                              </p:par>
                            </p:childTnLst>
                          </p:cTn>
                        </p:par>
                        <p:par>
                          <p:cTn id="222" fill="hold">
                            <p:stCondLst>
                              <p:cond delay="3250"/>
                            </p:stCondLst>
                            <p:childTnLst>
                              <p:par>
                                <p:cTn id="223" presetID="2" presetClass="entr" presetSubtype="2" fill="hold" grpId="0" nodeType="afterEffect">
                                  <p:stCondLst>
                                    <p:cond delay="0"/>
                                  </p:stCondLst>
                                  <p:childTnLst>
                                    <p:set>
                                      <p:cBhvr>
                                        <p:cTn id="224" dur="1" fill="hold">
                                          <p:stCondLst>
                                            <p:cond delay="0"/>
                                          </p:stCondLst>
                                        </p:cTn>
                                        <p:tgtEl>
                                          <p:spTgt spid="351"/>
                                        </p:tgtEl>
                                        <p:attrNameLst>
                                          <p:attrName>style.visibility</p:attrName>
                                        </p:attrNameLst>
                                      </p:cBhvr>
                                      <p:to>
                                        <p:strVal val="visible"/>
                                      </p:to>
                                    </p:set>
                                    <p:anim calcmode="lin" valueType="num">
                                      <p:cBhvr additive="base">
                                        <p:cTn id="225" dur="250" fill="hold"/>
                                        <p:tgtEl>
                                          <p:spTgt spid="351"/>
                                        </p:tgtEl>
                                        <p:attrNameLst>
                                          <p:attrName>ppt_x</p:attrName>
                                        </p:attrNameLst>
                                      </p:cBhvr>
                                      <p:tavLst>
                                        <p:tav tm="0">
                                          <p:val>
                                            <p:strVal val="1+#ppt_w/2"/>
                                          </p:val>
                                        </p:tav>
                                        <p:tav tm="100000">
                                          <p:val>
                                            <p:strVal val="#ppt_x"/>
                                          </p:val>
                                        </p:tav>
                                      </p:tavLst>
                                    </p:anim>
                                    <p:anim calcmode="lin" valueType="num">
                                      <p:cBhvr additive="base">
                                        <p:cTn id="226" dur="250" fill="hold"/>
                                        <p:tgtEl>
                                          <p:spTgt spid="351"/>
                                        </p:tgtEl>
                                        <p:attrNameLst>
                                          <p:attrName>ppt_y</p:attrName>
                                        </p:attrNameLst>
                                      </p:cBhvr>
                                      <p:tavLst>
                                        <p:tav tm="0">
                                          <p:val>
                                            <p:strVal val="#ppt_y"/>
                                          </p:val>
                                        </p:tav>
                                        <p:tav tm="100000">
                                          <p:val>
                                            <p:strVal val="#ppt_y"/>
                                          </p:val>
                                        </p:tav>
                                      </p:tavLst>
                                    </p:anim>
                                  </p:childTnLst>
                                </p:cTn>
                              </p:par>
                            </p:childTnLst>
                          </p:cTn>
                        </p:par>
                        <p:par>
                          <p:cTn id="227" fill="hold">
                            <p:stCondLst>
                              <p:cond delay="3500"/>
                            </p:stCondLst>
                            <p:childTnLst>
                              <p:par>
                                <p:cTn id="228" presetID="22" presetClass="entr" presetSubtype="1" fill="hold" grpId="0" nodeType="afterEffect">
                                  <p:stCondLst>
                                    <p:cond delay="0"/>
                                  </p:stCondLst>
                                  <p:childTnLst>
                                    <p:set>
                                      <p:cBhvr>
                                        <p:cTn id="229" dur="1" fill="hold">
                                          <p:stCondLst>
                                            <p:cond delay="0"/>
                                          </p:stCondLst>
                                        </p:cTn>
                                        <p:tgtEl>
                                          <p:spTgt spid="352"/>
                                        </p:tgtEl>
                                        <p:attrNameLst>
                                          <p:attrName>style.visibility</p:attrName>
                                        </p:attrNameLst>
                                      </p:cBhvr>
                                      <p:to>
                                        <p:strVal val="visible"/>
                                      </p:to>
                                    </p:set>
                                    <p:animEffect transition="in" filter="wipe(up)">
                                      <p:cBhvr>
                                        <p:cTn id="230" dur="500"/>
                                        <p:tgtEl>
                                          <p:spTgt spid="352"/>
                                        </p:tgtEl>
                                      </p:cBhvr>
                                    </p:animEffect>
                                  </p:childTnLst>
                                </p:cTn>
                              </p:par>
                            </p:childTnLst>
                          </p:cTn>
                        </p:par>
                        <p:par>
                          <p:cTn id="231" fill="hold">
                            <p:stCondLst>
                              <p:cond delay="4000"/>
                            </p:stCondLst>
                            <p:childTnLst>
                              <p:par>
                                <p:cTn id="232" presetID="2" presetClass="entr" presetSubtype="8" fill="hold" grpId="0" nodeType="afterEffect">
                                  <p:stCondLst>
                                    <p:cond delay="0"/>
                                  </p:stCondLst>
                                  <p:childTnLst>
                                    <p:set>
                                      <p:cBhvr>
                                        <p:cTn id="233" dur="1" fill="hold">
                                          <p:stCondLst>
                                            <p:cond delay="0"/>
                                          </p:stCondLst>
                                        </p:cTn>
                                        <p:tgtEl>
                                          <p:spTgt spid="347"/>
                                        </p:tgtEl>
                                        <p:attrNameLst>
                                          <p:attrName>style.visibility</p:attrName>
                                        </p:attrNameLst>
                                      </p:cBhvr>
                                      <p:to>
                                        <p:strVal val="visible"/>
                                      </p:to>
                                    </p:set>
                                    <p:anim calcmode="lin" valueType="num">
                                      <p:cBhvr additive="base">
                                        <p:cTn id="234" dur="250" fill="hold"/>
                                        <p:tgtEl>
                                          <p:spTgt spid="347"/>
                                        </p:tgtEl>
                                        <p:attrNameLst>
                                          <p:attrName>ppt_x</p:attrName>
                                        </p:attrNameLst>
                                      </p:cBhvr>
                                      <p:tavLst>
                                        <p:tav tm="0">
                                          <p:val>
                                            <p:strVal val="0-#ppt_w/2"/>
                                          </p:val>
                                        </p:tav>
                                        <p:tav tm="100000">
                                          <p:val>
                                            <p:strVal val="#ppt_x"/>
                                          </p:val>
                                        </p:tav>
                                      </p:tavLst>
                                    </p:anim>
                                    <p:anim calcmode="lin" valueType="num">
                                      <p:cBhvr additive="base">
                                        <p:cTn id="235" dur="250" fill="hold"/>
                                        <p:tgtEl>
                                          <p:spTgt spid="347"/>
                                        </p:tgtEl>
                                        <p:attrNameLst>
                                          <p:attrName>ppt_y</p:attrName>
                                        </p:attrNameLst>
                                      </p:cBhvr>
                                      <p:tavLst>
                                        <p:tav tm="0">
                                          <p:val>
                                            <p:strVal val="#ppt_y"/>
                                          </p:val>
                                        </p:tav>
                                        <p:tav tm="100000">
                                          <p:val>
                                            <p:strVal val="#ppt_y"/>
                                          </p:val>
                                        </p:tav>
                                      </p:tavLst>
                                    </p:anim>
                                  </p:childTnLst>
                                </p:cTn>
                              </p:par>
                            </p:childTnLst>
                          </p:cTn>
                        </p:par>
                        <p:par>
                          <p:cTn id="236" fill="hold">
                            <p:stCondLst>
                              <p:cond delay="4250"/>
                            </p:stCondLst>
                            <p:childTnLst>
                              <p:par>
                                <p:cTn id="237" presetID="22" presetClass="entr" presetSubtype="1" fill="hold" grpId="0" nodeType="afterEffect">
                                  <p:stCondLst>
                                    <p:cond delay="0"/>
                                  </p:stCondLst>
                                  <p:childTnLst>
                                    <p:set>
                                      <p:cBhvr>
                                        <p:cTn id="238" dur="1" fill="hold">
                                          <p:stCondLst>
                                            <p:cond delay="0"/>
                                          </p:stCondLst>
                                        </p:cTn>
                                        <p:tgtEl>
                                          <p:spTgt spid="348"/>
                                        </p:tgtEl>
                                        <p:attrNameLst>
                                          <p:attrName>style.visibility</p:attrName>
                                        </p:attrNameLst>
                                      </p:cBhvr>
                                      <p:to>
                                        <p:strVal val="visible"/>
                                      </p:to>
                                    </p:set>
                                    <p:animEffect transition="in" filter="wipe(up)">
                                      <p:cBhvr>
                                        <p:cTn id="239" dur="500"/>
                                        <p:tgtEl>
                                          <p:spTgt spid="348"/>
                                        </p:tgtEl>
                                      </p:cBhvr>
                                    </p:animEffect>
                                  </p:childTnLst>
                                </p:cTn>
                              </p:par>
                            </p:childTnLst>
                          </p:cTn>
                        </p:par>
                        <p:par>
                          <p:cTn id="240" fill="hold">
                            <p:stCondLst>
                              <p:cond delay="4750"/>
                            </p:stCondLst>
                            <p:childTnLst>
                              <p:par>
                                <p:cTn id="241" presetID="2" presetClass="entr" presetSubtype="2" fill="hold" grpId="0" nodeType="afterEffect">
                                  <p:stCondLst>
                                    <p:cond delay="0"/>
                                  </p:stCondLst>
                                  <p:childTnLst>
                                    <p:set>
                                      <p:cBhvr>
                                        <p:cTn id="242" dur="1" fill="hold">
                                          <p:stCondLst>
                                            <p:cond delay="0"/>
                                          </p:stCondLst>
                                        </p:cTn>
                                        <p:tgtEl>
                                          <p:spTgt spid="353"/>
                                        </p:tgtEl>
                                        <p:attrNameLst>
                                          <p:attrName>style.visibility</p:attrName>
                                        </p:attrNameLst>
                                      </p:cBhvr>
                                      <p:to>
                                        <p:strVal val="visible"/>
                                      </p:to>
                                    </p:set>
                                    <p:anim calcmode="lin" valueType="num">
                                      <p:cBhvr additive="base">
                                        <p:cTn id="243" dur="250" fill="hold"/>
                                        <p:tgtEl>
                                          <p:spTgt spid="353"/>
                                        </p:tgtEl>
                                        <p:attrNameLst>
                                          <p:attrName>ppt_x</p:attrName>
                                        </p:attrNameLst>
                                      </p:cBhvr>
                                      <p:tavLst>
                                        <p:tav tm="0">
                                          <p:val>
                                            <p:strVal val="1+#ppt_w/2"/>
                                          </p:val>
                                        </p:tav>
                                        <p:tav tm="100000">
                                          <p:val>
                                            <p:strVal val="#ppt_x"/>
                                          </p:val>
                                        </p:tav>
                                      </p:tavLst>
                                    </p:anim>
                                    <p:anim calcmode="lin" valueType="num">
                                      <p:cBhvr additive="base">
                                        <p:cTn id="244" dur="250" fill="hold"/>
                                        <p:tgtEl>
                                          <p:spTgt spid="353"/>
                                        </p:tgtEl>
                                        <p:attrNameLst>
                                          <p:attrName>ppt_y</p:attrName>
                                        </p:attrNameLst>
                                      </p:cBhvr>
                                      <p:tavLst>
                                        <p:tav tm="0">
                                          <p:val>
                                            <p:strVal val="#ppt_y"/>
                                          </p:val>
                                        </p:tav>
                                        <p:tav tm="100000">
                                          <p:val>
                                            <p:strVal val="#ppt_y"/>
                                          </p:val>
                                        </p:tav>
                                      </p:tavLst>
                                    </p:anim>
                                  </p:childTnLst>
                                </p:cTn>
                              </p:par>
                            </p:childTnLst>
                          </p:cTn>
                        </p:par>
                        <p:par>
                          <p:cTn id="245" fill="hold">
                            <p:stCondLst>
                              <p:cond delay="5000"/>
                            </p:stCondLst>
                            <p:childTnLst>
                              <p:par>
                                <p:cTn id="246" presetID="22" presetClass="entr" presetSubtype="1" fill="hold" grpId="0" nodeType="afterEffect">
                                  <p:stCondLst>
                                    <p:cond delay="0"/>
                                  </p:stCondLst>
                                  <p:childTnLst>
                                    <p:set>
                                      <p:cBhvr>
                                        <p:cTn id="247" dur="1" fill="hold">
                                          <p:stCondLst>
                                            <p:cond delay="0"/>
                                          </p:stCondLst>
                                        </p:cTn>
                                        <p:tgtEl>
                                          <p:spTgt spid="354"/>
                                        </p:tgtEl>
                                        <p:attrNameLst>
                                          <p:attrName>style.visibility</p:attrName>
                                        </p:attrNameLst>
                                      </p:cBhvr>
                                      <p:to>
                                        <p:strVal val="visible"/>
                                      </p:to>
                                    </p:set>
                                    <p:animEffect transition="in" filter="wipe(up)">
                                      <p:cBhvr>
                                        <p:cTn id="248"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247" grpId="0" animBg="1"/>
      <p:bldP spid="261" grpId="0" animBg="1"/>
      <p:bldP spid="262" grpId="0" animBg="1"/>
      <p:bldP spid="263" grpId="0" animBg="1"/>
      <p:bldP spid="275" grpId="0" animBg="1"/>
      <p:bldP spid="276" grpId="0" animBg="1"/>
      <p:bldP spid="277" grpId="0" animBg="1"/>
      <p:bldP spid="278" grpId="0" animBg="1"/>
      <p:bldP spid="293" grpId="0" animBg="1"/>
      <p:bldP spid="294" grpId="0" animBg="1"/>
      <p:bldP spid="295" grpId="0" animBg="1"/>
      <p:bldP spid="296" grpId="0" animBg="1"/>
      <p:bldP spid="297" grpId="0" animBg="1"/>
      <p:bldP spid="301" grpId="0" animBg="1"/>
      <p:bldP spid="302" grpId="0" animBg="1"/>
      <p:bldP spid="303" grpId="0" animBg="1"/>
      <p:bldP spid="308" grpId="0" animBg="1"/>
      <p:bldP spid="313" grpId="0" animBg="1"/>
      <p:bldP spid="318" grpId="0" animBg="1"/>
      <p:bldP spid="324" grpId="0" animBg="1"/>
      <p:bldP spid="343" grpId="0"/>
      <p:bldP spid="344" grpId="0"/>
      <p:bldP spid="345" grpId="0"/>
      <p:bldP spid="346" grpId="0"/>
      <p:bldP spid="347" grpId="0"/>
      <p:bldP spid="348" grpId="0"/>
      <p:bldP spid="349" grpId="0"/>
      <p:bldP spid="350" grpId="0"/>
      <p:bldP spid="351" grpId="0"/>
      <p:bldP spid="352" grpId="0"/>
      <p:bldP spid="353" grpId="0"/>
      <p:bldP spid="3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03</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9" name="TextBox 18"/>
          <p:cNvSpPr txBox="1"/>
          <p:nvPr/>
        </p:nvSpPr>
        <p:spPr>
          <a:xfrm>
            <a:off x="3779912"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0" name="TextBox 19"/>
          <p:cNvSpPr txBox="1"/>
          <p:nvPr/>
        </p:nvSpPr>
        <p:spPr>
          <a:xfrm>
            <a:off x="5796136"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1" name="TextBox 20"/>
          <p:cNvSpPr txBox="1"/>
          <p:nvPr/>
        </p:nvSpPr>
        <p:spPr>
          <a:xfrm>
            <a:off x="3779912"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2" name="TextBox 21"/>
          <p:cNvSpPr txBox="1"/>
          <p:nvPr/>
        </p:nvSpPr>
        <p:spPr>
          <a:xfrm>
            <a:off x="5796136"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3" name="TextBox 22"/>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24" name="直接连接符 23"/>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97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9" grpId="0"/>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请添加标题</a:t>
            </a:r>
            <a:endParaRPr lang="zh-CN" altLang="en-US" dirty="0"/>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9" name="TextBox 38"/>
          <p:cNvSpPr txBox="1"/>
          <p:nvPr/>
        </p:nvSpPr>
        <p:spPr>
          <a:xfrm>
            <a:off x="1035208" y="3457028"/>
            <a:ext cx="1336995"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项目名称一</a:t>
            </a:r>
          </a:p>
        </p:txBody>
      </p:sp>
      <p:sp>
        <p:nvSpPr>
          <p:cNvPr id="40" name="TextBox 39"/>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项目名称二</a:t>
            </a:r>
          </a:p>
        </p:txBody>
      </p:sp>
      <p:sp>
        <p:nvSpPr>
          <p:cNvPr id="41" name="TextBox 40"/>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项目名称三</a:t>
            </a:r>
          </a:p>
        </p:txBody>
      </p:sp>
      <p:sp>
        <p:nvSpPr>
          <p:cNvPr id="42" name="TextBox 41"/>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项目名称四</a:t>
            </a:r>
          </a:p>
        </p:txBody>
      </p:sp>
      <p:sp>
        <p:nvSpPr>
          <p:cNvPr id="46" name="TextBox 45"/>
          <p:cNvSpPr txBox="1"/>
          <p:nvPr/>
        </p:nvSpPr>
        <p:spPr>
          <a:xfrm>
            <a:off x="6876256" y="3385904"/>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项目名称五</a:t>
            </a:r>
          </a:p>
        </p:txBody>
      </p:sp>
      <p:sp>
        <p:nvSpPr>
          <p:cNvPr id="47" name="TextBox 46"/>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latin typeface="微软雅黑 Light" pitchFamily="34" charset="-122"/>
                <a:ea typeface="微软雅黑 Light" pitchFamily="34" charset="-122"/>
              </a:rPr>
              <a:t>……</a:t>
            </a:r>
          </a:p>
        </p:txBody>
      </p:sp>
      <p:sp>
        <p:nvSpPr>
          <p:cNvPr id="48" name="Freeform 5"/>
          <p:cNvSpPr>
            <a:spLocks/>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9" name="Freeform 5"/>
          <p:cNvSpPr>
            <a:spLocks/>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grpSp>
        <p:nvGrpSpPr>
          <p:cNvPr id="50" name="组合 49"/>
          <p:cNvGrpSpPr/>
          <p:nvPr/>
        </p:nvGrpSpPr>
        <p:grpSpPr>
          <a:xfrm>
            <a:off x="1009576" y="1973556"/>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93896" y="1257742"/>
            <a:ext cx="1314008" cy="1314008"/>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3978072" y="1059582"/>
            <a:ext cx="1314008" cy="1314008"/>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16268" y="1257742"/>
            <a:ext cx="1314008" cy="1314008"/>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椭圆 71"/>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912466" y="1977822"/>
            <a:ext cx="1314008" cy="1314008"/>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椭圆 76"/>
            <p:cNvSpPr/>
            <p:nvPr/>
          </p:nvSpPr>
          <p:spPr>
            <a:xfrm>
              <a:off x="859391" y="680166"/>
              <a:ext cx="1188000" cy="118800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0290486"/>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请添加标题</a:t>
            </a:r>
            <a:endParaRPr lang="zh-CN" altLang="en-US" dirty="0"/>
          </a:p>
        </p:txBody>
      </p:sp>
      <p:sp>
        <p:nvSpPr>
          <p:cNvPr id="21" name="Rectangle 6"/>
          <p:cNvSpPr/>
          <p:nvPr/>
        </p:nvSpPr>
        <p:spPr>
          <a:xfrm>
            <a:off x="0" y="1513285"/>
            <a:ext cx="9144000" cy="24907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a:grpSpLocks/>
          </p:cNvGrpSpPr>
          <p:nvPr/>
        </p:nvGrpSpPr>
        <p:grpSpPr bwMode="auto">
          <a:xfrm>
            <a:off x="-155973" y="1477566"/>
            <a:ext cx="5016104" cy="3267075"/>
            <a:chOff x="2003612" y="1089213"/>
            <a:chExt cx="8001000" cy="5768788"/>
          </a:xfrm>
        </p:grpSpPr>
        <p:pic>
          <p:nvPicPr>
            <p:cNvPr id="23" name="Picture 8"/>
            <p:cNvPicPr>
              <a:picLocks noChangeAspect="1"/>
            </p:cNvPicPr>
            <p:nvPr/>
          </p:nvPicPr>
          <p:blipFill>
            <a:blip r:embed="rId3">
              <a:extLst>
                <a:ext uri="{28A0092B-C50C-407E-A947-70E740481C1C}">
                  <a14:useLocalDpi xmlns:a14="http://schemas.microsoft.com/office/drawing/2010/main" val="0"/>
                </a:ext>
              </a:extLst>
            </a:blip>
            <a:srcRect l="9486" t="6898" r="10791" b="8984"/>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26" name="Group 12"/>
          <p:cNvGrpSpPr>
            <a:grpSpLocks/>
          </p:cNvGrpSpPr>
          <p:nvPr/>
        </p:nvGrpSpPr>
        <p:grpSpPr bwMode="auto">
          <a:xfrm>
            <a:off x="4770835" y="2632472"/>
            <a:ext cx="530616" cy="573630"/>
            <a:chOff x="4459441" y="3503594"/>
            <a:chExt cx="707454" cy="764880"/>
          </a:xfrm>
        </p:grpSpPr>
        <p:sp>
          <p:nvSpPr>
            <p:cNvPr id="50" name="Rectangle 18"/>
            <p:cNvSpPr/>
            <p:nvPr/>
          </p:nvSpPr>
          <p:spPr>
            <a:xfrm>
              <a:off x="4459441" y="3521057"/>
              <a:ext cx="701642" cy="7477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51"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1</a:t>
              </a:r>
              <a:endParaRPr lang="en-US" altLang="zh-CN" sz="2400" dirty="0">
                <a:solidFill>
                  <a:schemeClr val="bg1"/>
                </a:solidFill>
                <a:latin typeface="Arial" pitchFamily="34" charset="0"/>
                <a:ea typeface="微软雅黑" pitchFamily="34" charset="-122"/>
                <a:cs typeface="Arial" pitchFamily="34" charset="0"/>
              </a:endParaRPr>
            </a:p>
          </p:txBody>
        </p:sp>
      </p:grpSp>
      <p:grpSp>
        <p:nvGrpSpPr>
          <p:cNvPr id="45" name="Group 13"/>
          <p:cNvGrpSpPr>
            <a:grpSpLocks/>
          </p:cNvGrpSpPr>
          <p:nvPr/>
        </p:nvGrpSpPr>
        <p:grpSpPr bwMode="auto">
          <a:xfrm>
            <a:off x="4770835" y="3341145"/>
            <a:ext cx="530616" cy="573630"/>
            <a:chOff x="5400121" y="3503594"/>
            <a:chExt cx="707454" cy="764880"/>
          </a:xfrm>
        </p:grpSpPr>
        <p:sp>
          <p:nvSpPr>
            <p:cNvPr id="48" name="Rectangle 16"/>
            <p:cNvSpPr/>
            <p:nvPr/>
          </p:nvSpPr>
          <p:spPr>
            <a:xfrm>
              <a:off x="5400121" y="3520722"/>
              <a:ext cx="701642" cy="747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49"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2</a:t>
              </a:r>
              <a:endParaRPr lang="en-US" altLang="zh-CN" sz="2400" dirty="0">
                <a:solidFill>
                  <a:schemeClr val="bg1"/>
                </a:solidFill>
                <a:latin typeface="Arial" pitchFamily="34" charset="0"/>
                <a:ea typeface="微软雅黑" pitchFamily="34" charset="-122"/>
                <a:cs typeface="Arial" pitchFamily="34" charset="0"/>
              </a:endParaRPr>
            </a:p>
          </p:txBody>
        </p:sp>
      </p:grpSp>
      <p:sp>
        <p:nvSpPr>
          <p:cNvPr id="52" name="Content Placeholder 2"/>
          <p:cNvSpPr txBox="1">
            <a:spLocks/>
          </p:cNvSpPr>
          <p:nvPr/>
        </p:nvSpPr>
        <p:spPr bwMode="auto">
          <a:xfrm>
            <a:off x="4725242" y="1854994"/>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fontAlgn="base">
              <a:spcAft>
                <a:spcPct val="0"/>
              </a:spcAft>
              <a:defRPr>
                <a:solidFill>
                  <a:schemeClr val="tx1"/>
                </a:solidFill>
                <a:latin typeface="Calibri" pitchFamily="34" charset="0"/>
              </a:defRPr>
            </a:lvl6pPr>
            <a:lvl7pPr fontAlgn="base">
              <a:spcAft>
                <a:spcPct val="0"/>
              </a:spcAft>
              <a:defRPr>
                <a:solidFill>
                  <a:schemeClr val="tx1"/>
                </a:solidFill>
                <a:latin typeface="Calibri" pitchFamily="34" charset="0"/>
              </a:defRPr>
            </a:lvl7pPr>
            <a:lvl8pPr fontAlgn="base">
              <a:spcAft>
                <a:spcPct val="0"/>
              </a:spcAft>
              <a:defRPr>
                <a:solidFill>
                  <a:schemeClr val="tx1"/>
                </a:solidFill>
                <a:latin typeface="Calibri" pitchFamily="34" charset="0"/>
              </a:defRPr>
            </a:lvl8pPr>
            <a:lvl9pPr fontAlgn="base">
              <a:spcAft>
                <a:spcPct val="0"/>
              </a:spcAft>
              <a:defRPr>
                <a:solidFill>
                  <a:schemeClr val="tx1"/>
                </a:solidFill>
                <a:latin typeface="Calibri" pitchFamily="34" charset="0"/>
              </a:defRPr>
            </a:lvl9pPr>
          </a:lstStyle>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bg1">
                    <a:lumMod val="95000"/>
                  </a:schemeClr>
                </a:solidFill>
                <a:latin typeface="微软雅黑" pitchFamily="34" charset="-122"/>
                <a:ea typeface="微软雅黑" pitchFamily="34" charset="-122"/>
              </a:rPr>
              <a:t>licai2011</a:t>
            </a:r>
            <a:r>
              <a:rPr lang="zh-CN" altLang="en-US" sz="1050" dirty="0">
                <a:solidFill>
                  <a:schemeClr val="bg1">
                    <a:lumMod val="95000"/>
                  </a:schemeClr>
                </a:solidFill>
                <a:latin typeface="微软雅黑" pitchFamily="34" charset="-122"/>
                <a:ea typeface="微软雅黑" pitchFamily="34" charset="-122"/>
              </a:rPr>
              <a:t>专业设计</a:t>
            </a:r>
            <a:r>
              <a:rPr lang="en-US" altLang="zh-CN" sz="1050" dirty="0">
                <a:solidFill>
                  <a:schemeClr val="bg1">
                    <a:lumMod val="95000"/>
                  </a:schemeClr>
                </a:solidFill>
                <a:latin typeface="微软雅黑" pitchFamily="34" charset="-122"/>
                <a:ea typeface="微软雅黑" pitchFamily="34" charset="-122"/>
              </a:rPr>
              <a:t>……</a:t>
            </a:r>
          </a:p>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1050" dirty="0">
                <a:solidFill>
                  <a:schemeClr val="bg1">
                    <a:lumMod val="95000"/>
                  </a:schemeClr>
                </a:solidFill>
                <a:latin typeface="微软雅黑" pitchFamily="34" charset="-122"/>
                <a:ea typeface="微软雅黑" pitchFamily="34" charset="-122"/>
              </a:rPr>
              <a:t>licai2011</a:t>
            </a:r>
            <a:r>
              <a:rPr lang="zh-CN" altLang="en-US" sz="1050" dirty="0">
                <a:solidFill>
                  <a:schemeClr val="bg1">
                    <a:lumMod val="95000"/>
                  </a:schemeClr>
                </a:solidFill>
                <a:latin typeface="微软雅黑" pitchFamily="34" charset="-122"/>
                <a:ea typeface="微软雅黑" pitchFamily="34" charset="-122"/>
              </a:rPr>
              <a:t>专业设计</a:t>
            </a:r>
            <a:r>
              <a:rPr lang="en-US" altLang="zh-CN" sz="1050" dirty="0">
                <a:solidFill>
                  <a:schemeClr val="bg1">
                    <a:lumMod val="95000"/>
                  </a:schemeClr>
                </a:solidFill>
                <a:latin typeface="微软雅黑" pitchFamily="34" charset="-122"/>
                <a:ea typeface="微软雅黑" pitchFamily="34" charset="-122"/>
              </a:rPr>
              <a:t>……</a:t>
            </a:r>
          </a:p>
          <a:p>
            <a:endParaRPr lang="en-US" altLang="zh-CN" sz="1050" dirty="0">
              <a:solidFill>
                <a:schemeClr val="bg1">
                  <a:lumMod val="95000"/>
                </a:schemeClr>
              </a:solidFill>
              <a:latin typeface="微软雅黑" pitchFamily="34" charset="-122"/>
              <a:ea typeface="微软雅黑" pitchFamily="34" charset="-122"/>
            </a:endParaRPr>
          </a:p>
        </p:txBody>
      </p:sp>
      <p:sp>
        <p:nvSpPr>
          <p:cNvPr id="17" name="TextBox 16"/>
          <p:cNvSpPr txBox="1"/>
          <p:nvPr/>
        </p:nvSpPr>
        <p:spPr>
          <a:xfrm>
            <a:off x="5367576" y="2620179"/>
            <a:ext cx="1107996" cy="276999"/>
          </a:xfrm>
          <a:prstGeom prst="rect">
            <a:avLst/>
          </a:prstGeom>
          <a:noFill/>
        </p:spPr>
        <p:txBody>
          <a:bodyPr wrap="none" rtlCol="0">
            <a:spAutoFit/>
          </a:bodyPr>
          <a:lstStyle/>
          <a:p>
            <a:r>
              <a:rPr lang="zh-CN" altLang="en-US" sz="1200" b="1" dirty="0">
                <a:solidFill>
                  <a:schemeClr val="bg1">
                    <a:lumMod val="95000"/>
                  </a:schemeClr>
                </a:solidFill>
                <a:latin typeface="微软雅黑" pitchFamily="34" charset="-122"/>
                <a:ea typeface="微软雅黑" pitchFamily="34" charset="-122"/>
              </a:rPr>
              <a:t>点击添加文本</a:t>
            </a:r>
          </a:p>
        </p:txBody>
      </p:sp>
      <p:sp>
        <p:nvSpPr>
          <p:cNvPr id="18" name="TextBox 17"/>
          <p:cNvSpPr txBox="1"/>
          <p:nvPr/>
        </p:nvSpPr>
        <p:spPr>
          <a:xfrm>
            <a:off x="5367576" y="2855690"/>
            <a:ext cx="2466850" cy="369332"/>
          </a:xfrm>
          <a:prstGeom prst="rect">
            <a:avLst/>
          </a:prstGeom>
          <a:noFill/>
        </p:spPr>
        <p:txBody>
          <a:bodyPr wrap="square" rtlCol="0">
            <a:spAutoFit/>
          </a:bodyPr>
          <a:lstStyle/>
          <a:p>
            <a:r>
              <a:rPr lang="zh-CN" altLang="en-US" sz="90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bg1">
                    <a:lumMod val="95000"/>
                  </a:schemeClr>
                </a:solidFill>
                <a:latin typeface="微软雅黑" pitchFamily="34" charset="-122"/>
                <a:ea typeface="微软雅黑" pitchFamily="34" charset="-122"/>
              </a:rPr>
              <a:t>licai2011</a:t>
            </a:r>
            <a:r>
              <a:rPr lang="zh-CN" altLang="en-US" sz="900" dirty="0">
                <a:solidFill>
                  <a:schemeClr val="bg1">
                    <a:lumMod val="95000"/>
                  </a:schemeClr>
                </a:solidFill>
                <a:latin typeface="微软雅黑" pitchFamily="34" charset="-122"/>
                <a:ea typeface="微软雅黑" pitchFamily="34" charset="-122"/>
              </a:rPr>
              <a:t>专业设计</a:t>
            </a:r>
            <a:r>
              <a:rPr lang="en-US" altLang="zh-CN" sz="900" dirty="0">
                <a:solidFill>
                  <a:schemeClr val="bg1">
                    <a:lumMod val="95000"/>
                  </a:schemeClr>
                </a:solidFill>
                <a:latin typeface="微软雅黑" pitchFamily="34" charset="-122"/>
                <a:ea typeface="微软雅黑" pitchFamily="34" charset="-122"/>
              </a:rPr>
              <a:t>……</a:t>
            </a:r>
          </a:p>
        </p:txBody>
      </p:sp>
      <p:sp>
        <p:nvSpPr>
          <p:cNvPr id="19" name="TextBox 18"/>
          <p:cNvSpPr txBox="1"/>
          <p:nvPr/>
        </p:nvSpPr>
        <p:spPr>
          <a:xfrm>
            <a:off x="5367576" y="3316690"/>
            <a:ext cx="1107996" cy="276999"/>
          </a:xfrm>
          <a:prstGeom prst="rect">
            <a:avLst/>
          </a:prstGeom>
          <a:noFill/>
        </p:spPr>
        <p:txBody>
          <a:bodyPr wrap="none" rtlCol="0">
            <a:spAutoFit/>
          </a:bodyPr>
          <a:lstStyle/>
          <a:p>
            <a:r>
              <a:rPr lang="zh-CN" altLang="en-US" sz="1200" b="1" dirty="0">
                <a:solidFill>
                  <a:schemeClr val="bg1">
                    <a:lumMod val="95000"/>
                  </a:schemeClr>
                </a:solidFill>
                <a:latin typeface="微软雅黑" pitchFamily="34" charset="-122"/>
                <a:ea typeface="微软雅黑" pitchFamily="34" charset="-122"/>
              </a:rPr>
              <a:t>点击添加文本</a:t>
            </a:r>
          </a:p>
        </p:txBody>
      </p:sp>
      <p:sp>
        <p:nvSpPr>
          <p:cNvPr id="20" name="TextBox 19"/>
          <p:cNvSpPr txBox="1"/>
          <p:nvPr/>
        </p:nvSpPr>
        <p:spPr>
          <a:xfrm>
            <a:off x="5367576" y="3552201"/>
            <a:ext cx="2466850" cy="369332"/>
          </a:xfrm>
          <a:prstGeom prst="rect">
            <a:avLst/>
          </a:prstGeom>
          <a:noFill/>
        </p:spPr>
        <p:txBody>
          <a:bodyPr wrap="square" rtlCol="0">
            <a:spAutoFit/>
          </a:bodyPr>
          <a:lstStyle/>
          <a:p>
            <a:r>
              <a:rPr lang="zh-CN" altLang="en-US" sz="900" dirty="0">
                <a:solidFill>
                  <a:schemeClr val="bg1">
                    <a:lumMod val="9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bg1">
                    <a:lumMod val="95000"/>
                  </a:schemeClr>
                </a:solidFill>
                <a:latin typeface="微软雅黑" pitchFamily="34" charset="-122"/>
                <a:ea typeface="微软雅黑" pitchFamily="34" charset="-122"/>
              </a:rPr>
              <a:t>licai2011</a:t>
            </a:r>
            <a:r>
              <a:rPr lang="zh-CN" altLang="en-US" sz="900" dirty="0">
                <a:solidFill>
                  <a:schemeClr val="bg1">
                    <a:lumMod val="95000"/>
                  </a:schemeClr>
                </a:solidFill>
                <a:latin typeface="微软雅黑" pitchFamily="34" charset="-122"/>
                <a:ea typeface="微软雅黑" pitchFamily="34" charset="-122"/>
              </a:rPr>
              <a:t>专业设计</a:t>
            </a:r>
            <a:r>
              <a:rPr lang="en-US" altLang="zh-CN" sz="900" dirty="0">
                <a:solidFill>
                  <a:schemeClr val="bg1">
                    <a:lumMod val="9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41666036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请添加标题</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061009" y="746678"/>
            <a:ext cx="1967375" cy="1902366"/>
            <a:chOff x="6061009" y="746678"/>
            <a:chExt cx="1967375" cy="1902366"/>
          </a:xfrm>
        </p:grpSpPr>
        <p:sp>
          <p:nvSpPr>
            <p:cNvPr id="10" name="Freeform 6"/>
            <p:cNvSpPr>
              <a:spLocks/>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 name="Freeform 7"/>
            <p:cNvSpPr>
              <a:spLocks/>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 name="Freeform 8"/>
            <p:cNvSpPr>
              <a:spLocks/>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 name="Freeform 9"/>
            <p:cNvSpPr>
              <a:spLocks/>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0"/>
            <p:cNvSpPr>
              <a:spLocks/>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1"/>
            <p:cNvSpPr>
              <a:spLocks/>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12"/>
            <p:cNvSpPr>
              <a:spLocks/>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3"/>
            <p:cNvSpPr>
              <a:spLocks/>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4"/>
            <p:cNvSpPr>
              <a:spLocks/>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5"/>
            <p:cNvSpPr>
              <a:spLocks/>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16"/>
            <p:cNvSpPr>
              <a:spLocks/>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7"/>
            <p:cNvSpPr>
              <a:spLocks/>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8"/>
            <p:cNvSpPr>
              <a:spLocks/>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9"/>
            <p:cNvSpPr>
              <a:spLocks/>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20"/>
            <p:cNvSpPr>
              <a:spLocks/>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 name="组合 66"/>
          <p:cNvGrpSpPr/>
          <p:nvPr/>
        </p:nvGrpSpPr>
        <p:grpSpPr>
          <a:xfrm>
            <a:off x="6342547" y="2242704"/>
            <a:ext cx="1510583" cy="1213229"/>
            <a:chOff x="6342547" y="2242704"/>
            <a:chExt cx="1510583" cy="1213229"/>
          </a:xfrm>
        </p:grpSpPr>
        <p:sp>
          <p:nvSpPr>
            <p:cNvPr id="28" name="Freeform 24"/>
            <p:cNvSpPr>
              <a:spLocks/>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nvGrpSpPr>
            <p:cNvPr id="5" name="组合 4"/>
            <p:cNvGrpSpPr/>
            <p:nvPr/>
          </p:nvGrpSpPr>
          <p:grpSpPr>
            <a:xfrm>
              <a:off x="6342547" y="2242704"/>
              <a:ext cx="1510583" cy="1133119"/>
              <a:chOff x="6342547" y="2242704"/>
              <a:chExt cx="1510583" cy="1133119"/>
            </a:xfrm>
          </p:grpSpPr>
          <p:sp>
            <p:nvSpPr>
              <p:cNvPr id="26" name="Freeform 22"/>
              <p:cNvSpPr>
                <a:spLocks/>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 name="Freeform 23"/>
              <p:cNvSpPr>
                <a:spLocks/>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 name="组合 3"/>
          <p:cNvGrpSpPr/>
          <p:nvPr/>
        </p:nvGrpSpPr>
        <p:grpSpPr>
          <a:xfrm>
            <a:off x="5736505" y="3315982"/>
            <a:ext cx="2125670" cy="1600265"/>
            <a:chOff x="5736505" y="3315982"/>
            <a:chExt cx="2125670" cy="1600265"/>
          </a:xfrm>
        </p:grpSpPr>
        <p:sp>
          <p:nvSpPr>
            <p:cNvPr id="30" name="Freeform 26"/>
            <p:cNvSpPr>
              <a:spLocks/>
            </p:cNvSpPr>
            <p:nvPr/>
          </p:nvSpPr>
          <p:spPr bwMode="auto">
            <a:xfrm>
              <a:off x="6767681" y="3315982"/>
              <a:ext cx="1094494" cy="1600265"/>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27"/>
            <p:cNvSpPr>
              <a:spLocks/>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28"/>
            <p:cNvSpPr>
              <a:spLocks/>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5131594" y="1560323"/>
            <a:ext cx="1429173" cy="3303804"/>
            <a:chOff x="5131594" y="1560323"/>
            <a:chExt cx="1429173" cy="3303804"/>
          </a:xfrm>
        </p:grpSpPr>
        <p:sp>
          <p:nvSpPr>
            <p:cNvPr id="9" name="Freeform 5"/>
            <p:cNvSpPr>
              <a:spLocks/>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29"/>
            <p:cNvSpPr>
              <a:spLocks/>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30"/>
            <p:cNvSpPr>
              <a:spLocks/>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31"/>
            <p:cNvSpPr>
              <a:spLocks/>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32"/>
            <p:cNvSpPr>
              <a:spLocks/>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33"/>
            <p:cNvSpPr>
              <a:spLocks/>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34"/>
            <p:cNvSpPr>
              <a:spLocks/>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35"/>
            <p:cNvSpPr>
              <a:spLocks/>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37"/>
            <p:cNvSpPr>
              <a:spLocks/>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64" name="Rectangle 62"/>
          <p:cNvSpPr>
            <a:spLocks noChangeArrowheads="1"/>
          </p:cNvSpPr>
          <p:nvPr/>
        </p:nvSpPr>
        <p:spPr bwMode="auto">
          <a:xfrm>
            <a:off x="981506" y="2279892"/>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65" name="Rectangle 63"/>
          <p:cNvSpPr/>
          <p:nvPr/>
        </p:nvSpPr>
        <p:spPr bwMode="auto">
          <a:xfrm>
            <a:off x="981506" y="2577548"/>
            <a:ext cx="3237310" cy="369333"/>
          </a:xfrm>
          <a:prstGeom prst="rect">
            <a:avLst/>
          </a:prstGeom>
        </p:spPr>
        <p:txBody>
          <a:bodyPr>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44" name="Group 344"/>
          <p:cNvGrpSpPr>
            <a:grpSpLocks/>
          </p:cNvGrpSpPr>
          <p:nvPr/>
        </p:nvGrpSpPr>
        <p:grpSpPr bwMode="auto">
          <a:xfrm>
            <a:off x="1007264" y="3182386"/>
            <a:ext cx="3927378" cy="230832"/>
            <a:chOff x="4643438" y="2785367"/>
            <a:chExt cx="5235239" cy="307826"/>
          </a:xfrm>
        </p:grpSpPr>
        <p:sp>
          <p:nvSpPr>
            <p:cNvPr id="60" name="Rectangle 58"/>
            <p:cNvSpPr/>
            <p:nvPr/>
          </p:nvSpPr>
          <p:spPr>
            <a:xfrm>
              <a:off x="5072540" y="278536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61" name="Group 332"/>
            <p:cNvGrpSpPr>
              <a:grpSpLocks/>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63" name="Freeform 26"/>
              <p:cNvSpPr>
                <a:spLocks/>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5" name="Group 347"/>
          <p:cNvGrpSpPr>
            <a:grpSpLocks/>
          </p:cNvGrpSpPr>
          <p:nvPr/>
        </p:nvGrpSpPr>
        <p:grpSpPr bwMode="auto">
          <a:xfrm>
            <a:off x="1007264" y="4146792"/>
            <a:ext cx="3927378" cy="230832"/>
            <a:chOff x="4643438" y="4071452"/>
            <a:chExt cx="5235239" cy="307826"/>
          </a:xfrm>
        </p:grpSpPr>
        <p:sp>
          <p:nvSpPr>
            <p:cNvPr id="56" name="Rectangle 54"/>
            <p:cNvSpPr/>
            <p:nvPr/>
          </p:nvSpPr>
          <p:spPr>
            <a:xfrm>
              <a:off x="5072540" y="4071452"/>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57" name="Group 342"/>
            <p:cNvGrpSpPr>
              <a:grpSpLocks/>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9" name="Freeform 105"/>
              <p:cNvSpPr>
                <a:spLocks/>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6" name="Group 346"/>
          <p:cNvGrpSpPr>
            <a:grpSpLocks/>
          </p:cNvGrpSpPr>
          <p:nvPr/>
        </p:nvGrpSpPr>
        <p:grpSpPr bwMode="auto">
          <a:xfrm>
            <a:off x="1007264" y="3825324"/>
            <a:ext cx="3927378" cy="230832"/>
            <a:chOff x="4643438" y="3642757"/>
            <a:chExt cx="5235239" cy="307826"/>
          </a:xfrm>
        </p:grpSpPr>
        <p:sp>
          <p:nvSpPr>
            <p:cNvPr id="52" name="Rectangle 50"/>
            <p:cNvSpPr/>
            <p:nvPr/>
          </p:nvSpPr>
          <p:spPr>
            <a:xfrm>
              <a:off x="5072540" y="364275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53" name="Group 341"/>
            <p:cNvGrpSpPr>
              <a:grpSpLocks/>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5" name="Freeform 26"/>
              <p:cNvSpPr>
                <a:spLocks/>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7" name="Group 345"/>
          <p:cNvGrpSpPr>
            <a:grpSpLocks/>
          </p:cNvGrpSpPr>
          <p:nvPr/>
        </p:nvGrpSpPr>
        <p:grpSpPr bwMode="auto">
          <a:xfrm>
            <a:off x="1007264" y="3503854"/>
            <a:ext cx="3927378" cy="230832"/>
            <a:chOff x="4643438" y="3214061"/>
            <a:chExt cx="5235239" cy="307826"/>
          </a:xfrm>
        </p:grpSpPr>
        <p:sp>
          <p:nvSpPr>
            <p:cNvPr id="48" name="Rectangle 46"/>
            <p:cNvSpPr/>
            <p:nvPr/>
          </p:nvSpPr>
          <p:spPr>
            <a:xfrm>
              <a:off x="5072540" y="3214061"/>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a:t>
              </a:r>
            </a:p>
          </p:txBody>
        </p:sp>
        <p:grpSp>
          <p:nvGrpSpPr>
            <p:cNvPr id="49" name="Group 333"/>
            <p:cNvGrpSpPr>
              <a:grpSpLocks/>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1" name="Freeform 105"/>
              <p:cNvSpPr>
                <a:spLocks/>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66" name="Rectangle 64"/>
          <p:cNvSpPr/>
          <p:nvPr/>
        </p:nvSpPr>
        <p:spPr>
          <a:xfrm>
            <a:off x="956504" y="1305947"/>
            <a:ext cx="3296840" cy="761747"/>
          </a:xfrm>
          <a:prstGeom prst="rect">
            <a:avLst/>
          </a:prstGeom>
        </p:spPr>
        <p:txBody>
          <a:bodyPr lIns="68580" tIns="34290" rIns="68580" bIns="3429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900" dirty="0">
                <a:solidFill>
                  <a:schemeClr val="tx1">
                    <a:lumMod val="65000"/>
                    <a:lumOff val="35000"/>
                  </a:schemeClr>
                </a:solidFill>
                <a:latin typeface="微软雅黑" pitchFamily="34" charset="-122"/>
                <a:ea typeface="微软雅黑" pitchFamily="34" charset="-122"/>
              </a:rPr>
              <a:t>licai2011</a:t>
            </a:r>
            <a:r>
              <a:rPr lang="zh-CN" altLang="en-US" sz="900" dirty="0">
                <a:solidFill>
                  <a:schemeClr val="tx1">
                    <a:lumMod val="65000"/>
                    <a:lumOff val="35000"/>
                  </a:schemeClr>
                </a:solidFill>
                <a:latin typeface="微软雅黑" pitchFamily="34" charset="-122"/>
                <a:ea typeface="微软雅黑" pitchFamily="34" charset="-122"/>
              </a:rPr>
              <a:t>专业设计</a:t>
            </a:r>
            <a:r>
              <a:rPr lang="en-US" altLang="zh-CN" sz="9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1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8650"/>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9150"/>
                            </p:stCondLst>
                            <p:childTnLst>
                              <p:par>
                                <p:cTn id="42" presetID="42"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04</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3" name="TextBox 12"/>
          <p:cNvSpPr txBox="1"/>
          <p:nvPr/>
        </p:nvSpPr>
        <p:spPr>
          <a:xfrm>
            <a:off x="3779912"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5796136"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5" name="TextBox 14"/>
          <p:cNvSpPr txBox="1"/>
          <p:nvPr/>
        </p:nvSpPr>
        <p:spPr>
          <a:xfrm>
            <a:off x="3779912"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6" name="TextBox 15"/>
          <p:cNvSpPr txBox="1"/>
          <p:nvPr/>
        </p:nvSpPr>
        <p:spPr>
          <a:xfrm>
            <a:off x="5796136"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17" name="TextBox 16"/>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18" name="直接连接符 17"/>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773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3" grpId="0"/>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请添加标题</a:t>
            </a:r>
            <a:endParaRPr lang="zh-CN" altLang="en-US" dirty="0"/>
          </a:p>
        </p:txBody>
      </p:sp>
      <p:grpSp>
        <p:nvGrpSpPr>
          <p:cNvPr id="6" name="组合 5"/>
          <p:cNvGrpSpPr/>
          <p:nvPr/>
        </p:nvGrpSpPr>
        <p:grpSpPr>
          <a:xfrm>
            <a:off x="4764660" y="3456707"/>
            <a:ext cx="1010953" cy="1008922"/>
            <a:chOff x="5186121" y="3507044"/>
            <a:chExt cx="1010953" cy="1008922"/>
          </a:xfrm>
        </p:grpSpPr>
        <p:sp>
          <p:nvSpPr>
            <p:cNvPr id="47" name="Freeform 12"/>
            <p:cNvSpPr>
              <a:spLocks/>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13"/>
            <p:cNvSpPr>
              <a:spLocks/>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14"/>
            <p:cNvSpPr>
              <a:spLocks/>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15"/>
            <p:cNvSpPr>
              <a:spLocks/>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16"/>
            <p:cNvSpPr>
              <a:spLocks/>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17"/>
            <p:cNvSpPr>
              <a:spLocks/>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18"/>
            <p:cNvSpPr>
              <a:spLocks/>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19"/>
            <p:cNvSpPr>
              <a:spLocks/>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22"/>
            <p:cNvSpPr>
              <a:spLocks/>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23"/>
            <p:cNvSpPr>
              <a:spLocks/>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6"/>
            <p:cNvSpPr>
              <a:spLocks/>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7"/>
            <p:cNvSpPr>
              <a:spLocks/>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30"/>
            <p:cNvSpPr>
              <a:spLocks/>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31"/>
            <p:cNvSpPr>
              <a:spLocks/>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32"/>
            <p:cNvSpPr>
              <a:spLocks/>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p:nvPr/>
        </p:nvGrpSpPr>
        <p:grpSpPr>
          <a:xfrm>
            <a:off x="5011034" y="2236101"/>
            <a:ext cx="1010954" cy="1007989"/>
            <a:chOff x="5107781" y="2781590"/>
            <a:chExt cx="1010954" cy="1007989"/>
          </a:xfrm>
        </p:grpSpPr>
        <p:sp>
          <p:nvSpPr>
            <p:cNvPr id="40" name="Freeform 5"/>
            <p:cNvSpPr>
              <a:spLocks/>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6"/>
            <p:cNvSpPr>
              <a:spLocks/>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7"/>
            <p:cNvSpPr>
              <a:spLocks/>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8"/>
            <p:cNvSpPr>
              <a:spLocks/>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9"/>
            <p:cNvSpPr>
              <a:spLocks/>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10"/>
            <p:cNvSpPr>
              <a:spLocks/>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11"/>
            <p:cNvSpPr>
              <a:spLocks/>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33"/>
            <p:cNvSpPr>
              <a:spLocks/>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34"/>
            <p:cNvSpPr>
              <a:spLocks/>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35"/>
            <p:cNvSpPr>
              <a:spLocks/>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36"/>
            <p:cNvSpPr>
              <a:spLocks/>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37"/>
            <p:cNvSpPr>
              <a:spLocks/>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38"/>
            <p:cNvSpPr>
              <a:spLocks/>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39"/>
            <p:cNvSpPr>
              <a:spLocks/>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40"/>
            <p:cNvSpPr>
              <a:spLocks/>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41"/>
            <p:cNvSpPr>
              <a:spLocks/>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42"/>
            <p:cNvSpPr>
              <a:spLocks/>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45"/>
            <p:cNvSpPr>
              <a:spLocks/>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46"/>
            <p:cNvSpPr>
              <a:spLocks/>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47"/>
            <p:cNvSpPr>
              <a:spLocks/>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48"/>
            <p:cNvSpPr>
              <a:spLocks/>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 name="组合 1"/>
          <p:cNvGrpSpPr/>
          <p:nvPr/>
        </p:nvGrpSpPr>
        <p:grpSpPr>
          <a:xfrm>
            <a:off x="6006413" y="3463454"/>
            <a:ext cx="1010953" cy="1009854"/>
            <a:chOff x="6073970" y="3409136"/>
            <a:chExt cx="1010953" cy="1009854"/>
          </a:xfrm>
        </p:grpSpPr>
        <p:sp>
          <p:nvSpPr>
            <p:cNvPr id="84" name="Freeform 49"/>
            <p:cNvSpPr>
              <a:spLocks/>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50"/>
            <p:cNvSpPr>
              <a:spLocks/>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51"/>
            <p:cNvSpPr>
              <a:spLocks/>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52"/>
            <p:cNvSpPr>
              <a:spLocks/>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53"/>
            <p:cNvSpPr>
              <a:spLocks/>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54"/>
            <p:cNvSpPr>
              <a:spLocks/>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55"/>
            <p:cNvSpPr>
              <a:spLocks/>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56"/>
            <p:cNvSpPr>
              <a:spLocks/>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59"/>
            <p:cNvSpPr>
              <a:spLocks/>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60"/>
            <p:cNvSpPr>
              <a:spLocks/>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Freeform 63"/>
            <p:cNvSpPr>
              <a:spLocks/>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9" name="Freeform 64"/>
            <p:cNvSpPr>
              <a:spLocks/>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67"/>
            <p:cNvSpPr>
              <a:spLocks/>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68"/>
            <p:cNvSpPr>
              <a:spLocks/>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69"/>
            <p:cNvSpPr>
              <a:spLocks/>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5" name="Oval 70"/>
          <p:cNvSpPr>
            <a:spLocks noChangeArrowheads="1"/>
          </p:cNvSpPr>
          <p:nvPr/>
        </p:nvSpPr>
        <p:spPr bwMode="auto">
          <a:xfrm flipH="1">
            <a:off x="6089136" y="1114351"/>
            <a:ext cx="2155272" cy="2153051"/>
          </a:xfrm>
          <a:prstGeom prst="ellipse">
            <a:avLst/>
          </a:prstGeom>
          <a:solidFill>
            <a:srgbClr val="C00000"/>
          </a:solidFill>
          <a:ln>
            <a:noFill/>
          </a:ln>
          <a:extLst/>
        </p:spPr>
        <p:txBody>
          <a:bodyPr/>
          <a:lstStyle/>
          <a:p>
            <a:pPr eaLnBrk="1" hangingPunct="1"/>
            <a:endParaRPr lang="zh-CN" altLang="zh-CN"/>
          </a:p>
        </p:txBody>
      </p:sp>
      <p:sp>
        <p:nvSpPr>
          <p:cNvPr id="106" name="Oval 71"/>
          <p:cNvSpPr>
            <a:spLocks noChangeArrowheads="1"/>
          </p:cNvSpPr>
          <p:nvPr/>
        </p:nvSpPr>
        <p:spPr bwMode="auto">
          <a:xfrm flipH="1">
            <a:off x="6310166" y="1335344"/>
            <a:ext cx="1714145" cy="17119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316"/>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rgbClr val="C00000"/>
          </a:solidFill>
          <a:ln>
            <a:noFill/>
          </a:ln>
          <a:extLst/>
        </p:spPr>
        <p:txBody>
          <a:bodyPr/>
          <a:lstStyle/>
          <a:p>
            <a:pPr eaLnBrk="1" fontAlgn="auto"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1" y="1499457"/>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rgbClr val="C00000"/>
          </a:solidFill>
          <a:ln>
            <a:noFill/>
          </a:ln>
          <a:extLst/>
        </p:spPr>
        <p:txBody>
          <a:bodyPr/>
          <a:lstStyle/>
          <a:p>
            <a:endParaRPr lang="zh-CN" altLang="en-US"/>
          </a:p>
        </p:txBody>
      </p:sp>
      <p:sp>
        <p:nvSpPr>
          <p:cNvPr id="109" name="Freeform 74"/>
          <p:cNvSpPr>
            <a:spLocks noEditPoints="1"/>
          </p:cNvSpPr>
          <p:nvPr/>
        </p:nvSpPr>
        <p:spPr bwMode="auto">
          <a:xfrm flipH="1">
            <a:off x="6673885" y="1706463"/>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rgbClr val="C00000"/>
          </a:solidFill>
          <a:ln>
            <a:noFill/>
          </a:ln>
          <a:extLst/>
        </p:spPr>
        <p:txBody>
          <a:bodyPr/>
          <a:lstStyle/>
          <a:p>
            <a:endParaRPr lang="zh-CN" altLang="en-US"/>
          </a:p>
        </p:txBody>
      </p:sp>
      <p:sp>
        <p:nvSpPr>
          <p:cNvPr id="110" name="Freeform 75"/>
          <p:cNvSpPr>
            <a:spLocks noEditPoints="1"/>
          </p:cNvSpPr>
          <p:nvPr/>
        </p:nvSpPr>
        <p:spPr bwMode="auto">
          <a:xfrm flipH="1">
            <a:off x="6876263" y="1911605"/>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rgbClr val="FFC000"/>
          </a:solidFill>
          <a:ln>
            <a:noFill/>
          </a:ln>
          <a:extLst/>
        </p:spPr>
        <p:txBody>
          <a:bodyPr/>
          <a:lstStyle/>
          <a:p>
            <a:endParaRPr lang="zh-CN" altLang="en-US"/>
          </a:p>
        </p:txBody>
      </p:sp>
      <p:sp>
        <p:nvSpPr>
          <p:cNvPr id="111" name="Oval 76"/>
          <p:cNvSpPr>
            <a:spLocks noChangeArrowheads="1"/>
          </p:cNvSpPr>
          <p:nvPr/>
        </p:nvSpPr>
        <p:spPr bwMode="auto">
          <a:xfrm flipH="1">
            <a:off x="7054392" y="2085975"/>
            <a:ext cx="213569" cy="209804"/>
          </a:xfrm>
          <a:prstGeom prst="ellipse">
            <a:avLst/>
          </a:prstGeom>
          <a:solidFill>
            <a:srgbClr val="C00000"/>
          </a:solidFill>
          <a:ln>
            <a:noFill/>
          </a:ln>
          <a:extLst/>
        </p:spPr>
        <p:txBody>
          <a:bodyPr/>
          <a:lstStyle/>
          <a:p>
            <a:pPr eaLnBrk="1" hangingPunct="1"/>
            <a:endParaRPr lang="zh-CN" altLang="zh-CN"/>
          </a:p>
        </p:txBody>
      </p:sp>
      <p:grpSp>
        <p:nvGrpSpPr>
          <p:cNvPr id="10" name="组合 9"/>
          <p:cNvGrpSpPr/>
          <p:nvPr/>
        </p:nvGrpSpPr>
        <p:grpSpPr>
          <a:xfrm>
            <a:off x="6205713" y="2161504"/>
            <a:ext cx="986705" cy="986543"/>
            <a:chOff x="6598099" y="2161504"/>
            <a:chExt cx="986705" cy="986543"/>
          </a:xfrm>
        </p:grpSpPr>
        <p:sp>
          <p:nvSpPr>
            <p:cNvPr id="112" name="Freeform 77"/>
            <p:cNvSpPr>
              <a:spLocks/>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3" name="Freeform 78"/>
            <p:cNvSpPr>
              <a:spLocks/>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4" name="Freeform 79"/>
            <p:cNvSpPr>
              <a:spLocks/>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5" name="Freeform 80"/>
            <p:cNvSpPr>
              <a:spLocks/>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6" name="Freeform 81"/>
            <p:cNvSpPr>
              <a:spLocks/>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7" name="Freeform 82"/>
            <p:cNvSpPr>
              <a:spLocks/>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8" name="Freeform 83"/>
            <p:cNvSpPr>
              <a:spLocks/>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9" name="Freeform 84"/>
            <p:cNvSpPr>
              <a:spLocks/>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0" name="Freeform 85"/>
            <p:cNvSpPr>
              <a:spLocks/>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1" name="Freeform 86"/>
            <p:cNvSpPr>
              <a:spLocks/>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 name="Freeform 87"/>
            <p:cNvSpPr>
              <a:spLocks/>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 name="Freeform 88"/>
            <p:cNvSpPr>
              <a:spLocks/>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4" name="Freeform 89"/>
            <p:cNvSpPr>
              <a:spLocks/>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5" name="Freeform 90"/>
            <p:cNvSpPr>
              <a:spLocks/>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6" name="Freeform 91"/>
            <p:cNvSpPr>
              <a:spLocks/>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7" name="Freeform 92"/>
            <p:cNvSpPr>
              <a:spLocks/>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8" name="Freeform 93"/>
            <p:cNvSpPr>
              <a:spLocks/>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9" name="Freeform 94"/>
            <p:cNvSpPr>
              <a:spLocks/>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0" name="Freeform 95"/>
            <p:cNvSpPr>
              <a:spLocks/>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1" name="Freeform 96"/>
            <p:cNvSpPr>
              <a:spLocks/>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2" name="Freeform 97"/>
            <p:cNvSpPr>
              <a:spLocks/>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33" name="Freeform 98"/>
          <p:cNvSpPr>
            <a:spLocks/>
          </p:cNvSpPr>
          <p:nvPr/>
        </p:nvSpPr>
        <p:spPr bwMode="auto">
          <a:xfrm flipH="1">
            <a:off x="7899341" y="2930784"/>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4" name="Freeform 106"/>
          <p:cNvSpPr>
            <a:spLocks/>
          </p:cNvSpPr>
          <p:nvPr/>
        </p:nvSpPr>
        <p:spPr bwMode="auto">
          <a:xfrm flipH="1">
            <a:off x="7146721" y="2178288"/>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 name="组合 2"/>
          <p:cNvGrpSpPr/>
          <p:nvPr/>
        </p:nvGrpSpPr>
        <p:grpSpPr>
          <a:xfrm>
            <a:off x="685009" y="1514252"/>
            <a:ext cx="365522" cy="43815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1</a:t>
              </a:r>
              <a:endParaRPr lang="en-US" altLang="zh-CN" dirty="0">
                <a:solidFill>
                  <a:schemeClr val="bg1"/>
                </a:solidFill>
                <a:latin typeface="Arial" pitchFamily="34" charset="0"/>
                <a:cs typeface="Arial" pitchFamily="34" charset="0"/>
              </a:endParaRPr>
            </a:p>
          </p:txBody>
        </p:sp>
      </p:grpSp>
      <p:grpSp>
        <p:nvGrpSpPr>
          <p:cNvPr id="4" name="组合 3"/>
          <p:cNvGrpSpPr/>
          <p:nvPr/>
        </p:nvGrpSpPr>
        <p:grpSpPr>
          <a:xfrm>
            <a:off x="685009" y="2261965"/>
            <a:ext cx="365522" cy="451246"/>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2</a:t>
              </a:r>
              <a:endParaRPr lang="en-US" altLang="zh-CN" dirty="0">
                <a:solidFill>
                  <a:schemeClr val="bg1"/>
                </a:solidFill>
                <a:latin typeface="Arial" pitchFamily="34" charset="0"/>
                <a:cs typeface="Arial" pitchFamily="34" charset="0"/>
              </a:endParaRPr>
            </a:p>
          </p:txBody>
        </p:sp>
      </p:grpSp>
      <p:grpSp>
        <p:nvGrpSpPr>
          <p:cNvPr id="5" name="组合 4"/>
          <p:cNvGrpSpPr/>
          <p:nvPr/>
        </p:nvGrpSpPr>
        <p:grpSpPr>
          <a:xfrm>
            <a:off x="680246" y="3021584"/>
            <a:ext cx="365522" cy="451246"/>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3</a:t>
              </a:r>
              <a:endParaRPr lang="en-US" altLang="zh-CN" dirty="0">
                <a:solidFill>
                  <a:schemeClr val="bg1"/>
                </a:solidFill>
                <a:latin typeface="Arial" pitchFamily="34" charset="0"/>
                <a:cs typeface="Arial" pitchFamily="34" charset="0"/>
              </a:endParaRPr>
            </a:p>
          </p:txBody>
        </p:sp>
      </p:grpSp>
      <p:sp>
        <p:nvSpPr>
          <p:cNvPr id="154" name="Rectangle 1436"/>
          <p:cNvSpPr>
            <a:spLocks noChangeArrowheads="1"/>
          </p:cNvSpPr>
          <p:nvPr/>
        </p:nvSpPr>
        <p:spPr bwMode="auto">
          <a:xfrm>
            <a:off x="1264210" y="1491630"/>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对手认识不够</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5" name="Content Placeholder 2"/>
          <p:cNvSpPr txBox="1">
            <a:spLocks/>
          </p:cNvSpPr>
          <p:nvPr/>
        </p:nvSpPr>
        <p:spPr bwMode="auto">
          <a:xfrm>
            <a:off x="1189833" y="1648793"/>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2" name="Rectangle 1436"/>
          <p:cNvSpPr>
            <a:spLocks noChangeArrowheads="1"/>
          </p:cNvSpPr>
          <p:nvPr/>
        </p:nvSpPr>
        <p:spPr bwMode="auto">
          <a:xfrm>
            <a:off x="1287989" y="224611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市场分析不透</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3" name="Content Placeholder 2"/>
          <p:cNvSpPr txBox="1">
            <a:spLocks/>
          </p:cNvSpPr>
          <p:nvPr/>
        </p:nvSpPr>
        <p:spPr bwMode="auto">
          <a:xfrm>
            <a:off x="1213646" y="2403649"/>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0" name="Rectangle 1436"/>
          <p:cNvSpPr>
            <a:spLocks noChangeArrowheads="1"/>
          </p:cNvSpPr>
          <p:nvPr/>
        </p:nvSpPr>
        <p:spPr bwMode="auto">
          <a:xfrm>
            <a:off x="1264210" y="2985827"/>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团队合作不力</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1" name="Content Placeholder 2"/>
          <p:cNvSpPr txBox="1">
            <a:spLocks/>
          </p:cNvSpPr>
          <p:nvPr/>
        </p:nvSpPr>
        <p:spPr bwMode="auto">
          <a:xfrm>
            <a:off x="1189833" y="3143028"/>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38" name="Rectangle 1436"/>
          <p:cNvSpPr>
            <a:spLocks noChangeArrowheads="1"/>
          </p:cNvSpPr>
          <p:nvPr/>
        </p:nvSpPr>
        <p:spPr bwMode="auto">
          <a:xfrm>
            <a:off x="1287989" y="375575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行动速度迟缓</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39" name="Content Placeholder 2"/>
          <p:cNvSpPr txBox="1">
            <a:spLocks/>
          </p:cNvSpPr>
          <p:nvPr/>
        </p:nvSpPr>
        <p:spPr bwMode="auto">
          <a:xfrm>
            <a:off x="1213646" y="3957415"/>
            <a:ext cx="3224213" cy="41076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grpSp>
        <p:nvGrpSpPr>
          <p:cNvPr id="7" name="组合 6"/>
          <p:cNvGrpSpPr/>
          <p:nvPr/>
        </p:nvGrpSpPr>
        <p:grpSpPr>
          <a:xfrm>
            <a:off x="704059" y="3810967"/>
            <a:ext cx="366713" cy="432198"/>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4</a:t>
              </a:r>
              <a:endParaRPr lang="en-US" altLang="zh-CN"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3331172275"/>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3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375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425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475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55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60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65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725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775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825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9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9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请添加标题之</a:t>
            </a:r>
            <a:r>
              <a:rPr lang="zh-CN" altLang="en-US" dirty="0"/>
              <a:t>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65"/>
          <p:cNvSpPr>
            <a:spLocks noChangeArrowheads="1"/>
          </p:cNvSpPr>
          <p:nvPr/>
        </p:nvSpPr>
        <p:spPr bwMode="auto">
          <a:xfrm>
            <a:off x="3700455" y="4324082"/>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grpSp>
        <p:nvGrpSpPr>
          <p:cNvPr id="21" name="Group 30"/>
          <p:cNvGrpSpPr/>
          <p:nvPr/>
        </p:nvGrpSpPr>
        <p:grpSpPr>
          <a:xfrm>
            <a:off x="5446541" y="3104400"/>
            <a:ext cx="3173639" cy="1006269"/>
            <a:chOff x="1127078" y="3779324"/>
            <a:chExt cx="4231519" cy="1341692"/>
          </a:xfrm>
        </p:grpSpPr>
        <p:sp>
          <p:nvSpPr>
            <p:cNvPr id="27" name="Rectangle 28"/>
            <p:cNvSpPr/>
            <p:nvPr/>
          </p:nvSpPr>
          <p:spPr>
            <a:xfrm>
              <a:off x="1127078" y="4095095"/>
              <a:ext cx="4210060" cy="1025921"/>
            </a:xfrm>
            <a:prstGeom prst="rect">
              <a:avLst/>
            </a:prstGeom>
          </p:spPr>
          <p:txBody>
            <a:bodyPr wrap="square">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3676085"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29" name="Group 31"/>
          <p:cNvGrpSpPr/>
          <p:nvPr/>
        </p:nvGrpSpPr>
        <p:grpSpPr>
          <a:xfrm>
            <a:off x="529190" y="3104403"/>
            <a:ext cx="3171264" cy="1175549"/>
            <a:chOff x="1108786" y="3779324"/>
            <a:chExt cx="4228352" cy="1567397"/>
          </a:xfrm>
        </p:grpSpPr>
        <p:sp>
          <p:nvSpPr>
            <p:cNvPr id="30" name="Rectangle 32"/>
            <p:cNvSpPr/>
            <p:nvPr/>
          </p:nvSpPr>
          <p:spPr>
            <a:xfrm>
              <a:off x="1127078" y="4095097"/>
              <a:ext cx="4210060" cy="1251624"/>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1108786"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33" name="组合 27"/>
          <p:cNvGrpSpPr/>
          <p:nvPr/>
        </p:nvGrpSpPr>
        <p:grpSpPr>
          <a:xfrm>
            <a:off x="4431151" y="1260600"/>
            <a:ext cx="2754305" cy="1255069"/>
            <a:chOff x="3491880" y="2420888"/>
            <a:chExt cx="5794246" cy="2160240"/>
          </a:xfrm>
          <a:solidFill>
            <a:srgbClr val="C00000"/>
          </a:solidFill>
        </p:grpSpPr>
        <p:sp>
          <p:nvSpPr>
            <p:cNvPr id="51" name="上弧形箭头 28"/>
            <p:cNvSpPr/>
            <p:nvPr/>
          </p:nvSpPr>
          <p:spPr>
            <a:xfrm>
              <a:off x="3605493" y="2420888"/>
              <a:ext cx="5680633"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2" name="上弧形箭头 29"/>
            <p:cNvSpPr/>
            <p:nvPr/>
          </p:nvSpPr>
          <p:spPr>
            <a:xfrm>
              <a:off x="3491880" y="2420888"/>
              <a:ext cx="4317280"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3" name="上弧形箭头 30"/>
            <p:cNvSpPr/>
            <p:nvPr/>
          </p:nvSpPr>
          <p:spPr>
            <a:xfrm>
              <a:off x="3491880" y="2420888"/>
              <a:ext cx="2808312"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grpSp>
        <p:nvGrpSpPr>
          <p:cNvPr id="34" name="组合 31"/>
          <p:cNvGrpSpPr/>
          <p:nvPr/>
        </p:nvGrpSpPr>
        <p:grpSpPr>
          <a:xfrm flipH="1">
            <a:off x="2054888" y="1260599"/>
            <a:ext cx="2754305" cy="1255070"/>
            <a:chOff x="3491880" y="2420886"/>
            <a:chExt cx="5794246" cy="2160242"/>
          </a:xfrm>
          <a:solidFill>
            <a:srgbClr val="C00000"/>
          </a:solidFill>
        </p:grpSpPr>
        <p:sp>
          <p:nvSpPr>
            <p:cNvPr id="48" name="上弧形箭头 32"/>
            <p:cNvSpPr/>
            <p:nvPr/>
          </p:nvSpPr>
          <p:spPr>
            <a:xfrm>
              <a:off x="3605493" y="2420888"/>
              <a:ext cx="5680633"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grpFill/>
            <a:ln w="25400" cap="flat" cmpd="sng" algn="ctr">
              <a:solidFill>
                <a:srgbClr val="FFC000"/>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sp>
        <p:nvSpPr>
          <p:cNvPr id="35" name="圆柱形 35"/>
          <p:cNvSpPr/>
          <p:nvPr/>
        </p:nvSpPr>
        <p:spPr>
          <a:xfrm>
            <a:off x="4401017" y="2506876"/>
            <a:ext cx="434553" cy="1985292"/>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ysClr val="window" lastClr="FFFFFF"/>
              </a:solidFill>
              <a:latin typeface="Calibri"/>
              <a:ea typeface="宋体"/>
            </a:endParaRPr>
          </a:p>
        </p:txBody>
      </p:sp>
      <p:sp>
        <p:nvSpPr>
          <p:cNvPr id="42" name="TextBox 41"/>
          <p:cNvSpPr txBox="1"/>
          <p:nvPr/>
        </p:nvSpPr>
        <p:spPr>
          <a:xfrm>
            <a:off x="2050255" y="2571752"/>
            <a:ext cx="649537" cy="369332"/>
          </a:xfrm>
          <a:prstGeom prst="rect">
            <a:avLst/>
          </a:prstGeom>
          <a:noFill/>
        </p:spPr>
        <p:txBody>
          <a:bodyPr wrap="none" rtlCol="0">
            <a:spAutoFit/>
          </a:bodyPr>
          <a:lstStyle/>
          <a:p>
            <a:r>
              <a:rPr lang="zh-CN" altLang="en-US" sz="1800" b="1" dirty="0">
                <a:solidFill>
                  <a:srgbClr val="C00000"/>
                </a:solidFill>
                <a:latin typeface="微软雅黑" pitchFamily="34" charset="-122"/>
                <a:ea typeface="微软雅黑" pitchFamily="34" charset="-122"/>
              </a:rPr>
              <a:t>文本</a:t>
            </a:r>
            <a:endParaRPr lang="en-GB" sz="1800" b="1" dirty="0">
              <a:solidFill>
                <a:srgbClr val="C00000"/>
              </a:solidFill>
              <a:latin typeface="微软雅黑" pitchFamily="34" charset="-122"/>
              <a:ea typeface="微软雅黑" pitchFamily="34" charset="-122"/>
            </a:endParaRPr>
          </a:p>
        </p:txBody>
      </p:sp>
      <p:sp>
        <p:nvSpPr>
          <p:cNvPr id="43" name="TextBox 42"/>
          <p:cNvSpPr txBox="1"/>
          <p:nvPr/>
        </p:nvSpPr>
        <p:spPr>
          <a:xfrm>
            <a:off x="2815334"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4" name="TextBox 43"/>
          <p:cNvSpPr txBox="1"/>
          <p:nvPr/>
        </p:nvSpPr>
        <p:spPr>
          <a:xfrm>
            <a:off x="3510685"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5" name="TextBox 44"/>
          <p:cNvSpPr txBox="1"/>
          <p:nvPr/>
        </p:nvSpPr>
        <p:spPr>
          <a:xfrm>
            <a:off x="5187238"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6" name="TextBox 45"/>
          <p:cNvSpPr txBox="1"/>
          <p:nvPr/>
        </p:nvSpPr>
        <p:spPr>
          <a:xfrm>
            <a:off x="5877343"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
        <p:nvSpPr>
          <p:cNvPr id="47" name="TextBox 46"/>
          <p:cNvSpPr txBox="1"/>
          <p:nvPr/>
        </p:nvSpPr>
        <p:spPr>
          <a:xfrm>
            <a:off x="6617049" y="2571752"/>
            <a:ext cx="646331"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文本</a:t>
            </a:r>
            <a:endParaRPr lang="en-GB" altLang="zh-CN"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a:t>
            </a:r>
            <a:r>
              <a:rPr lang="zh-CN" altLang="en-US" dirty="0" smtClean="0"/>
              <a:t>请添加标题</a:t>
            </a:r>
            <a:endParaRPr lang="zh-CN" altLang="en-US" dirty="0"/>
          </a:p>
        </p:txBody>
      </p:sp>
      <p:grpSp>
        <p:nvGrpSpPr>
          <p:cNvPr id="27" name="Group 3"/>
          <p:cNvGrpSpPr/>
          <p:nvPr/>
        </p:nvGrpSpPr>
        <p:grpSpPr>
          <a:xfrm>
            <a:off x="3895161" y="3306313"/>
            <a:ext cx="623455" cy="623455"/>
            <a:chOff x="5193547" y="4408417"/>
            <a:chExt cx="831273" cy="831273"/>
          </a:xfrm>
        </p:grpSpPr>
        <p:sp>
          <p:nvSpPr>
            <p:cNvPr id="28" name="Oval 4"/>
            <p:cNvSpPr/>
            <p:nvPr/>
          </p:nvSpPr>
          <p:spPr>
            <a:xfrm>
              <a:off x="5193547" y="4408417"/>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5"/>
            <p:cNvGrpSpPr/>
            <p:nvPr/>
          </p:nvGrpSpPr>
          <p:grpSpPr>
            <a:xfrm>
              <a:off x="5389057" y="4600732"/>
              <a:ext cx="464344" cy="465138"/>
              <a:chOff x="9145588" y="4435475"/>
              <a:chExt cx="464344" cy="465138"/>
            </a:xfrm>
            <a:solidFill>
              <a:schemeClr val="bg1"/>
            </a:solidFill>
          </p:grpSpPr>
          <p:sp>
            <p:nvSpPr>
              <p:cNvPr id="3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5"/>
          <p:cNvGrpSpPr/>
          <p:nvPr/>
        </p:nvGrpSpPr>
        <p:grpSpPr>
          <a:xfrm>
            <a:off x="4690455" y="1887165"/>
            <a:ext cx="623455" cy="623455"/>
            <a:chOff x="6253939" y="2516220"/>
            <a:chExt cx="831273" cy="831273"/>
          </a:xfrm>
        </p:grpSpPr>
        <p:sp>
          <p:nvSpPr>
            <p:cNvPr id="45" name="Oval 16"/>
            <p:cNvSpPr/>
            <p:nvPr/>
          </p:nvSpPr>
          <p:spPr>
            <a:xfrm>
              <a:off x="6253939" y="2516220"/>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utoShape 117"/>
            <p:cNvSpPr>
              <a:spLocks/>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Group 18"/>
          <p:cNvGrpSpPr/>
          <p:nvPr/>
        </p:nvGrpSpPr>
        <p:grpSpPr>
          <a:xfrm>
            <a:off x="4287683" y="2598449"/>
            <a:ext cx="623455" cy="623455"/>
            <a:chOff x="5716910" y="3464598"/>
            <a:chExt cx="831273" cy="831273"/>
          </a:xfrm>
        </p:grpSpPr>
        <p:sp>
          <p:nvSpPr>
            <p:cNvPr id="48" name="Oval 19"/>
            <p:cNvSpPr/>
            <p:nvPr/>
          </p:nvSpPr>
          <p:spPr>
            <a:xfrm>
              <a:off x="5716910" y="3464598"/>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20"/>
            <p:cNvGrpSpPr/>
            <p:nvPr/>
          </p:nvGrpSpPr>
          <p:grpSpPr>
            <a:xfrm>
              <a:off x="5900374" y="3655628"/>
              <a:ext cx="464344" cy="464344"/>
              <a:chOff x="4439444" y="2582069"/>
              <a:chExt cx="464344" cy="464344"/>
            </a:xfrm>
            <a:solidFill>
              <a:schemeClr val="bg1"/>
            </a:solidFill>
          </p:grpSpPr>
          <p:sp>
            <p:nvSpPr>
              <p:cNvPr id="50"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24"/>
          <p:cNvGrpSpPr/>
          <p:nvPr/>
        </p:nvGrpSpPr>
        <p:grpSpPr>
          <a:xfrm>
            <a:off x="5008914" y="1183639"/>
            <a:ext cx="623455" cy="623455"/>
            <a:chOff x="6678551" y="1578185"/>
            <a:chExt cx="831273" cy="831273"/>
          </a:xfrm>
        </p:grpSpPr>
        <p:sp>
          <p:nvSpPr>
            <p:cNvPr id="54" name="Oval 25"/>
            <p:cNvSpPr/>
            <p:nvPr/>
          </p:nvSpPr>
          <p:spPr>
            <a:xfrm>
              <a:off x="6678551" y="1578185"/>
              <a:ext cx="831273" cy="8312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utoShape 139"/>
            <p:cNvSpPr>
              <a:spLocks/>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57" name="TextBox 56"/>
          <p:cNvSpPr txBox="1"/>
          <p:nvPr/>
        </p:nvSpPr>
        <p:spPr>
          <a:xfrm>
            <a:off x="5632369" y="1194589"/>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8" name="Rectangle 29"/>
          <p:cNvSpPr/>
          <p:nvPr/>
        </p:nvSpPr>
        <p:spPr>
          <a:xfrm>
            <a:off x="5632368" y="1410867"/>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0" name="TextBox 59"/>
          <p:cNvSpPr txBox="1"/>
          <p:nvPr/>
        </p:nvSpPr>
        <p:spPr>
          <a:xfrm>
            <a:off x="5313910" y="190543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1" name="Rectangle 32"/>
          <p:cNvSpPr/>
          <p:nvPr/>
        </p:nvSpPr>
        <p:spPr>
          <a:xfrm>
            <a:off x="5313909" y="212170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TextBox 62"/>
          <p:cNvSpPr txBox="1"/>
          <p:nvPr/>
        </p:nvSpPr>
        <p:spPr>
          <a:xfrm>
            <a:off x="4911138" y="265118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4" name="Rectangle 35"/>
          <p:cNvSpPr/>
          <p:nvPr/>
        </p:nvSpPr>
        <p:spPr>
          <a:xfrm>
            <a:off x="4911137" y="286745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6" name="TextBox 65"/>
          <p:cNvSpPr txBox="1"/>
          <p:nvPr/>
        </p:nvSpPr>
        <p:spPr>
          <a:xfrm>
            <a:off x="4518617" y="3321075"/>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7" name="Rectangle 38"/>
          <p:cNvSpPr/>
          <p:nvPr/>
        </p:nvSpPr>
        <p:spPr>
          <a:xfrm>
            <a:off x="4518616" y="3537353"/>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8" name="Rectangle 39"/>
          <p:cNvSpPr/>
          <p:nvPr/>
        </p:nvSpPr>
        <p:spPr>
          <a:xfrm>
            <a:off x="754029" y="4287565"/>
            <a:ext cx="7635106" cy="577081"/>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69" name="Straight Connector 40"/>
          <p:cNvCxnSpPr/>
          <p:nvPr/>
        </p:nvCxnSpPr>
        <p:spPr>
          <a:xfrm>
            <a:off x="1442839" y="4180115"/>
            <a:ext cx="62574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矩形 3"/>
          <p:cNvSpPr/>
          <p:nvPr/>
        </p:nvSpPr>
        <p:spPr>
          <a:xfrm rot="5400000" flipV="1">
            <a:off x="734432" y="1701098"/>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梯形 10"/>
          <p:cNvSpPr/>
          <p:nvPr/>
        </p:nvSpPr>
        <p:spPr>
          <a:xfrm rot="5400000" flipV="1">
            <a:off x="1635614" y="3210852"/>
            <a:ext cx="1071311" cy="458263"/>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5"/>
          <p:cNvSpPr/>
          <p:nvPr/>
        </p:nvSpPr>
        <p:spPr>
          <a:xfrm rot="5400000" flipV="1">
            <a:off x="734432" y="1227824"/>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6"/>
          <p:cNvSpPr/>
          <p:nvPr/>
        </p:nvSpPr>
        <p:spPr>
          <a:xfrm rot="5400000" flipV="1">
            <a:off x="734432" y="754550"/>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
          <p:cNvSpPr/>
          <p:nvPr/>
        </p:nvSpPr>
        <p:spPr>
          <a:xfrm rot="5400000" flipV="1">
            <a:off x="734432" y="2174374"/>
            <a:ext cx="473274" cy="19421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梯形 10"/>
          <p:cNvSpPr/>
          <p:nvPr/>
        </p:nvSpPr>
        <p:spPr>
          <a:xfrm rot="5400000" flipV="1">
            <a:off x="1331115" y="2630745"/>
            <a:ext cx="1680679" cy="458635"/>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梯形 10"/>
          <p:cNvSpPr/>
          <p:nvPr/>
        </p:nvSpPr>
        <p:spPr>
          <a:xfrm rot="5400000" flipV="1">
            <a:off x="1818087" y="1973245"/>
            <a:ext cx="706569" cy="458467"/>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 fmla="*/ 88693 w 575180"/>
              <a:gd name="connsiteY0" fmla="*/ 0 h 368773"/>
              <a:gd name="connsiteX1" fmla="*/ 477897 w 575180"/>
              <a:gd name="connsiteY1" fmla="*/ 1 h 368773"/>
              <a:gd name="connsiteX2" fmla="*/ 575180 w 575180"/>
              <a:gd name="connsiteY2" fmla="*/ 366401 h 368773"/>
              <a:gd name="connsiteX3" fmla="*/ 575180 w 575180"/>
              <a:gd name="connsiteY3" fmla="*/ 368773 h 368773"/>
              <a:gd name="connsiteX4" fmla="*/ 0 w 575180"/>
              <a:gd name="connsiteY4" fmla="*/ 368618 h 368773"/>
              <a:gd name="connsiteX5" fmla="*/ 88693 w 575180"/>
              <a:gd name="connsiteY5" fmla="*/ 0 h 36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矩形 7"/>
          <p:cNvSpPr/>
          <p:nvPr/>
        </p:nvSpPr>
        <p:spPr>
          <a:xfrm rot="5400000" flipV="1">
            <a:off x="3230131" y="311383"/>
            <a:ext cx="707654" cy="236796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10"/>
          <p:cNvSpPr/>
          <p:nvPr/>
        </p:nvSpPr>
        <p:spPr>
          <a:xfrm rot="5400000" flipV="1">
            <a:off x="1758756" y="1324297"/>
            <a:ext cx="824970" cy="458206"/>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7"/>
          <p:cNvSpPr/>
          <p:nvPr/>
        </p:nvSpPr>
        <p:spPr>
          <a:xfrm rot="5400000" flipV="1">
            <a:off x="3032801" y="1215869"/>
            <a:ext cx="707654" cy="197330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7"/>
          <p:cNvSpPr/>
          <p:nvPr/>
        </p:nvSpPr>
        <p:spPr>
          <a:xfrm rot="5400000" flipV="1">
            <a:off x="2835469" y="2120854"/>
            <a:ext cx="707654"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7"/>
          <p:cNvSpPr/>
          <p:nvPr/>
        </p:nvSpPr>
        <p:spPr>
          <a:xfrm rot="5400000" flipV="1">
            <a:off x="2637891" y="3026049"/>
            <a:ext cx="708149" cy="1183985"/>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3771781" y="1349459"/>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5" name="TextBox 84"/>
          <p:cNvSpPr txBox="1"/>
          <p:nvPr/>
        </p:nvSpPr>
        <p:spPr>
          <a:xfrm>
            <a:off x="3483862" y="2052438"/>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6" name="TextBox 85"/>
          <p:cNvSpPr txBox="1"/>
          <p:nvPr/>
        </p:nvSpPr>
        <p:spPr>
          <a:xfrm>
            <a:off x="3142884" y="2760135"/>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7" name="TextBox 86"/>
          <p:cNvSpPr txBox="1"/>
          <p:nvPr/>
        </p:nvSpPr>
        <p:spPr>
          <a:xfrm>
            <a:off x="2737633" y="3467752"/>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8" name="TextBox 87"/>
          <p:cNvSpPr txBox="1"/>
          <p:nvPr/>
        </p:nvSpPr>
        <p:spPr>
          <a:xfrm>
            <a:off x="429796" y="1583900"/>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89" name="TextBox 88"/>
          <p:cNvSpPr txBox="1"/>
          <p:nvPr/>
        </p:nvSpPr>
        <p:spPr>
          <a:xfrm>
            <a:off x="410731" y="2058155"/>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0" name="TextBox 89"/>
          <p:cNvSpPr txBox="1"/>
          <p:nvPr/>
        </p:nvSpPr>
        <p:spPr>
          <a:xfrm>
            <a:off x="410731" y="2533668"/>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1" name="TextBox 90"/>
          <p:cNvSpPr txBox="1"/>
          <p:nvPr/>
        </p:nvSpPr>
        <p:spPr>
          <a:xfrm>
            <a:off x="410731" y="3014611"/>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Tree>
    <p:extLst>
      <p:ext uri="{BB962C8B-B14F-4D97-AF65-F5344CB8AC3E}">
        <p14:creationId xmlns:p14="http://schemas.microsoft.com/office/powerpoint/2010/main" val="35760884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500"/>
                                        <p:tgtEl>
                                          <p:spTgt spid="58"/>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5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left)">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par>
                                <p:cTn id="79" presetID="22" presetClass="entr" presetSubtype="8" fill="hold" grpId="0" nodeType="withEffect">
                                  <p:stCondLst>
                                    <p:cond delay="1000"/>
                                  </p:stCondLst>
                                  <p:childTnLst>
                                    <p:set>
                                      <p:cBhvr>
                                        <p:cTn id="80" dur="1" fill="hold">
                                          <p:stCondLst>
                                            <p:cond delay="0"/>
                                          </p:stCondLst>
                                        </p:cTn>
                                        <p:tgtEl>
                                          <p:spTgt spid="82"/>
                                        </p:tgtEl>
                                        <p:attrNameLst>
                                          <p:attrName>style.visibility</p:attrName>
                                        </p:attrNameLst>
                                      </p:cBhvr>
                                      <p:to>
                                        <p:strVal val="visible"/>
                                      </p:to>
                                    </p:set>
                                    <p:animEffect transition="in" filter="wipe(left)">
                                      <p:cBhvr>
                                        <p:cTn id="81" dur="500"/>
                                        <p:tgtEl>
                                          <p:spTgt spid="82"/>
                                        </p:tgtEl>
                                      </p:cBhvr>
                                    </p:animEffect>
                                  </p:childTnLst>
                                </p:cTn>
                              </p:par>
                            </p:childTnLst>
                          </p:cTn>
                        </p:par>
                        <p:par>
                          <p:cTn id="82" fill="hold">
                            <p:stCondLst>
                              <p:cond delay="7500"/>
                            </p:stCondLst>
                            <p:childTnLst>
                              <p:par>
                                <p:cTn id="83" presetID="5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par>
                          <p:cTn id="88" fill="hold">
                            <p:stCondLst>
                              <p:cond delay="8000"/>
                            </p:stCondLst>
                            <p:childTnLst>
                              <p:par>
                                <p:cTn id="89" presetID="2" presetClass="entr" presetSubtype="2"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1+#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up)">
                                      <p:cBhvr>
                                        <p:cTn id="96" dur="500"/>
                                        <p:tgtEl>
                                          <p:spTgt spid="64"/>
                                        </p:tgtEl>
                                      </p:cBhvr>
                                    </p:animEffect>
                                  </p:childTnLst>
                                </p:cTn>
                              </p:par>
                            </p:childTnLst>
                          </p:cTn>
                        </p:par>
                        <p:par>
                          <p:cTn id="97" fill="hold">
                            <p:stCondLst>
                              <p:cond delay="9000"/>
                            </p:stCondLst>
                            <p:childTnLst>
                              <p:par>
                                <p:cTn id="98" presetID="22" presetClass="entr" presetSubtype="8"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left)">
                                      <p:cBhvr>
                                        <p:cTn id="100" dur="50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fade">
                                      <p:cBhvr>
                                        <p:cTn id="103" dur="500"/>
                                        <p:tgtEl>
                                          <p:spTgt spid="8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500"/>
                                        <p:tgtEl>
                                          <p:spTgt spid="91"/>
                                        </p:tgtEl>
                                      </p:cBhvr>
                                    </p:animEffect>
                                  </p:childTnLst>
                                </p:cTn>
                              </p:par>
                              <p:par>
                                <p:cTn id="107" presetID="22" presetClass="entr" presetSubtype="8" fill="hold" grpId="0" nodeType="withEffect">
                                  <p:stCondLst>
                                    <p:cond delay="500"/>
                                  </p:stCondLst>
                                  <p:childTnLst>
                                    <p:set>
                                      <p:cBhvr>
                                        <p:cTn id="108" dur="1" fill="hold">
                                          <p:stCondLst>
                                            <p:cond delay="0"/>
                                          </p:stCondLst>
                                        </p:cTn>
                                        <p:tgtEl>
                                          <p:spTgt spid="72"/>
                                        </p:tgtEl>
                                        <p:attrNameLst>
                                          <p:attrName>style.visibility</p:attrName>
                                        </p:attrNameLst>
                                      </p:cBhvr>
                                      <p:to>
                                        <p:strVal val="visible"/>
                                      </p:to>
                                    </p:set>
                                    <p:animEffect transition="in" filter="wipe(left)">
                                      <p:cBhvr>
                                        <p:cTn id="109" dur="500"/>
                                        <p:tgtEl>
                                          <p:spTgt spid="72"/>
                                        </p:tgtEl>
                                      </p:cBhvr>
                                    </p:animEffect>
                                  </p:childTnLst>
                                </p:cTn>
                              </p:par>
                              <p:par>
                                <p:cTn id="110" presetID="22" presetClass="entr" presetSubtype="8" fill="hold" grpId="0" nodeType="withEffect">
                                  <p:stCondLst>
                                    <p:cond delay="50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10000"/>
                            </p:stCondLst>
                            <p:childTnLst>
                              <p:par>
                                <p:cTn id="114" presetID="53" presetClass="entr" presetSubtype="16" fill="hold"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childTnLst>
                          </p:cTn>
                        </p:par>
                        <p:par>
                          <p:cTn id="119" fill="hold">
                            <p:stCondLst>
                              <p:cond delay="10500"/>
                            </p:stCondLst>
                            <p:childTnLst>
                              <p:par>
                                <p:cTn id="120" presetID="2" presetClass="entr" presetSubtype="2"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 calcmode="lin" valueType="num">
                                      <p:cBhvr additive="base">
                                        <p:cTn id="122" dur="500" fill="hold"/>
                                        <p:tgtEl>
                                          <p:spTgt spid="66"/>
                                        </p:tgtEl>
                                        <p:attrNameLst>
                                          <p:attrName>ppt_x</p:attrName>
                                        </p:attrNameLst>
                                      </p:cBhvr>
                                      <p:tavLst>
                                        <p:tav tm="0">
                                          <p:val>
                                            <p:strVal val="1+#ppt_w/2"/>
                                          </p:val>
                                        </p:tav>
                                        <p:tav tm="100000">
                                          <p:val>
                                            <p:strVal val="#ppt_x"/>
                                          </p:val>
                                        </p:tav>
                                      </p:tavLst>
                                    </p:anim>
                                    <p:anim calcmode="lin" valueType="num">
                                      <p:cBhvr additive="base">
                                        <p:cTn id="123" dur="500" fill="hold"/>
                                        <p:tgtEl>
                                          <p:spTgt spid="66"/>
                                        </p:tgtEl>
                                        <p:attrNameLst>
                                          <p:attrName>ppt_y</p:attrName>
                                        </p:attrNameLst>
                                      </p:cBhvr>
                                      <p:tavLst>
                                        <p:tav tm="0">
                                          <p:val>
                                            <p:strVal val="#ppt_y"/>
                                          </p:val>
                                        </p:tav>
                                        <p:tav tm="100000">
                                          <p:val>
                                            <p:strVal val="#ppt_y"/>
                                          </p:val>
                                        </p:tav>
                                      </p:tavLst>
                                    </p:anim>
                                  </p:childTnLst>
                                </p:cTn>
                              </p:par>
                            </p:childTnLst>
                          </p:cTn>
                        </p:par>
                        <p:par>
                          <p:cTn id="124" fill="hold">
                            <p:stCondLst>
                              <p:cond delay="11000"/>
                            </p:stCondLst>
                            <p:childTnLst>
                              <p:par>
                                <p:cTn id="125" presetID="22" presetClass="entr" presetSubtype="1"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up)">
                                      <p:cBhvr>
                                        <p:cTn id="127" dur="500"/>
                                        <p:tgtEl>
                                          <p:spTgt spid="67"/>
                                        </p:tgtEl>
                                      </p:cBhvr>
                                    </p:animEffect>
                                  </p:childTnLst>
                                </p:cTn>
                              </p:par>
                            </p:childTnLst>
                          </p:cTn>
                        </p:par>
                        <p:par>
                          <p:cTn id="128" fill="hold">
                            <p:stCondLst>
                              <p:cond delay="11500"/>
                            </p:stCondLst>
                            <p:childTnLst>
                              <p:par>
                                <p:cTn id="129" presetID="16" presetClass="entr" presetSubtype="21" fill="hold"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barn(inVertical)">
                                      <p:cBhvr>
                                        <p:cTn id="131" dur="500"/>
                                        <p:tgtEl>
                                          <p:spTgt spid="69"/>
                                        </p:tgtEl>
                                      </p:cBhvr>
                                    </p:animEffect>
                                  </p:childTnLst>
                                </p:cTn>
                              </p:par>
                            </p:childTnLst>
                          </p:cTn>
                        </p:par>
                        <p:par>
                          <p:cTn id="132" fill="hold">
                            <p:stCondLst>
                              <p:cond delay="12000"/>
                            </p:stCondLst>
                            <p:childTnLst>
                              <p:par>
                                <p:cTn id="133" presetID="16" presetClass="entr" presetSubtype="21"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arn(inVertical)">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P spid="61" grpId="0"/>
      <p:bldP spid="63" grpId="0"/>
      <p:bldP spid="64" grpId="0"/>
      <p:bldP spid="66" grpId="0"/>
      <p:bldP spid="67" grpId="0"/>
      <p:bldP spid="68" grpId="0"/>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Flowchart: Decision 78"/>
          <p:cNvSpPr/>
          <p:nvPr/>
        </p:nvSpPr>
        <p:spPr>
          <a:xfrm>
            <a:off x="1844935" y="1635646"/>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84592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50956" y="2173610"/>
            <a:ext cx="816249" cy="707886"/>
          </a:xfrm>
          <a:prstGeom prst="rect">
            <a:avLst/>
          </a:prstGeom>
          <a:noFill/>
        </p:spPr>
        <p:txBody>
          <a:bodyPr wrap="none" rtlCol="0">
            <a:spAutoFit/>
          </a:bodyPr>
          <a:lstStyle/>
          <a:p>
            <a:r>
              <a:rPr lang="en-US" altLang="zh-CN" sz="4000" b="1" dirty="0">
                <a:solidFill>
                  <a:srgbClr val="C00000"/>
                </a:solidFill>
                <a:latin typeface="微软雅黑" pitchFamily="34" charset="-122"/>
                <a:ea typeface="微软雅黑" pitchFamily="34" charset="-122"/>
              </a:rPr>
              <a:t>05</a:t>
            </a:r>
            <a:endParaRPr lang="zh-CN" altLang="en-US" sz="4000" b="1" dirty="0">
              <a:solidFill>
                <a:srgbClr val="C00000"/>
              </a:solidFill>
              <a:latin typeface="微软雅黑" pitchFamily="34" charset="-122"/>
              <a:ea typeface="微软雅黑" pitchFamily="34" charset="-122"/>
            </a:endParaRPr>
          </a:p>
        </p:txBody>
      </p:sp>
      <p:sp>
        <p:nvSpPr>
          <p:cNvPr id="39" name="TextBox 38"/>
          <p:cNvSpPr txBox="1"/>
          <p:nvPr/>
        </p:nvSpPr>
        <p:spPr>
          <a:xfrm>
            <a:off x="3742978" y="1419622"/>
            <a:ext cx="2236510"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请添加标题</a:t>
            </a:r>
            <a:endParaRPr lang="zh-CN" altLang="en-US" sz="3200" b="1" dirty="0">
              <a:solidFill>
                <a:srgbClr val="C00000"/>
              </a:solidFill>
              <a:latin typeface="微软雅黑" pitchFamily="34" charset="-122"/>
              <a:ea typeface="微软雅黑" pitchFamily="34" charset="-122"/>
            </a:endParaRPr>
          </a:p>
        </p:txBody>
      </p:sp>
      <p:sp>
        <p:nvSpPr>
          <p:cNvPr id="19" name="TextBox 18"/>
          <p:cNvSpPr txBox="1"/>
          <p:nvPr/>
        </p:nvSpPr>
        <p:spPr>
          <a:xfrm>
            <a:off x="3779912"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0" name="TextBox 19"/>
          <p:cNvSpPr txBox="1"/>
          <p:nvPr/>
        </p:nvSpPr>
        <p:spPr>
          <a:xfrm>
            <a:off x="5796136" y="1995686"/>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1" name="TextBox 20"/>
          <p:cNvSpPr txBox="1"/>
          <p:nvPr/>
        </p:nvSpPr>
        <p:spPr>
          <a:xfrm>
            <a:off x="3779912"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2" name="TextBox 21"/>
          <p:cNvSpPr txBox="1"/>
          <p:nvPr/>
        </p:nvSpPr>
        <p:spPr>
          <a:xfrm>
            <a:off x="5796136" y="2360842"/>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请添加标题</a:t>
            </a:r>
            <a:endParaRPr lang="zh-CN" altLang="en-US" sz="1400" dirty="0">
              <a:solidFill>
                <a:srgbClr val="404040"/>
              </a:solidFill>
              <a:latin typeface="微软雅黑" pitchFamily="34" charset="-122"/>
              <a:ea typeface="微软雅黑" pitchFamily="34" charset="-122"/>
            </a:endParaRPr>
          </a:p>
        </p:txBody>
      </p:sp>
      <p:sp>
        <p:nvSpPr>
          <p:cNvPr id="23" name="TextBox 22"/>
          <p:cNvSpPr txBox="1"/>
          <p:nvPr/>
        </p:nvSpPr>
        <p:spPr>
          <a:xfrm>
            <a:off x="3758389" y="2895694"/>
            <a:ext cx="4053971" cy="1107996"/>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专业设计在此输入章节概述文本内容，文字尽量言简意赅的描述本章节的基本内容即可</a:t>
            </a:r>
            <a:r>
              <a:rPr lang="en-US" altLang="zh-CN" sz="1100" dirty="0">
                <a:solidFill>
                  <a:schemeClr val="tx1">
                    <a:lumMod val="75000"/>
                    <a:lumOff val="25000"/>
                  </a:schemeClr>
                </a:solidFill>
                <a:latin typeface="微软雅黑" pitchFamily="34" charset="-122"/>
                <a:ea typeface="微软雅黑" pitchFamily="34" charset="-122"/>
              </a:rPr>
              <a:t>licai2011</a:t>
            </a:r>
            <a:r>
              <a:rPr lang="zh-CN" altLang="en-US" sz="1100" dirty="0">
                <a:solidFill>
                  <a:schemeClr val="tx1">
                    <a:lumMod val="75000"/>
                    <a:lumOff val="25000"/>
                  </a:schemeClr>
                </a:solidFill>
                <a:latin typeface="微软雅黑" pitchFamily="34" charset="-122"/>
                <a:ea typeface="微软雅黑" pitchFamily="34" charset="-122"/>
              </a:rPr>
              <a:t>专业设计</a:t>
            </a:r>
            <a:r>
              <a:rPr lang="en-US" altLang="zh-CN" sz="1100" dirty="0">
                <a:solidFill>
                  <a:schemeClr val="tx1">
                    <a:lumMod val="75000"/>
                    <a:lumOff val="25000"/>
                  </a:schemeClr>
                </a:solidFill>
                <a:latin typeface="微软雅黑" pitchFamily="34" charset="-122"/>
                <a:ea typeface="微软雅黑" pitchFamily="34" charset="-122"/>
              </a:rPr>
              <a:t>~~~</a:t>
            </a:r>
            <a:endParaRPr lang="zh-CN" altLang="en-US" sz="1100" dirty="0">
              <a:solidFill>
                <a:schemeClr val="tx1">
                  <a:lumMod val="75000"/>
                  <a:lumOff val="25000"/>
                </a:schemeClr>
              </a:solidFill>
              <a:latin typeface="微软雅黑" pitchFamily="34" charset="-122"/>
              <a:ea typeface="微软雅黑" pitchFamily="34" charset="-122"/>
            </a:endParaRPr>
          </a:p>
        </p:txBody>
      </p:sp>
      <p:cxnSp>
        <p:nvCxnSpPr>
          <p:cNvPr id="24" name="直接连接符 23"/>
          <p:cNvCxnSpPr/>
          <p:nvPr/>
        </p:nvCxnSpPr>
        <p:spPr>
          <a:xfrm>
            <a:off x="3851920" y="2787774"/>
            <a:ext cx="388843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55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22" presetClass="entr" presetSubtype="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p:tgtEl>
                                          <p:spTgt spid="4"/>
                                        </p:tgtEl>
                                      </p:cBhvr>
                                    </p:animEffect>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par>
                                <p:cTn id="19" presetID="64" presetClass="path" presetSubtype="0" accel="50000" decel="50000" fill="hold" grpId="0" nodeType="withEffect">
                                  <p:stCondLst>
                                    <p:cond delay="0"/>
                                  </p:stCondLst>
                                  <p:childTnLst>
                                    <p:animMotion origin="layout" path="M -3.05556E-6 0.03612 L -3.05556E-6 -4.19753E-6 " pathEditMode="relative" rAng="0" ptsTypes="AA">
                                      <p:cBhvr>
                                        <p:cTn id="20" dur="750" fill="hold"/>
                                        <p:tgtEl>
                                          <p:spTgt spid="61"/>
                                        </p:tgtEl>
                                        <p:attrNameLst>
                                          <p:attrName>ppt_x</p:attrName>
                                          <p:attrName>ppt_y</p:attrName>
                                        </p:attrNameLst>
                                      </p:cBhvr>
                                      <p:rCtr x="0" y="-1821"/>
                                    </p:animMotion>
                                  </p:childTnLst>
                                </p:cTn>
                              </p:par>
                              <p:par>
                                <p:cTn id="21" presetID="10" presetClass="entr" presetSubtype="0" fill="hold" grpId="0" nodeType="withEffect">
                                  <p:stCondLst>
                                    <p:cond delay="25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95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34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4" grpId="0"/>
      <p:bldP spid="39"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请添加标题</a:t>
            </a:r>
            <a:endParaRPr lang="zh-CN" altLang="en-US" dirty="0"/>
          </a:p>
        </p:txBody>
      </p:sp>
      <p:sp>
        <p:nvSpPr>
          <p:cNvPr id="100"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120"/>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178"/>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49966"/>
            <a:ext cx="273812" cy="273812"/>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163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053"/>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4813"/>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6784"/>
            <a:ext cx="273812" cy="273812"/>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120"/>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3456"/>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178"/>
            <a:ext cx="448056" cy="448056"/>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158"/>
            <a:ext cx="174244" cy="174244"/>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7705"/>
            <a:ext cx="273812" cy="27381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7" y="2942859"/>
            <a:ext cx="398273" cy="398273"/>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59984"/>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2859"/>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4378"/>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2" y="2894071"/>
            <a:ext cx="398273" cy="398273"/>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6494"/>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49560"/>
            <a:ext cx="804148" cy="1535207"/>
          </a:xfrm>
          <a:prstGeom prst="chevron">
            <a:avLst>
              <a:gd name="adj" fmla="val 62310"/>
            </a:avLst>
          </a:prstGeom>
          <a:solidFill>
            <a:srgbClr val="C000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49560"/>
            <a:ext cx="804148" cy="1535207"/>
          </a:xfrm>
          <a:prstGeom prst="chevron">
            <a:avLst>
              <a:gd name="adj" fmla="val 62310"/>
            </a:avLst>
          </a:prstGeom>
          <a:solidFill>
            <a:srgbClr val="C000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8" name="TextBox 97"/>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9" name="TextBox 98"/>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95" name="AutoShape 117"/>
          <p:cNvSpPr>
            <a:spLocks/>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0" y="3697600"/>
            <a:ext cx="1878353"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24" name="Rectangle 61"/>
          <p:cNvSpPr/>
          <p:nvPr/>
        </p:nvSpPr>
        <p:spPr>
          <a:xfrm>
            <a:off x="3632824" y="3697600"/>
            <a:ext cx="1878353"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25" name="Rectangle 62"/>
          <p:cNvSpPr/>
          <p:nvPr/>
        </p:nvSpPr>
        <p:spPr>
          <a:xfrm>
            <a:off x="6407950" y="3697600"/>
            <a:ext cx="1878353"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3" name="Rectangle 61"/>
          <p:cNvSpPr/>
          <p:nvPr/>
        </p:nvSpPr>
        <p:spPr>
          <a:xfrm>
            <a:off x="3898007" y="2210686"/>
            <a:ext cx="1541626"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100" dirty="0">
                <a:solidFill>
                  <a:schemeClr val="tx1">
                    <a:lumMod val="65000"/>
                    <a:lumOff val="35000"/>
                  </a:schemeClr>
                </a:solidFill>
                <a:latin typeface="微软雅黑" pitchFamily="34" charset="-122"/>
                <a:ea typeface="微软雅黑" pitchFamily="34" charset="-122"/>
              </a:rPr>
              <a:t>licai2011</a:t>
            </a:r>
            <a:r>
              <a:rPr lang="zh-CN" altLang="en-US" sz="1100" dirty="0">
                <a:solidFill>
                  <a:schemeClr val="tx1">
                    <a:lumMod val="65000"/>
                    <a:lumOff val="35000"/>
                  </a:schemeClr>
                </a:solidFill>
                <a:latin typeface="微软雅黑" pitchFamily="34" charset="-122"/>
                <a:ea typeface="微软雅黑" pitchFamily="34" charset="-122"/>
              </a:rPr>
              <a:t>专业设计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75798230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75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25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75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25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75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25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75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25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75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请添加标题</a:t>
            </a:r>
            <a:endParaRPr lang="zh-CN" altLang="en-US" dirty="0"/>
          </a:p>
        </p:txBody>
      </p:sp>
      <p:cxnSp>
        <p:nvCxnSpPr>
          <p:cNvPr id="71" name="直接连接符 7"/>
          <p:cNvCxnSpPr/>
          <p:nvPr/>
        </p:nvCxnSpPr>
        <p:spPr>
          <a:xfrm>
            <a:off x="4557024" y="872562"/>
            <a:ext cx="0" cy="4057274"/>
          </a:xfrm>
          <a:prstGeom prst="line">
            <a:avLst/>
          </a:prstGeom>
          <a:ln w="25400">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161" y="114868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161" y="359279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161" y="227496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rgbClr val="FFC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82"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2014</a:t>
            </a:r>
            <a:endParaRPr lang="en-GB" sz="1800" b="1">
              <a:solidFill>
                <a:schemeClr val="tx1">
                  <a:lumMod val="65000"/>
                  <a:lumOff val="35000"/>
                </a:schemeClr>
              </a:solidFill>
              <a:latin typeface="+mj-lt"/>
            </a:endParaRPr>
          </a:p>
        </p:txBody>
      </p:sp>
      <p:sp>
        <p:nvSpPr>
          <p:cNvPr id="83"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2013</a:t>
            </a:r>
            <a:endParaRPr lang="en-GB" sz="1800" b="1">
              <a:solidFill>
                <a:schemeClr val="tx1">
                  <a:lumMod val="65000"/>
                  <a:lumOff val="35000"/>
                </a:schemeClr>
              </a:solidFill>
              <a:latin typeface="+mj-lt"/>
            </a:endParaRPr>
          </a:p>
        </p:txBody>
      </p:sp>
      <p:grpSp>
        <p:nvGrpSpPr>
          <p:cNvPr id="93" name="Group 14"/>
          <p:cNvGrpSpPr/>
          <p:nvPr/>
        </p:nvGrpSpPr>
        <p:grpSpPr>
          <a:xfrm>
            <a:off x="4011920" y="150821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6" name="Group 15"/>
          <p:cNvGrpSpPr/>
          <p:nvPr/>
        </p:nvGrpSpPr>
        <p:grpSpPr>
          <a:xfrm>
            <a:off x="1927342" y="273485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66549" y="3735695"/>
              <a:ext cx="2092880" cy="492443"/>
            </a:xfrm>
            <a:prstGeom prst="rect">
              <a:avLst/>
            </a:prstGeom>
            <a:noFill/>
          </p:spPr>
          <p:txBody>
            <a:bodyPr wrap="none" rtlCol="0">
              <a:spAutoFit/>
            </a:bodyPr>
            <a:lstStyle/>
            <a:p>
              <a:pPr algn="r"/>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9" name="Group 17"/>
          <p:cNvGrpSpPr/>
          <p:nvPr/>
        </p:nvGrpSpPr>
        <p:grpSpPr>
          <a:xfrm>
            <a:off x="4011920" y="402408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sp>
        <p:nvSpPr>
          <p:cNvPr id="38"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1"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3"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0"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p:tgtEl>
                                          <p:spTgt spid="93"/>
                                        </p:tgtEl>
                                        <p:attrNameLst>
                                          <p:attrName>ppt_x</p:attrName>
                                        </p:attrNameLst>
                                      </p:cBhvr>
                                      <p:tavLst>
                                        <p:tav tm="0">
                                          <p:val>
                                            <p:strVal val="#ppt_x+#ppt_w*1.125000"/>
                                          </p:val>
                                        </p:tav>
                                        <p:tav tm="100000">
                                          <p:val>
                                            <p:strVal val="#ppt_x"/>
                                          </p:val>
                                        </p:tav>
                                      </p:tavLst>
                                    </p:anim>
                                    <p:animEffect transition="in" filter="wipe(left)">
                                      <p:cBhvr>
                                        <p:cTn id="20" dur="500"/>
                                        <p:tgtEl>
                                          <p:spTgt spid="9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ppt_x</p:attrName>
                                        </p:attrNameLst>
                                      </p:cBhvr>
                                      <p:tavLst>
                                        <p:tav tm="0">
                                          <p:val>
                                            <p:strVal val="#ppt_x-#ppt_w*1.125000"/>
                                          </p:val>
                                        </p:tav>
                                        <p:tav tm="100000">
                                          <p:val>
                                            <p:strVal val="#ppt_x"/>
                                          </p:val>
                                        </p:tav>
                                      </p:tavLst>
                                    </p:anim>
                                    <p:animEffect transition="in" filter="wipe(right)">
                                      <p:cBhvr>
                                        <p:cTn id="33" dur="500"/>
                                        <p:tgtEl>
                                          <p:spTgt spid="9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 calcmode="lin" valueType="num">
                                      <p:cBhvr additive="base">
                                        <p:cTn id="45" dur="500"/>
                                        <p:tgtEl>
                                          <p:spTgt spid="99"/>
                                        </p:tgtEl>
                                        <p:attrNameLst>
                                          <p:attrName>ppt_x</p:attrName>
                                        </p:attrNameLst>
                                      </p:cBhvr>
                                      <p:tavLst>
                                        <p:tav tm="0">
                                          <p:val>
                                            <p:strVal val="#ppt_x+#ppt_w*1.125000"/>
                                          </p:val>
                                        </p:tav>
                                        <p:tav tm="100000">
                                          <p:val>
                                            <p:strVal val="#ppt_x"/>
                                          </p:val>
                                        </p:tav>
                                      </p:tavLst>
                                    </p:anim>
                                    <p:animEffect transition="in" filter="wipe(left)">
                                      <p:cBhvr>
                                        <p:cTn id="46" dur="500"/>
                                        <p:tgtEl>
                                          <p:spTgt spid="99"/>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69600"/>
          <a:stretch/>
        </p:blipFill>
        <p:spPr>
          <a:xfrm>
            <a:off x="1354" y="3579862"/>
            <a:ext cx="9141291" cy="1563638"/>
          </a:xfrm>
          <a:prstGeom prst="rect">
            <a:avLst/>
          </a:prstGeom>
        </p:spPr>
      </p:pic>
      <p:sp>
        <p:nvSpPr>
          <p:cNvPr id="52" name="TextBox 51"/>
          <p:cNvSpPr txBox="1"/>
          <p:nvPr/>
        </p:nvSpPr>
        <p:spPr>
          <a:xfrm>
            <a:off x="2581279" y="3331131"/>
            <a:ext cx="4153702" cy="646331"/>
          </a:xfrm>
          <a:prstGeom prst="rect">
            <a:avLst/>
          </a:prstGeom>
          <a:noFill/>
        </p:spPr>
        <p:txBody>
          <a:bodyPr wrap="none" rtlCol="0">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汇报完毕</a:t>
            </a:r>
            <a:r>
              <a:rPr lang="en-US" altLang="zh-CN" sz="3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en-US" altLang="zh-CN" sz="3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3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感谢</a:t>
            </a:r>
            <a:r>
              <a:rPr lang="zh-CN" altLang="en-US" sz="3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欣赏</a:t>
            </a:r>
            <a:endParaRPr lang="zh-CN" altLang="en-US" sz="3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3" name="TextBox 52"/>
          <p:cNvSpPr txBox="1"/>
          <p:nvPr/>
        </p:nvSpPr>
        <p:spPr>
          <a:xfrm>
            <a:off x="4565765" y="4011692"/>
            <a:ext cx="184730" cy="338554"/>
          </a:xfrm>
          <a:prstGeom prst="rect">
            <a:avLst/>
          </a:prstGeom>
          <a:noFill/>
        </p:spPr>
        <p:txBody>
          <a:bodyPr wrap="none" rtlCol="0">
            <a:spAutoFit/>
          </a:bodyPr>
          <a:lstStyle/>
          <a:p>
            <a:pPr algn="ctr"/>
            <a:endParaRPr lang="zh-CN" altLang="en-US" sz="1600" b="1" u="sng"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4287806026"/>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14:bounceEnd="50000">
                                          <p:cBhvr additive="base">
                                            <p:cTn id="7" dur="500" fill="hold"/>
                                            <p:tgtEl>
                                              <p:spTgt spid="52"/>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42" presetClass="entr" presetSubtype="0" fill="hold" grpId="0" nodeType="afterEffect" nodePh="1">
                                      <p:stCondLst>
                                        <p:cond delay="0"/>
                                      </p:stCondLst>
                                      <p:endCondLst>
                                        <p:cond evt="begin" delay="0">
                                          <p:tn val="10"/>
                                        </p:cond>
                                      </p:end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42" presetClass="entr" presetSubtype="0" fill="hold" grpId="0" nodeType="afterEffect" nodePh="1">
                                      <p:stCondLst>
                                        <p:cond delay="0"/>
                                      </p:stCondLst>
                                      <p:endCondLst>
                                        <p:cond evt="begin" delay="0">
                                          <p:tn val="10"/>
                                        </p:cond>
                                      </p:end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TotalTime>
  <Words>2479</Words>
  <Application>Microsoft Office PowerPoint</Application>
  <PresentationFormat>全屏显示(16:9)</PresentationFormat>
  <Paragraphs>286</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Gill Sans</vt:lpstr>
      <vt:lpstr>方正兰亭粗黑_GBK</vt:lpstr>
      <vt:lpstr>方正正大黑简体</vt:lpstr>
      <vt:lpstr>宋体</vt:lpstr>
      <vt:lpstr>微软雅黑</vt:lpstr>
      <vt:lpstr>微软雅黑 Light</vt:lpstr>
      <vt:lpstr>Arial</vt:lpstr>
      <vt:lpstr>Calibri</vt:lpstr>
      <vt:lpstr>Wingdings</vt:lpstr>
      <vt:lpstr>Office 主题​​</vt:lpstr>
      <vt:lpstr>PowerPoint 演示文稿</vt:lpstr>
      <vt:lpstr>PowerPoint 演示文稿</vt:lpstr>
      <vt:lpstr>PowerPoint 演示文稿</vt:lpstr>
      <vt:lpstr>请添加标题</vt:lpstr>
      <vt:lpstr>请添加标题</vt:lpstr>
      <vt:lpstr>请添加标题</vt:lpstr>
      <vt:lpstr>PowerPoint 演示文稿</vt:lpstr>
      <vt:lpstr>请添加标题</vt:lpstr>
      <vt:lpstr>请添加标题</vt:lpstr>
      <vt:lpstr>请添加标题</vt:lpstr>
      <vt:lpstr>请添加标题</vt:lpstr>
      <vt:lpstr>请添加标题</vt:lpstr>
      <vt:lpstr>请添加标题</vt:lpstr>
      <vt:lpstr>PowerPoint 演示文稿</vt:lpstr>
      <vt:lpstr>请添加标题</vt:lpstr>
      <vt:lpstr>请添加标题</vt:lpstr>
      <vt:lpstr>请添加标题</vt:lpstr>
      <vt:lpstr>PowerPoint 演示文稿</vt:lpstr>
      <vt:lpstr>第四部分  请添加标题</vt:lpstr>
      <vt:lpstr>第四部分  请添加标题之处</vt:lpstr>
      <vt:lpstr>第四部分  请添加标题</vt:lpstr>
      <vt:lpstr>PowerPoint 演示文稿</vt:lpstr>
      <vt:lpstr>请添加标题</vt:lpstr>
      <vt:lpstr>请添加标题</vt:lpstr>
      <vt:lpstr>PowerPoint 演示文稿</vt:lpstr>
    </vt:vector>
  </TitlesOfParts>
  <Company>Users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c:creator>
  <cp:lastModifiedBy>faith123</cp:lastModifiedBy>
  <cp:revision>238</cp:revision>
  <dcterms:created xsi:type="dcterms:W3CDTF">2015-08-22T03:26:29Z</dcterms:created>
  <dcterms:modified xsi:type="dcterms:W3CDTF">2018-06-26T01:30:34Z</dcterms:modified>
</cp:coreProperties>
</file>