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340" r:id="rId11"/>
    <p:sldId id="295" r:id="rId12"/>
    <p:sldId id="300" r:id="rId13"/>
    <p:sldId id="317" r:id="rId14"/>
    <p:sldId id="341" r:id="rId15"/>
    <p:sldId id="349" r:id="rId16"/>
    <p:sldId id="342" r:id="rId17"/>
    <p:sldId id="344" r:id="rId18"/>
    <p:sldId id="345" r:id="rId19"/>
    <p:sldId id="346" r:id="rId20"/>
    <p:sldId id="347" r:id="rId21"/>
    <p:sldId id="343" r:id="rId22"/>
    <p:sldId id="348" r:id="rId23"/>
    <p:sldId id="350" r:id="rId24"/>
    <p:sldId id="351" r:id="rId25"/>
    <p:sldId id="352" r:id="rId26"/>
    <p:sldId id="354" r:id="rId27"/>
    <p:sldId id="355" r:id="rId28"/>
    <p:sldId id="356" r:id="rId29"/>
    <p:sldId id="357" r:id="rId30"/>
    <p:sldId id="358" r:id="rId31"/>
    <p:sldId id="359" r:id="rId32"/>
    <p:sldId id="361" r:id="rId33"/>
    <p:sldId id="362"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C1CD"/>
    <a:srgbClr val="C56928"/>
    <a:srgbClr val="8BCFD8"/>
    <a:srgbClr val="C73221"/>
    <a:srgbClr val="EA6074"/>
    <a:srgbClr val="148875"/>
    <a:srgbClr val="158976"/>
    <a:srgbClr val="7AB9AE"/>
    <a:srgbClr val="EB511F"/>
    <a:srgbClr val="3B7E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39" autoAdjust="0"/>
    <p:restoredTop sz="97926" autoAdjust="0"/>
  </p:normalViewPr>
  <p:slideViewPr>
    <p:cSldViewPr snapToGrid="0" showGuides="1">
      <p:cViewPr varScale="1">
        <p:scale>
          <a:sx n="88" d="100"/>
          <a:sy n="88" d="100"/>
        </p:scale>
        <p:origin x="216" y="8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 loCatId="pyramid" qsTypeId="urn:microsoft.com/office/officeart/2005/8/quickstyle/simple1" qsCatId="simple" csTypeId="urn:microsoft.com/office/officeart/2005/8/colors/accent1_2" csCatId="accent1" phldr="1"/>
      <dgm:spPr/>
    </dgm:pt>
    <dgm:pt modelId="{406E0277-7C1F-4E0F-B74F-1424948DDA69}">
      <dgm:prSet phldrT="[Text]" custT="1"/>
      <dgm:spPr>
        <a:solidFill>
          <a:srgbClr val="C56928"/>
        </a:solidFill>
        <a:ln>
          <a:noFill/>
        </a:ln>
      </dgm:spPr>
      <dgm:t>
        <a:bodyPr/>
        <a:lstStyle/>
        <a:p>
          <a:r>
            <a:rPr lang="en-US" sz="900" b="1" dirty="0">
              <a:solidFill>
                <a:schemeClr val="bg1"/>
              </a:solidFill>
              <a:latin typeface="Open Sans" pitchFamily="34" charset="0"/>
              <a:ea typeface="Open Sans" pitchFamily="34" charset="0"/>
              <a:cs typeface="Open Sans" pitchFamily="34" charset="0"/>
            </a:rPr>
            <a:t>Award</a:t>
          </a:r>
        </a:p>
      </dgm:t>
    </dgm:pt>
    <dgm:pt modelId="{49D1394B-C2BB-47D1-9235-7D05B576DE88}" type="parTrans" cxnId="{A770AAF9-7614-465A-AD40-89CC0A7B7CF4}">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861F24C0-54DE-4123-893F-7BD9C56EB5BD}" type="sibTrans" cxnId="{A770AAF9-7614-465A-AD40-89CC0A7B7CF4}">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C2324152-CDC3-46F4-B4A0-ED7BF429ECA2}">
      <dgm:prSet phldrT="[Text]" custT="1"/>
      <dgm:spPr>
        <a:solidFill>
          <a:srgbClr val="69C1CD">
            <a:alpha val="70000"/>
          </a:srgbClr>
        </a:solidFill>
        <a:ln>
          <a:noFill/>
        </a:ln>
      </dgm:spPr>
      <dgm:t>
        <a:bodyPr/>
        <a:lstStyle/>
        <a:p>
          <a:r>
            <a:rPr lang="en-US" sz="1000" b="1" dirty="0">
              <a:solidFill>
                <a:schemeClr val="bg1"/>
              </a:solidFill>
              <a:latin typeface="Open Sans" pitchFamily="34" charset="0"/>
              <a:ea typeface="Open Sans" pitchFamily="34" charset="0"/>
              <a:cs typeface="Open Sans" pitchFamily="34" charset="0"/>
            </a:rPr>
            <a:t>Best Place</a:t>
          </a:r>
        </a:p>
      </dgm:t>
    </dgm:pt>
    <dgm:pt modelId="{44A8B208-4DDC-493A-99EF-E101AC7ADAEA}" type="parTrans" cxnId="{347923D9-F0BD-4CFC-BDD6-22A94E6766C4}">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28ECEC3A-8288-4FE2-8C9B-4276466E655B}" type="sibTrans" cxnId="{347923D9-F0BD-4CFC-BDD6-22A94E6766C4}">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EF52F744-B66B-4375-857B-4E02A8BA3969}">
      <dgm:prSet phldrT="[Text]" custT="1"/>
      <dgm:spPr>
        <a:solidFill>
          <a:srgbClr val="69C1CD">
            <a:alpha val="70000"/>
          </a:srgbClr>
        </a:solidFill>
        <a:ln>
          <a:noFill/>
        </a:ln>
      </dgm:spPr>
      <dgm:t>
        <a:bodyPr/>
        <a:lstStyle/>
        <a:p>
          <a:r>
            <a:rPr lang="en-US" sz="1000" b="1">
              <a:solidFill>
                <a:schemeClr val="bg1"/>
              </a:solidFill>
              <a:latin typeface="Open Sans" pitchFamily="34" charset="0"/>
              <a:ea typeface="Open Sans" pitchFamily="34" charset="0"/>
              <a:cs typeface="Open Sans" pitchFamily="34" charset="0"/>
            </a:rPr>
            <a:t>Basic Resource</a:t>
          </a:r>
        </a:p>
      </dgm:t>
    </dgm:pt>
    <dgm:pt modelId="{FB2D82A0-9417-45CD-B750-9545EE6A2CF2}" type="parTrans" cxnId="{BA79C5F9-A288-45AE-B0FF-A029C4B651E8}">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6C1A34CA-BF88-495C-B403-F0438BFDF1EF}" type="sibTrans" cxnId="{BA79C5F9-A288-45AE-B0FF-A029C4B651E8}">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D2EA0DA8-E861-4F67-BA8E-C3FDF3246565}">
      <dgm:prSet phldrT="[Text]" custT="1"/>
      <dgm:spPr>
        <a:solidFill>
          <a:srgbClr val="C56928"/>
        </a:solidFill>
        <a:ln>
          <a:noFill/>
        </a:ln>
      </dgm:spPr>
      <dgm:t>
        <a:bodyPr/>
        <a:lstStyle/>
        <a:p>
          <a:r>
            <a:rPr lang="en-US" sz="1000" b="1">
              <a:solidFill>
                <a:schemeClr val="bg1"/>
              </a:solidFill>
              <a:latin typeface="Open Sans" pitchFamily="34" charset="0"/>
              <a:ea typeface="Open Sans" pitchFamily="34" charset="0"/>
              <a:cs typeface="Open Sans" pitchFamily="34" charset="0"/>
            </a:rPr>
            <a:t>Good Worker</a:t>
          </a:r>
        </a:p>
      </dgm:t>
    </dgm:pt>
    <dgm:pt modelId="{8B1F9992-8417-4576-BCF4-71CB0AE66845}" type="parTrans" cxnId="{4C211954-A8F0-4715-A8A2-7CCE2EA33D46}">
      <dgm:prSet/>
      <dgm:spPr/>
      <dgm:t>
        <a:bodyPr/>
        <a:lstStyle/>
        <a:p>
          <a:endParaRPr lang="en-US" sz="1200"/>
        </a:p>
      </dgm:t>
    </dgm:pt>
    <dgm:pt modelId="{DD3403F9-73FE-4FCF-A0F9-B3E3A973D5F7}" type="sibTrans" cxnId="{4C211954-A8F0-4715-A8A2-7CCE2EA33D46}">
      <dgm:prSet/>
      <dgm:spPr/>
      <dgm:t>
        <a:bodyPr/>
        <a:lstStyle/>
        <a:p>
          <a:endParaRPr lang="en-US" sz="1200"/>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t>
        <a:bodyPr/>
        <a:lstStyle/>
        <a:p>
          <a:endParaRPr lang="zh-CN" altLang="en-US"/>
        </a:p>
      </dgm:t>
    </dgm:pt>
    <dgm:pt modelId="{C0AE8062-83C6-4839-8A05-9CD899F802AC}" type="pres">
      <dgm:prSet presAssocID="{406E0277-7C1F-4E0F-B74F-1424948DDA69}" presName="levelTx" presStyleLbl="revTx" presStyleIdx="0" presStyleCnt="0">
        <dgm:presLayoutVars>
          <dgm:chMax val="1"/>
          <dgm:bulletEnabled val="1"/>
        </dgm:presLayoutVars>
      </dgm:prSet>
      <dgm:spPr/>
      <dgm:t>
        <a:bodyPr/>
        <a:lstStyle/>
        <a:p>
          <a:endParaRPr lang="zh-CN" altLang="en-US"/>
        </a:p>
      </dgm:t>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t>
        <a:bodyPr/>
        <a:lstStyle/>
        <a:p>
          <a:endParaRPr lang="zh-CN" altLang="en-US"/>
        </a:p>
      </dgm:t>
    </dgm:pt>
    <dgm:pt modelId="{EC2607F1-1A0B-456F-82C5-BAAB085C98F4}" type="pres">
      <dgm:prSet presAssocID="{C2324152-CDC3-46F4-B4A0-ED7BF429ECA2}" presName="levelTx" presStyleLbl="revTx" presStyleIdx="0" presStyleCnt="0">
        <dgm:presLayoutVars>
          <dgm:chMax val="1"/>
          <dgm:bulletEnabled val="1"/>
        </dgm:presLayoutVars>
      </dgm:prSet>
      <dgm:spPr/>
      <dgm:t>
        <a:bodyPr/>
        <a:lstStyle/>
        <a:p>
          <a:endParaRPr lang="zh-CN" altLang="en-US"/>
        </a:p>
      </dgm:t>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t>
        <a:bodyPr/>
        <a:lstStyle/>
        <a:p>
          <a:endParaRPr lang="zh-CN" altLang="en-US"/>
        </a:p>
      </dgm:t>
    </dgm:pt>
    <dgm:pt modelId="{A9112F95-3FC3-4424-ABB6-80530BF135C2}" type="pres">
      <dgm:prSet presAssocID="{D2EA0DA8-E861-4F67-BA8E-C3FDF3246565}" presName="levelTx" presStyleLbl="revTx" presStyleIdx="0" presStyleCnt="0">
        <dgm:presLayoutVars>
          <dgm:chMax val="1"/>
          <dgm:bulletEnabled val="1"/>
        </dgm:presLayoutVars>
      </dgm:prSet>
      <dgm:spPr/>
      <dgm:t>
        <a:bodyPr/>
        <a:lstStyle/>
        <a:p>
          <a:endParaRPr lang="zh-CN" altLang="en-US"/>
        </a:p>
      </dgm:t>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custLinFactNeighborY="30531">
        <dgm:presLayoutVars>
          <dgm:chMax val="1"/>
          <dgm:bulletEnabled val="1"/>
        </dgm:presLayoutVars>
      </dgm:prSet>
      <dgm:spPr/>
      <dgm:t>
        <a:bodyPr/>
        <a:lstStyle/>
        <a:p>
          <a:endParaRPr lang="zh-CN" altLang="en-US"/>
        </a:p>
      </dgm:t>
    </dgm:pt>
    <dgm:pt modelId="{77DA082C-9E30-4A87-862D-B63B6CDA506A}" type="pres">
      <dgm:prSet presAssocID="{EF52F744-B66B-4375-857B-4E02A8BA3969}" presName="levelTx" presStyleLbl="revTx" presStyleIdx="0" presStyleCnt="0">
        <dgm:presLayoutVars>
          <dgm:chMax val="1"/>
          <dgm:bulletEnabled val="1"/>
        </dgm:presLayoutVars>
      </dgm:prSet>
      <dgm:spPr/>
      <dgm:t>
        <a:bodyPr/>
        <a:lstStyle/>
        <a:p>
          <a:endParaRPr lang="zh-CN" altLang="en-US"/>
        </a:p>
      </dgm:t>
    </dgm:pt>
  </dgm:ptLst>
  <dgm:cxnLst>
    <dgm:cxn modelId="{347923D9-F0BD-4CFC-BDD6-22A94E6766C4}" srcId="{083E79D9-4245-43AF-B814-0F94C8CEF425}" destId="{C2324152-CDC3-46F4-B4A0-ED7BF429ECA2}" srcOrd="1" destOrd="0" parTransId="{44A8B208-4DDC-493A-99EF-E101AC7ADAEA}" sibTransId="{28ECEC3A-8288-4FE2-8C9B-4276466E655B}"/>
    <dgm:cxn modelId="{B3A0212F-77E1-45AC-B5C8-3E6BDD8E7358}" type="presOf" srcId="{D2EA0DA8-E861-4F67-BA8E-C3FDF3246565}" destId="{F07DB1AA-DA07-4F49-966B-FC7576517271}" srcOrd="0" destOrd="0" presId="urn:microsoft.com/office/officeart/2005/8/layout/pyramid1"/>
    <dgm:cxn modelId="{A770AAF9-7614-465A-AD40-89CC0A7B7CF4}" srcId="{083E79D9-4245-43AF-B814-0F94C8CEF425}" destId="{406E0277-7C1F-4E0F-B74F-1424948DDA69}" srcOrd="0" destOrd="0" parTransId="{49D1394B-C2BB-47D1-9235-7D05B576DE88}" sibTransId="{861F24C0-54DE-4123-893F-7BD9C56EB5BD}"/>
    <dgm:cxn modelId="{4A05FADF-C2D2-49FC-A326-C7C46635043C}" type="presOf" srcId="{C2324152-CDC3-46F4-B4A0-ED7BF429ECA2}" destId="{6805A852-822A-4D8F-80CF-373D974A3DB3}" srcOrd="0" destOrd="0" presId="urn:microsoft.com/office/officeart/2005/8/layout/pyramid1"/>
    <dgm:cxn modelId="{BA79C5F9-A288-45AE-B0FF-A029C4B651E8}" srcId="{083E79D9-4245-43AF-B814-0F94C8CEF425}" destId="{EF52F744-B66B-4375-857B-4E02A8BA3969}" srcOrd="3" destOrd="0" parTransId="{FB2D82A0-9417-45CD-B750-9545EE6A2CF2}" sibTransId="{6C1A34CA-BF88-495C-B403-F0438BFDF1EF}"/>
    <dgm:cxn modelId="{1223CD82-9A3F-42C2-A7B0-291C49DEC746}" type="presOf" srcId="{EF52F744-B66B-4375-857B-4E02A8BA3969}" destId="{F0086C54-1E93-420E-B67E-7518A0744D6F}" srcOrd="0" destOrd="0" presId="urn:microsoft.com/office/officeart/2005/8/layout/pyramid1"/>
    <dgm:cxn modelId="{1B180B4B-8125-4A50-8F6C-9BDB115BBA07}" type="presOf" srcId="{EF52F744-B66B-4375-857B-4E02A8BA3969}" destId="{77DA082C-9E30-4A87-862D-B63B6CDA506A}" srcOrd="1" destOrd="0" presId="urn:microsoft.com/office/officeart/2005/8/layout/pyramid1"/>
    <dgm:cxn modelId="{E82A2BA0-22CF-46EE-A3F7-910C395C9F64}" type="presOf" srcId="{D2EA0DA8-E861-4F67-BA8E-C3FDF3246565}" destId="{A9112F95-3FC3-4424-ABB6-80530BF135C2}" srcOrd="1" destOrd="0" presId="urn:microsoft.com/office/officeart/2005/8/layout/pyramid1"/>
    <dgm:cxn modelId="{C2BBC1DD-5A0A-4EBC-8904-19DA8B175112}" type="presOf" srcId="{C2324152-CDC3-46F4-B4A0-ED7BF429ECA2}" destId="{EC2607F1-1A0B-456F-82C5-BAAB085C98F4}" srcOrd="1" destOrd="0" presId="urn:microsoft.com/office/officeart/2005/8/layout/pyramid1"/>
    <dgm:cxn modelId="{AA7659E9-D1E9-46E9-878A-FA5BBAED4768}" type="presOf" srcId="{406E0277-7C1F-4E0F-B74F-1424948DDA69}" destId="{C0AE8062-83C6-4839-8A05-9CD899F802AC}" srcOrd="1" destOrd="0" presId="urn:microsoft.com/office/officeart/2005/8/layout/pyramid1"/>
    <dgm:cxn modelId="{4C211954-A8F0-4715-A8A2-7CCE2EA33D46}" srcId="{083E79D9-4245-43AF-B814-0F94C8CEF425}" destId="{D2EA0DA8-E861-4F67-BA8E-C3FDF3246565}" srcOrd="2" destOrd="0" parTransId="{8B1F9992-8417-4576-BCF4-71CB0AE66845}" sibTransId="{DD3403F9-73FE-4FCF-A0F9-B3E3A973D5F7}"/>
    <dgm:cxn modelId="{70F5CF6C-3461-40B6-A361-007312E8078A}" type="presOf" srcId="{406E0277-7C1F-4E0F-B74F-1424948DDA69}" destId="{8F9C377E-C7D7-41C7-AB7B-17FEE9DE2A63}" srcOrd="0" destOrd="0" presId="urn:microsoft.com/office/officeart/2005/8/layout/pyramid1"/>
    <dgm:cxn modelId="{861FA8FB-A1A1-47E5-BE94-CA31E7BFE89A}" type="presOf" srcId="{083E79D9-4245-43AF-B814-0F94C8CEF425}" destId="{8CE022B5-95EC-43D5-8AB2-C6CF547DC907}" srcOrd="0" destOrd="0" presId="urn:microsoft.com/office/officeart/2005/8/layout/pyramid1"/>
    <dgm:cxn modelId="{31DB6A9A-3396-4933-B73E-F4CB6CF2EEC2}" type="presParOf" srcId="{8CE022B5-95EC-43D5-8AB2-C6CF547DC907}" destId="{FB6BCE7E-A41C-42DB-AF08-AC42C61BF1E3}" srcOrd="0" destOrd="0" presId="urn:microsoft.com/office/officeart/2005/8/layout/pyramid1"/>
    <dgm:cxn modelId="{D1357F0B-E8B6-4780-BEB4-EE17A7A55EDB}" type="presParOf" srcId="{FB6BCE7E-A41C-42DB-AF08-AC42C61BF1E3}" destId="{8F9C377E-C7D7-41C7-AB7B-17FEE9DE2A63}" srcOrd="0" destOrd="0" presId="urn:microsoft.com/office/officeart/2005/8/layout/pyramid1"/>
    <dgm:cxn modelId="{D9CB4D4E-8B6C-4B78-AC87-CA7B5A80944D}" type="presParOf" srcId="{FB6BCE7E-A41C-42DB-AF08-AC42C61BF1E3}" destId="{C0AE8062-83C6-4839-8A05-9CD899F802AC}" srcOrd="1" destOrd="0" presId="urn:microsoft.com/office/officeart/2005/8/layout/pyramid1"/>
    <dgm:cxn modelId="{15F01B14-51C2-4575-A873-8244EB08CB54}" type="presParOf" srcId="{8CE022B5-95EC-43D5-8AB2-C6CF547DC907}" destId="{9F373CA3-CE02-4B9C-B4AA-F63653950AEE}" srcOrd="1" destOrd="0" presId="urn:microsoft.com/office/officeart/2005/8/layout/pyramid1"/>
    <dgm:cxn modelId="{8176A833-08B2-495C-B73C-F8F7E5A445B8}" type="presParOf" srcId="{9F373CA3-CE02-4B9C-B4AA-F63653950AEE}" destId="{6805A852-822A-4D8F-80CF-373D974A3DB3}" srcOrd="0" destOrd="0" presId="urn:microsoft.com/office/officeart/2005/8/layout/pyramid1"/>
    <dgm:cxn modelId="{E6149256-D7F1-4BF8-B826-0D48167014C4}" type="presParOf" srcId="{9F373CA3-CE02-4B9C-B4AA-F63653950AEE}" destId="{EC2607F1-1A0B-456F-82C5-BAAB085C98F4}" srcOrd="1" destOrd="0" presId="urn:microsoft.com/office/officeart/2005/8/layout/pyramid1"/>
    <dgm:cxn modelId="{C121B92B-C81E-48C4-B437-17A0F31DFF49}" type="presParOf" srcId="{8CE022B5-95EC-43D5-8AB2-C6CF547DC907}" destId="{63B31C9D-2454-43A2-8D06-EA2E085F4CC6}" srcOrd="2" destOrd="0" presId="urn:microsoft.com/office/officeart/2005/8/layout/pyramid1"/>
    <dgm:cxn modelId="{A17C623D-0B02-4AAA-AFAF-387148CD6CCC}" type="presParOf" srcId="{63B31C9D-2454-43A2-8D06-EA2E085F4CC6}" destId="{F07DB1AA-DA07-4F49-966B-FC7576517271}" srcOrd="0" destOrd="0" presId="urn:microsoft.com/office/officeart/2005/8/layout/pyramid1"/>
    <dgm:cxn modelId="{89517F5E-4233-4552-9ACC-564D207E4757}" type="presParOf" srcId="{63B31C9D-2454-43A2-8D06-EA2E085F4CC6}" destId="{A9112F95-3FC3-4424-ABB6-80530BF135C2}" srcOrd="1" destOrd="0" presId="urn:microsoft.com/office/officeart/2005/8/layout/pyramid1"/>
    <dgm:cxn modelId="{77B0126B-D5F8-4950-BDBC-E5B14DAAB1E2}" type="presParOf" srcId="{8CE022B5-95EC-43D5-8AB2-C6CF547DC907}" destId="{BF650357-F437-4C12-A7A5-A1C18FE9D594}" srcOrd="3" destOrd="0" presId="urn:microsoft.com/office/officeart/2005/8/layout/pyramid1"/>
    <dgm:cxn modelId="{D6B9665F-B5D9-4A25-B75C-6AB6A050BE7D}" type="presParOf" srcId="{BF650357-F437-4C12-A7A5-A1C18FE9D594}" destId="{F0086C54-1E93-420E-B67E-7518A0744D6F}" srcOrd="0" destOrd="0" presId="urn:microsoft.com/office/officeart/2005/8/layout/pyramid1"/>
    <dgm:cxn modelId="{76B7FB15-A82D-46B2-9CA0-B103AE6821B7}" type="presParOf" srcId="{BF650357-F437-4C12-A7A5-A1C18FE9D594}" destId="{77DA082C-9E30-4A87-862D-B63B6CDA506A}"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029700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6908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455794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4038942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843254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98259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006476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180289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63030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050483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800681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551109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226365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574801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729221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4101906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539061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465841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977778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504413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151215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4115292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98437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6000" b="-1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2017/11/2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16000" b="-16000"/>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16000" b="-16000"/>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16000" b="-16000"/>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16000" b="-16000"/>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16000" b="-16000"/>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16000" b="-16000"/>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16000" b="-16000"/>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t="-16000" b="-16000"/>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16000" b="-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11/2/2017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3.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4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22.xml"/><Relationship Id="rId4" Type="http://schemas.openxmlformats.org/officeDocument/2006/relationships/tags" Target="../tags/tag5.xml"/><Relationship Id="rId9"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43.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609" y="0"/>
            <a:ext cx="12317021" cy="6859588"/>
          </a:xfrm>
          <a:prstGeom prst="rect">
            <a:avLst/>
          </a:prstGeom>
        </p:spPr>
      </p:pic>
      <p:pic>
        <p:nvPicPr>
          <p:cNvPr id="18" name="欧美快节奏Chairlift - Brui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1533" y="-891891"/>
            <a:ext cx="609627" cy="609882"/>
          </a:xfrm>
          <a:prstGeom prst="rect">
            <a:avLst/>
          </a:prstGeom>
        </p:spPr>
      </p:pic>
      <p:grpSp>
        <p:nvGrpSpPr>
          <p:cNvPr id="12" name="组合 11"/>
          <p:cNvGrpSpPr/>
          <p:nvPr/>
        </p:nvGrpSpPr>
        <p:grpSpPr>
          <a:xfrm>
            <a:off x="3800011" y="1976312"/>
            <a:ext cx="3554738" cy="1157760"/>
            <a:chOff x="3247695" y="2088252"/>
            <a:chExt cx="2807535" cy="914400"/>
          </a:xfrm>
          <a:solidFill>
            <a:srgbClr val="C56928"/>
          </a:solidFill>
        </p:grpSpPr>
        <p:sp>
          <p:nvSpPr>
            <p:cNvPr id="11" name="矩形 10"/>
            <p:cNvSpPr/>
            <p:nvPr/>
          </p:nvSpPr>
          <p:spPr>
            <a:xfrm>
              <a:off x="3247695"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194263" y="2088252"/>
              <a:ext cx="914399" cy="914400"/>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140831"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0" name="TextBox 4"/>
          <p:cNvSpPr txBox="1"/>
          <p:nvPr/>
        </p:nvSpPr>
        <p:spPr>
          <a:xfrm>
            <a:off x="3874605" y="1810633"/>
            <a:ext cx="877212" cy="1323439"/>
          </a:xfrm>
          <a:prstGeom prst="rect">
            <a:avLst/>
          </a:prstGeom>
          <a:noFill/>
        </p:spPr>
        <p:txBody>
          <a:bodyPr wrap="square" rtlCol="0">
            <a:spAutoFit/>
          </a:bodyPr>
          <a:lstStyle/>
          <a:p>
            <a:pPr algn="ctr"/>
            <a:r>
              <a:rPr lang="zh-CN" altLang="en-US" sz="8000" spc="600" smtClean="0">
                <a:solidFill>
                  <a:schemeClr val="bg1"/>
                </a:solidFill>
                <a:latin typeface="华文新魏" panose="02010800040101010101" pitchFamily="2" charset="-122"/>
                <a:ea typeface="华文新魏" panose="02010800040101010101" pitchFamily="2" charset="-122"/>
              </a:rPr>
              <a:t>家</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
        <p:nvSpPr>
          <p:cNvPr id="41" name="TextBox 4"/>
          <p:cNvSpPr txBox="1"/>
          <p:nvPr/>
        </p:nvSpPr>
        <p:spPr>
          <a:xfrm>
            <a:off x="4978202" y="1810633"/>
            <a:ext cx="1218788" cy="1323439"/>
          </a:xfrm>
          <a:prstGeom prst="rect">
            <a:avLst/>
          </a:prstGeom>
          <a:noFill/>
        </p:spPr>
        <p:txBody>
          <a:bodyPr wrap="square" rtlCol="0">
            <a:spAutoFit/>
          </a:bodyPr>
          <a:lstStyle/>
          <a:p>
            <a:pPr algn="ctr"/>
            <a:r>
              <a:rPr lang="zh-CN" altLang="en-US" sz="8000" spc="600" smtClean="0">
                <a:solidFill>
                  <a:schemeClr val="bg1"/>
                </a:solidFill>
                <a:latin typeface="华文新魏" panose="02010800040101010101" pitchFamily="2" charset="-122"/>
                <a:ea typeface="华文新魏" panose="02010800040101010101" pitchFamily="2" charset="-122"/>
              </a:rPr>
              <a:t>长</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
        <p:nvSpPr>
          <p:cNvPr id="42" name="TextBox 4"/>
          <p:cNvSpPr txBox="1"/>
          <p:nvPr/>
        </p:nvSpPr>
        <p:spPr>
          <a:xfrm>
            <a:off x="6446544" y="1810632"/>
            <a:ext cx="877212" cy="1323439"/>
          </a:xfrm>
          <a:prstGeom prst="rect">
            <a:avLst/>
          </a:prstGeom>
          <a:noFill/>
        </p:spPr>
        <p:txBody>
          <a:bodyPr wrap="square" rtlCol="0">
            <a:spAutoFit/>
          </a:bodyPr>
          <a:lstStyle/>
          <a:p>
            <a:pPr algn="ctr"/>
            <a:r>
              <a:rPr lang="zh-CN" altLang="en-US" sz="8000" spc="600" smtClean="0">
                <a:solidFill>
                  <a:schemeClr val="bg1"/>
                </a:solidFill>
                <a:latin typeface="华文新魏" panose="02010800040101010101" pitchFamily="2" charset="-122"/>
                <a:ea typeface="华文新魏" panose="02010800040101010101" pitchFamily="2" charset="-122"/>
              </a:rPr>
              <a:t>会</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
        <p:nvSpPr>
          <p:cNvPr id="49" name="TextBox 4"/>
          <p:cNvSpPr txBox="1"/>
          <p:nvPr/>
        </p:nvSpPr>
        <p:spPr>
          <a:xfrm>
            <a:off x="4998501" y="3299750"/>
            <a:ext cx="6890557" cy="523220"/>
          </a:xfrm>
          <a:prstGeom prst="rect">
            <a:avLst/>
          </a:prstGeom>
          <a:noFill/>
        </p:spPr>
        <p:txBody>
          <a:bodyPr wrap="square" rtlCol="0">
            <a:spAutoFit/>
          </a:bodyPr>
          <a:lstStyle/>
          <a:p>
            <a:pPr algn="ctr"/>
            <a:r>
              <a:rPr lang="zh-CN" altLang="en-US" sz="2800" dirty="0" smtClean="0">
                <a:solidFill>
                  <a:srgbClr val="C56928"/>
                </a:solidFill>
                <a:latin typeface="Snap ITC" panose="04040A07060A02020202" pitchFamily="82" charset="0"/>
                <a:ea typeface="华文新魏" panose="02010800040101010101" pitchFamily="2" charset="-122"/>
              </a:rPr>
              <a:t>汇报人</a:t>
            </a:r>
            <a:r>
              <a:rPr lang="zh-CN" altLang="en-US" sz="2800" dirty="0" smtClean="0">
                <a:solidFill>
                  <a:srgbClr val="C56928"/>
                </a:solidFill>
                <a:latin typeface="Snap ITC" panose="04040A07060A02020202" pitchFamily="82" charset="0"/>
                <a:ea typeface="华文新魏" panose="02010800040101010101" pitchFamily="2" charset="-122"/>
              </a:rPr>
              <a:t>：</a:t>
            </a:r>
            <a:r>
              <a:rPr lang="en-US" altLang="zh-CN" sz="2800" dirty="0" smtClean="0">
                <a:solidFill>
                  <a:srgbClr val="C56928"/>
                </a:solidFill>
                <a:latin typeface="Snap ITC" panose="04040A07060A02020202" pitchFamily="82" charset="0"/>
                <a:ea typeface="华文新魏" panose="02010800040101010101" pitchFamily="2" charset="-122"/>
              </a:rPr>
              <a:t>xxx</a:t>
            </a:r>
            <a:r>
              <a:rPr lang="zh-CN" altLang="en-US" sz="2800" dirty="0" smtClean="0">
                <a:solidFill>
                  <a:srgbClr val="C56928"/>
                </a:solidFill>
                <a:latin typeface="Snap ITC" panose="04040A07060A02020202" pitchFamily="82" charset="0"/>
                <a:ea typeface="华文新魏" panose="02010800040101010101" pitchFamily="2" charset="-122"/>
              </a:rPr>
              <a:t>  </a:t>
            </a:r>
            <a:r>
              <a:rPr lang="zh-CN" altLang="en-US" sz="2800" dirty="0" smtClean="0">
                <a:solidFill>
                  <a:srgbClr val="C56928"/>
                </a:solidFill>
                <a:latin typeface="Snap ITC" panose="04040A07060A02020202" pitchFamily="82" charset="0"/>
                <a:ea typeface="华文新魏" panose="02010800040101010101" pitchFamily="2" charset="-122"/>
              </a:rPr>
              <a:t>汇报时间：</a:t>
            </a:r>
            <a:r>
              <a:rPr lang="en-US" altLang="zh-CN" sz="2800" dirty="0" smtClean="0">
                <a:solidFill>
                  <a:srgbClr val="C56928"/>
                </a:solidFill>
                <a:latin typeface="Snap ITC" panose="04040A07060A02020202" pitchFamily="82" charset="0"/>
                <a:ea typeface="华文新魏" panose="02010800040101010101" pitchFamily="2" charset="-122"/>
              </a:rPr>
              <a:t>XX</a:t>
            </a:r>
            <a:r>
              <a:rPr lang="zh-CN" altLang="en-US" sz="2800" dirty="0" smtClean="0">
                <a:solidFill>
                  <a:srgbClr val="C56928"/>
                </a:solidFill>
                <a:latin typeface="Snap ITC" panose="04040A07060A02020202" pitchFamily="82" charset="0"/>
                <a:ea typeface="华文新魏" panose="02010800040101010101" pitchFamily="2" charset="-122"/>
              </a:rPr>
              <a:t>年</a:t>
            </a:r>
            <a:r>
              <a:rPr lang="en-US" altLang="zh-CN" sz="2800" dirty="0" smtClean="0">
                <a:solidFill>
                  <a:srgbClr val="C56928"/>
                </a:solidFill>
                <a:latin typeface="Snap ITC" panose="04040A07060A02020202" pitchFamily="82" charset="0"/>
                <a:ea typeface="华文新魏" panose="02010800040101010101" pitchFamily="2" charset="-122"/>
              </a:rPr>
              <a:t>XX</a:t>
            </a:r>
            <a:r>
              <a:rPr lang="zh-CN" altLang="en-US" sz="2800" dirty="0" smtClean="0">
                <a:solidFill>
                  <a:srgbClr val="C56928"/>
                </a:solidFill>
                <a:latin typeface="Snap ITC" panose="04040A07060A02020202" pitchFamily="82" charset="0"/>
                <a:ea typeface="华文新魏" panose="02010800040101010101" pitchFamily="2" charset="-122"/>
              </a:rPr>
              <a:t>月</a:t>
            </a:r>
            <a:endParaRPr lang="en-US" altLang="zh-CN" sz="2800" dirty="0">
              <a:solidFill>
                <a:srgbClr val="C56928"/>
              </a:solidFill>
              <a:latin typeface="Snap ITC" panose="04040A07060A02020202" pitchFamily="82" charset="0"/>
              <a:ea typeface="华文新魏" panose="02010800040101010101" pitchFamily="2" charset="-122"/>
            </a:endParaRPr>
          </a:p>
        </p:txBody>
      </p:sp>
      <p:pic>
        <p:nvPicPr>
          <p:cNvPr id="6" name="图片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9878" y="550434"/>
            <a:ext cx="2133333" cy="1752381"/>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35" y="1986720"/>
            <a:ext cx="6822015" cy="4872868"/>
          </a:xfrm>
          <a:prstGeom prst="rect">
            <a:avLst/>
          </a:prstGeom>
        </p:spPr>
      </p:pic>
      <p:pic>
        <p:nvPicPr>
          <p:cNvPr id="13" name="图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84877" y="3561360"/>
            <a:ext cx="3804453" cy="3804453"/>
          </a:xfrm>
          <a:prstGeom prst="rect">
            <a:avLst/>
          </a:prstGeom>
        </p:spPr>
      </p:pic>
      <p:pic>
        <p:nvPicPr>
          <p:cNvPr id="15" name="图片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9018483" y="636052"/>
            <a:ext cx="2013401" cy="1180152"/>
          </a:xfrm>
          <a:prstGeom prst="rect">
            <a:avLst/>
          </a:prstGeom>
        </p:spPr>
      </p:pic>
      <p:pic>
        <p:nvPicPr>
          <p:cNvPr id="16" name="图片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8362849">
            <a:off x="10378121" y="2210610"/>
            <a:ext cx="708357" cy="754210"/>
          </a:xfrm>
          <a:prstGeom prst="rect">
            <a:avLst/>
          </a:prstGeom>
        </p:spPr>
      </p:pic>
    </p:spTree>
    <p:extLst>
      <p:ext uri="{BB962C8B-B14F-4D97-AF65-F5344CB8AC3E}">
        <p14:creationId xmlns:p14="http://schemas.microsoft.com/office/powerpoint/2010/main" val="224090907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250"/>
                                        <p:tgtEl>
                                          <p:spTgt spid="40"/>
                                        </p:tgtEl>
                                      </p:cBhvr>
                                    </p:animEffect>
                                    <p:anim calcmode="lin" valueType="num">
                                      <p:cBhvr>
                                        <p:cTn id="15" dur="250" fill="hold"/>
                                        <p:tgtEl>
                                          <p:spTgt spid="40"/>
                                        </p:tgtEl>
                                        <p:attrNameLst>
                                          <p:attrName>ppt_x</p:attrName>
                                        </p:attrNameLst>
                                      </p:cBhvr>
                                      <p:tavLst>
                                        <p:tav tm="0">
                                          <p:val>
                                            <p:strVal val="#ppt_x"/>
                                          </p:val>
                                        </p:tav>
                                        <p:tav tm="100000">
                                          <p:val>
                                            <p:strVal val="#ppt_x"/>
                                          </p:val>
                                        </p:tav>
                                      </p:tavLst>
                                    </p:anim>
                                    <p:anim calcmode="lin" valueType="num">
                                      <p:cBhvr>
                                        <p:cTn id="16" dur="250" fill="hold"/>
                                        <p:tgtEl>
                                          <p:spTgt spid="40"/>
                                        </p:tgtEl>
                                        <p:attrNameLst>
                                          <p:attrName>ppt_y</p:attrName>
                                        </p:attrNameLst>
                                      </p:cBhvr>
                                      <p:tavLst>
                                        <p:tav tm="0">
                                          <p:val>
                                            <p:strVal val="#ppt_y+.1"/>
                                          </p:val>
                                        </p:tav>
                                        <p:tav tm="100000">
                                          <p:val>
                                            <p:strVal val="#ppt_y"/>
                                          </p:val>
                                        </p:tav>
                                      </p:tavLst>
                                    </p:anim>
                                  </p:childTnLst>
                                </p:cTn>
                              </p:par>
                            </p:childTnLst>
                          </p:cTn>
                        </p:par>
                        <p:par>
                          <p:cTn id="17" fill="hold">
                            <p:stCondLst>
                              <p:cond delay="750"/>
                            </p:stCondLst>
                            <p:childTnLst>
                              <p:par>
                                <p:cTn id="18" presetID="42" presetClass="entr" presetSubtype="0"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250"/>
                                        <p:tgtEl>
                                          <p:spTgt spid="41"/>
                                        </p:tgtEl>
                                      </p:cBhvr>
                                    </p:animEffect>
                                    <p:anim calcmode="lin" valueType="num">
                                      <p:cBhvr>
                                        <p:cTn id="21" dur="250" fill="hold"/>
                                        <p:tgtEl>
                                          <p:spTgt spid="41"/>
                                        </p:tgtEl>
                                        <p:attrNameLst>
                                          <p:attrName>ppt_x</p:attrName>
                                        </p:attrNameLst>
                                      </p:cBhvr>
                                      <p:tavLst>
                                        <p:tav tm="0">
                                          <p:val>
                                            <p:strVal val="#ppt_x"/>
                                          </p:val>
                                        </p:tav>
                                        <p:tav tm="100000">
                                          <p:val>
                                            <p:strVal val="#ppt_x"/>
                                          </p:val>
                                        </p:tav>
                                      </p:tavLst>
                                    </p:anim>
                                    <p:anim calcmode="lin" valueType="num">
                                      <p:cBhvr>
                                        <p:cTn id="22" dur="250" fill="hold"/>
                                        <p:tgtEl>
                                          <p:spTgt spid="41"/>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250"/>
                                        <p:tgtEl>
                                          <p:spTgt spid="42"/>
                                        </p:tgtEl>
                                      </p:cBhvr>
                                    </p:animEffect>
                                    <p:anim calcmode="lin" valueType="num">
                                      <p:cBhvr>
                                        <p:cTn id="27" dur="250" fill="hold"/>
                                        <p:tgtEl>
                                          <p:spTgt spid="42"/>
                                        </p:tgtEl>
                                        <p:attrNameLst>
                                          <p:attrName>ppt_x</p:attrName>
                                        </p:attrNameLst>
                                      </p:cBhvr>
                                      <p:tavLst>
                                        <p:tav tm="0">
                                          <p:val>
                                            <p:strVal val="#ppt_x"/>
                                          </p:val>
                                        </p:tav>
                                        <p:tav tm="100000">
                                          <p:val>
                                            <p:strVal val="#ppt_x"/>
                                          </p:val>
                                        </p:tav>
                                      </p:tavLst>
                                    </p:anim>
                                    <p:anim calcmode="lin" valueType="num">
                                      <p:cBhvr>
                                        <p:cTn id="28" dur="250" fill="hold"/>
                                        <p:tgtEl>
                                          <p:spTgt spid="42"/>
                                        </p:tgtEl>
                                        <p:attrNameLst>
                                          <p:attrName>ppt_y</p:attrName>
                                        </p:attrNameLst>
                                      </p:cBhvr>
                                      <p:tavLst>
                                        <p:tav tm="0">
                                          <p:val>
                                            <p:strVal val="#ppt_y+.1"/>
                                          </p:val>
                                        </p:tav>
                                        <p:tav tm="100000">
                                          <p:val>
                                            <p:strVal val="#ppt_y"/>
                                          </p:val>
                                        </p:tav>
                                      </p:tavLst>
                                    </p:anim>
                                  </p:childTnLst>
                                </p:cTn>
                              </p:par>
                            </p:childTnLst>
                          </p:cTn>
                        </p:par>
                        <p:par>
                          <p:cTn id="29" fill="hold">
                            <p:stCondLst>
                              <p:cond delay="1250"/>
                            </p:stCondLst>
                            <p:childTnLst>
                              <p:par>
                                <p:cTn id="30" presetID="42" presetClass="entr" presetSubtype="0"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anim calcmode="lin" valueType="num">
                                      <p:cBhvr>
                                        <p:cTn id="33" dur="500" fill="hold"/>
                                        <p:tgtEl>
                                          <p:spTgt spid="49"/>
                                        </p:tgtEl>
                                        <p:attrNameLst>
                                          <p:attrName>ppt_x</p:attrName>
                                        </p:attrNameLst>
                                      </p:cBhvr>
                                      <p:tavLst>
                                        <p:tav tm="0">
                                          <p:val>
                                            <p:strVal val="#ppt_x"/>
                                          </p:val>
                                        </p:tav>
                                        <p:tav tm="100000">
                                          <p:val>
                                            <p:strVal val="#ppt_x"/>
                                          </p:val>
                                        </p:tav>
                                      </p:tavLst>
                                    </p:anim>
                                    <p:anim calcmode="lin" valueType="num">
                                      <p:cBhvr>
                                        <p:cTn id="34" dur="5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1750"/>
                            </p:stCondLst>
                            <p:childTnLst>
                              <p:par>
                                <p:cTn id="36" presetID="42" presetClass="entr" presetSubtype="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750"/>
                                        <p:tgtEl>
                                          <p:spTgt spid="6"/>
                                        </p:tgtEl>
                                      </p:cBhvr>
                                    </p:animEffect>
                                    <p:anim calcmode="lin" valueType="num">
                                      <p:cBhvr>
                                        <p:cTn id="39" dur="750" fill="hold"/>
                                        <p:tgtEl>
                                          <p:spTgt spid="6"/>
                                        </p:tgtEl>
                                        <p:attrNameLst>
                                          <p:attrName>ppt_x</p:attrName>
                                        </p:attrNameLst>
                                      </p:cBhvr>
                                      <p:tavLst>
                                        <p:tav tm="0">
                                          <p:val>
                                            <p:strVal val="#ppt_x"/>
                                          </p:val>
                                        </p:tav>
                                        <p:tav tm="100000">
                                          <p:val>
                                            <p:strVal val="#ppt_x"/>
                                          </p:val>
                                        </p:tav>
                                      </p:tavLst>
                                    </p:anim>
                                    <p:anim calcmode="lin" valueType="num">
                                      <p:cBhvr>
                                        <p:cTn id="40"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1" repeatCount="indefinite" fill="remove" display="0">
                  <p:stCondLst>
                    <p:cond delay="indefinite"/>
                  </p:stCondLst>
                  <p:endCondLst>
                    <p:cond evt="onStopAudio" delay="0">
                      <p:tgtEl>
                        <p:sldTgt/>
                      </p:tgtEl>
                    </p:cond>
                  </p:endCondLst>
                </p:cTn>
                <p:tgtEl>
                  <p:spTgt spid="18"/>
                </p:tgtEl>
              </p:cMediaNode>
            </p:audio>
          </p:childTnLst>
        </p:cTn>
      </p:par>
    </p:tnLst>
    <p:bldLst>
      <p:bldP spid="40" grpId="0"/>
      <p:bldP spid="41" grpId="0"/>
      <p:bldP spid="42" grpId="0"/>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3"/>
          <p:cNvSpPr txBox="1"/>
          <p:nvPr/>
        </p:nvSpPr>
        <p:spPr>
          <a:xfrm>
            <a:off x="2531185" y="2790676"/>
            <a:ext cx="3368522" cy="523220"/>
          </a:xfrm>
          <a:prstGeom prst="rect">
            <a:avLst/>
          </a:prstGeom>
          <a:solidFill>
            <a:srgbClr val="69C1CD"/>
          </a:solidFill>
          <a:ln w="38100">
            <a:noFill/>
          </a:ln>
        </p:spPr>
        <p:txBody>
          <a:bodyPr wrap="square" rtlCol="0">
            <a:spAutoFit/>
          </a:bodyPr>
          <a:lstStyle/>
          <a:p>
            <a:pPr algn="ctr"/>
            <a:r>
              <a:rPr kumimoji="1" lang="en-US" altLang="zh-CN" sz="2800" dirty="0">
                <a:solidFill>
                  <a:schemeClr val="bg1"/>
                </a:solidFill>
                <a:latin typeface="华文新魏" panose="02010800040101010101" pitchFamily="2" charset="-122"/>
                <a:ea typeface="华文新魏" panose="02010800040101010101" pitchFamily="2" charset="-122"/>
              </a:rPr>
              <a:t>ONE</a:t>
            </a:r>
            <a:r>
              <a:rPr kumimoji="1" lang="zh-CN" altLang="en-US" sz="2800" dirty="0">
                <a:solidFill>
                  <a:schemeClr val="bg1"/>
                </a:solidFill>
                <a:latin typeface="华文新魏" panose="02010800040101010101" pitchFamily="2" charset="-122"/>
                <a:ea typeface="华文新魏" panose="02010800040101010101" pitchFamily="2" charset="-122"/>
              </a:rPr>
              <a:t>  加入标题</a:t>
            </a:r>
          </a:p>
        </p:txBody>
      </p:sp>
      <p:sp>
        <p:nvSpPr>
          <p:cNvPr id="29" name="文本框 4"/>
          <p:cNvSpPr txBox="1"/>
          <p:nvPr/>
        </p:nvSpPr>
        <p:spPr>
          <a:xfrm>
            <a:off x="2531183" y="3771628"/>
            <a:ext cx="3368523" cy="523220"/>
          </a:xfrm>
          <a:prstGeom prst="rect">
            <a:avLst/>
          </a:prstGeom>
          <a:solidFill>
            <a:srgbClr val="C56928"/>
          </a:solidFill>
          <a:ln w="38100">
            <a:noFill/>
          </a:ln>
        </p:spPr>
        <p:txBody>
          <a:bodyPr wrap="square" rtlCol="0">
            <a:spAutoFit/>
          </a:bodyPr>
          <a:lstStyle/>
          <a:p>
            <a:pPr algn="ctr"/>
            <a:r>
              <a:rPr kumimoji="1" lang="en-US" altLang="zh-CN" sz="2800" dirty="0">
                <a:solidFill>
                  <a:schemeClr val="bg1"/>
                </a:solidFill>
                <a:latin typeface="华文新魏" panose="02010800040101010101" pitchFamily="2" charset="-122"/>
                <a:ea typeface="华文新魏" panose="02010800040101010101" pitchFamily="2" charset="-122"/>
              </a:rPr>
              <a:t>TWO </a:t>
            </a:r>
            <a:r>
              <a:rPr kumimoji="1" lang="zh-CN" altLang="en-US" sz="2800" dirty="0">
                <a:solidFill>
                  <a:schemeClr val="bg1"/>
                </a:solidFill>
                <a:latin typeface="华文新魏" panose="02010800040101010101" pitchFamily="2" charset="-122"/>
                <a:ea typeface="华文新魏" panose="02010800040101010101" pitchFamily="2" charset="-122"/>
              </a:rPr>
              <a:t>加入标题</a:t>
            </a:r>
          </a:p>
        </p:txBody>
      </p:sp>
      <p:sp>
        <p:nvSpPr>
          <p:cNvPr id="39" name="文本框 7"/>
          <p:cNvSpPr txBox="1"/>
          <p:nvPr/>
        </p:nvSpPr>
        <p:spPr>
          <a:xfrm>
            <a:off x="6245934" y="2790676"/>
            <a:ext cx="3368523" cy="523220"/>
          </a:xfrm>
          <a:prstGeom prst="rect">
            <a:avLst/>
          </a:prstGeom>
          <a:solidFill>
            <a:srgbClr val="C56928"/>
          </a:solidFill>
          <a:ln w="38100">
            <a:noFill/>
          </a:ln>
        </p:spPr>
        <p:txBody>
          <a:bodyPr wrap="square" rtlCol="0">
            <a:spAutoFit/>
          </a:bodyPr>
          <a:lstStyle/>
          <a:p>
            <a:pPr algn="ctr"/>
            <a:r>
              <a:rPr kumimoji="1" lang="en-US" altLang="zh-CN" sz="2800" dirty="0">
                <a:solidFill>
                  <a:schemeClr val="bg1"/>
                </a:solidFill>
                <a:latin typeface="华文新魏" panose="02010800040101010101" pitchFamily="2" charset="-122"/>
                <a:ea typeface="华文新魏" panose="02010800040101010101" pitchFamily="2" charset="-122"/>
              </a:rPr>
              <a:t>THREE </a:t>
            </a:r>
            <a:r>
              <a:rPr kumimoji="1" lang="zh-CN" altLang="en-US" sz="2800" dirty="0">
                <a:solidFill>
                  <a:schemeClr val="bg1"/>
                </a:solidFill>
                <a:latin typeface="华文新魏" panose="02010800040101010101" pitchFamily="2" charset="-122"/>
                <a:ea typeface="华文新魏" panose="02010800040101010101" pitchFamily="2" charset="-122"/>
              </a:rPr>
              <a:t>加入标题</a:t>
            </a:r>
          </a:p>
        </p:txBody>
      </p:sp>
      <p:sp>
        <p:nvSpPr>
          <p:cNvPr id="55" name="文本框 8"/>
          <p:cNvSpPr txBox="1"/>
          <p:nvPr/>
        </p:nvSpPr>
        <p:spPr>
          <a:xfrm>
            <a:off x="6245934" y="3771627"/>
            <a:ext cx="3368523" cy="523220"/>
          </a:xfrm>
          <a:prstGeom prst="rect">
            <a:avLst/>
          </a:prstGeom>
          <a:solidFill>
            <a:srgbClr val="69C1CD"/>
          </a:solidFill>
          <a:ln w="38100">
            <a:noFill/>
          </a:ln>
        </p:spPr>
        <p:txBody>
          <a:bodyPr wrap="square" rtlCol="0">
            <a:spAutoFit/>
          </a:bodyPr>
          <a:lstStyle/>
          <a:p>
            <a:pPr algn="ctr"/>
            <a:r>
              <a:rPr kumimoji="1" lang="en-US" altLang="zh-CN" sz="2800" dirty="0">
                <a:solidFill>
                  <a:schemeClr val="bg1"/>
                </a:solidFill>
                <a:latin typeface="华文新魏" panose="02010800040101010101" pitchFamily="2" charset="-122"/>
                <a:ea typeface="华文新魏" panose="02010800040101010101" pitchFamily="2" charset="-122"/>
              </a:rPr>
              <a:t>FOUR  </a:t>
            </a:r>
            <a:r>
              <a:rPr kumimoji="1" lang="zh-CN" altLang="en-US" sz="2800" dirty="0">
                <a:solidFill>
                  <a:schemeClr val="bg1"/>
                </a:solidFill>
                <a:latin typeface="华文新魏" panose="02010800040101010101" pitchFamily="2" charset="-122"/>
                <a:ea typeface="华文新魏" panose="02010800040101010101" pitchFamily="2" charset="-122"/>
              </a:rPr>
              <a:t>加入标题</a:t>
            </a:r>
          </a:p>
        </p:txBody>
      </p:sp>
      <p:grpSp>
        <p:nvGrpSpPr>
          <p:cNvPr id="14" name="组合 13"/>
          <p:cNvGrpSpPr/>
          <p:nvPr/>
        </p:nvGrpSpPr>
        <p:grpSpPr>
          <a:xfrm>
            <a:off x="4928369" y="1028322"/>
            <a:ext cx="2356248" cy="1157760"/>
            <a:chOff x="3247695" y="2088252"/>
            <a:chExt cx="1860967" cy="914400"/>
          </a:xfrm>
          <a:solidFill>
            <a:srgbClr val="C56928"/>
          </a:solidFill>
        </p:grpSpPr>
        <p:sp>
          <p:nvSpPr>
            <p:cNvPr id="15" name="矩形 14"/>
            <p:cNvSpPr/>
            <p:nvPr/>
          </p:nvSpPr>
          <p:spPr>
            <a:xfrm>
              <a:off x="3247695"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194263" y="2088252"/>
              <a:ext cx="914399" cy="914400"/>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4"/>
          <p:cNvSpPr txBox="1"/>
          <p:nvPr/>
        </p:nvSpPr>
        <p:spPr>
          <a:xfrm>
            <a:off x="5064066" y="936935"/>
            <a:ext cx="877212" cy="1323439"/>
          </a:xfrm>
          <a:prstGeom prst="rect">
            <a:avLst/>
          </a:prstGeom>
          <a:noFill/>
        </p:spPr>
        <p:txBody>
          <a:bodyPr wrap="square" rtlCol="0">
            <a:spAutoFit/>
          </a:bodyPr>
          <a:lstStyle/>
          <a:p>
            <a:pPr algn="ctr"/>
            <a:r>
              <a:rPr lang="zh-CN" altLang="en-US" sz="8000" spc="600" dirty="0">
                <a:solidFill>
                  <a:schemeClr val="bg1"/>
                </a:solidFill>
                <a:latin typeface="华文新魏" panose="02010800040101010101" pitchFamily="2" charset="-122"/>
                <a:ea typeface="华文新魏" panose="02010800040101010101" pitchFamily="2" charset="-122"/>
              </a:rPr>
              <a:t>目</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
        <p:nvSpPr>
          <p:cNvPr id="20" name="TextBox 4"/>
          <p:cNvSpPr txBox="1"/>
          <p:nvPr/>
        </p:nvSpPr>
        <p:spPr>
          <a:xfrm>
            <a:off x="6276281" y="936935"/>
            <a:ext cx="877212" cy="1323439"/>
          </a:xfrm>
          <a:prstGeom prst="rect">
            <a:avLst/>
          </a:prstGeom>
          <a:noFill/>
        </p:spPr>
        <p:txBody>
          <a:bodyPr wrap="square" rtlCol="0">
            <a:spAutoFit/>
          </a:bodyPr>
          <a:lstStyle/>
          <a:p>
            <a:pPr algn="ctr"/>
            <a:r>
              <a:rPr lang="zh-CN" altLang="en-US" sz="8000" spc="600" dirty="0">
                <a:solidFill>
                  <a:schemeClr val="bg1"/>
                </a:solidFill>
                <a:latin typeface="华文新魏" panose="02010800040101010101" pitchFamily="2" charset="-122"/>
                <a:ea typeface="华文新魏" panose="02010800040101010101" pitchFamily="2" charset="-122"/>
              </a:rPr>
              <a:t>录</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54439440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anim calcmode="lin" valueType="num">
                                      <p:cBhvr>
                                        <p:cTn id="12" dur="250" fill="hold"/>
                                        <p:tgtEl>
                                          <p:spTgt spid="19"/>
                                        </p:tgtEl>
                                        <p:attrNameLst>
                                          <p:attrName>ppt_x</p:attrName>
                                        </p:attrNameLst>
                                      </p:cBhvr>
                                      <p:tavLst>
                                        <p:tav tm="0">
                                          <p:val>
                                            <p:strVal val="#ppt_x"/>
                                          </p:val>
                                        </p:tav>
                                        <p:tav tm="100000">
                                          <p:val>
                                            <p:strVal val="#ppt_x"/>
                                          </p:val>
                                        </p:tav>
                                      </p:tavLst>
                                    </p:anim>
                                    <p:anim calcmode="lin" valueType="num">
                                      <p:cBhvr>
                                        <p:cTn id="13" dur="2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250"/>
                                        <p:tgtEl>
                                          <p:spTgt spid="20"/>
                                        </p:tgtEl>
                                      </p:cBhvr>
                                    </p:animEffect>
                                    <p:anim calcmode="lin" valueType="num">
                                      <p:cBhvr>
                                        <p:cTn id="18" dur="250" fill="hold"/>
                                        <p:tgtEl>
                                          <p:spTgt spid="20"/>
                                        </p:tgtEl>
                                        <p:attrNameLst>
                                          <p:attrName>ppt_x</p:attrName>
                                        </p:attrNameLst>
                                      </p:cBhvr>
                                      <p:tavLst>
                                        <p:tav tm="0">
                                          <p:val>
                                            <p:strVal val="#ppt_x"/>
                                          </p:val>
                                        </p:tav>
                                        <p:tav tm="100000">
                                          <p:val>
                                            <p:strVal val="#ppt_x"/>
                                          </p:val>
                                        </p:tav>
                                      </p:tavLst>
                                    </p:anim>
                                    <p:anim calcmode="lin" valueType="num">
                                      <p:cBhvr>
                                        <p:cTn id="19" dur="25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250"/>
                                        <p:tgtEl>
                                          <p:spTgt spid="28"/>
                                        </p:tgtEl>
                                      </p:cBhvr>
                                    </p:animEffect>
                                    <p:anim calcmode="lin" valueType="num">
                                      <p:cBhvr>
                                        <p:cTn id="24" dur="250" fill="hold"/>
                                        <p:tgtEl>
                                          <p:spTgt spid="28"/>
                                        </p:tgtEl>
                                        <p:attrNameLst>
                                          <p:attrName>ppt_x</p:attrName>
                                        </p:attrNameLst>
                                      </p:cBhvr>
                                      <p:tavLst>
                                        <p:tav tm="0">
                                          <p:val>
                                            <p:strVal val="#ppt_x"/>
                                          </p:val>
                                        </p:tav>
                                        <p:tav tm="100000">
                                          <p:val>
                                            <p:strVal val="#ppt_x"/>
                                          </p:val>
                                        </p:tav>
                                      </p:tavLst>
                                    </p:anim>
                                    <p:anim calcmode="lin" valueType="num">
                                      <p:cBhvr>
                                        <p:cTn id="25" dur="25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250"/>
                                        <p:tgtEl>
                                          <p:spTgt spid="29"/>
                                        </p:tgtEl>
                                      </p:cBhvr>
                                    </p:animEffect>
                                    <p:anim calcmode="lin" valueType="num">
                                      <p:cBhvr>
                                        <p:cTn id="30" dur="250" fill="hold"/>
                                        <p:tgtEl>
                                          <p:spTgt spid="29"/>
                                        </p:tgtEl>
                                        <p:attrNameLst>
                                          <p:attrName>ppt_x</p:attrName>
                                        </p:attrNameLst>
                                      </p:cBhvr>
                                      <p:tavLst>
                                        <p:tav tm="0">
                                          <p:val>
                                            <p:strVal val="#ppt_x"/>
                                          </p:val>
                                        </p:tav>
                                        <p:tav tm="100000">
                                          <p:val>
                                            <p:strVal val="#ppt_x"/>
                                          </p:val>
                                        </p:tav>
                                      </p:tavLst>
                                    </p:anim>
                                    <p:anim calcmode="lin" valueType="num">
                                      <p:cBhvr>
                                        <p:cTn id="31" dur="25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250"/>
                                        <p:tgtEl>
                                          <p:spTgt spid="39"/>
                                        </p:tgtEl>
                                      </p:cBhvr>
                                    </p:animEffect>
                                    <p:anim calcmode="lin" valueType="num">
                                      <p:cBhvr>
                                        <p:cTn id="36" dur="250" fill="hold"/>
                                        <p:tgtEl>
                                          <p:spTgt spid="39"/>
                                        </p:tgtEl>
                                        <p:attrNameLst>
                                          <p:attrName>ppt_x</p:attrName>
                                        </p:attrNameLst>
                                      </p:cBhvr>
                                      <p:tavLst>
                                        <p:tav tm="0">
                                          <p:val>
                                            <p:strVal val="#ppt_x"/>
                                          </p:val>
                                        </p:tav>
                                        <p:tav tm="100000">
                                          <p:val>
                                            <p:strVal val="#ppt_x"/>
                                          </p:val>
                                        </p:tav>
                                      </p:tavLst>
                                    </p:anim>
                                    <p:anim calcmode="lin" valueType="num">
                                      <p:cBhvr>
                                        <p:cTn id="37" dur="25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250"/>
                                        <p:tgtEl>
                                          <p:spTgt spid="55"/>
                                        </p:tgtEl>
                                      </p:cBhvr>
                                    </p:animEffect>
                                    <p:anim calcmode="lin" valueType="num">
                                      <p:cBhvr>
                                        <p:cTn id="42" dur="250" fill="hold"/>
                                        <p:tgtEl>
                                          <p:spTgt spid="55"/>
                                        </p:tgtEl>
                                        <p:attrNameLst>
                                          <p:attrName>ppt_x</p:attrName>
                                        </p:attrNameLst>
                                      </p:cBhvr>
                                      <p:tavLst>
                                        <p:tav tm="0">
                                          <p:val>
                                            <p:strVal val="#ppt_x"/>
                                          </p:val>
                                        </p:tav>
                                        <p:tav tm="100000">
                                          <p:val>
                                            <p:strVal val="#ppt_x"/>
                                          </p:val>
                                        </p:tav>
                                      </p:tavLst>
                                    </p:anim>
                                    <p:anim calcmode="lin" valueType="num">
                                      <p:cBhvr>
                                        <p:cTn id="43" dur="25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9" grpId="0" animBg="1"/>
      <p:bldP spid="55" grpId="0" animBg="1"/>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230799" y="2697244"/>
            <a:ext cx="5734262" cy="1756969"/>
            <a:chOff x="106371" y="2873099"/>
            <a:chExt cx="5734262" cy="1756969"/>
          </a:xfrm>
        </p:grpSpPr>
        <p:sp>
          <p:nvSpPr>
            <p:cNvPr id="39" name="文本框 10"/>
            <p:cNvSpPr txBox="1"/>
            <p:nvPr/>
          </p:nvSpPr>
          <p:spPr>
            <a:xfrm>
              <a:off x="1722197" y="4260736"/>
              <a:ext cx="2502609" cy="369332"/>
            </a:xfrm>
            <a:prstGeom prst="rect">
              <a:avLst/>
            </a:prstGeom>
            <a:noFill/>
          </p:spPr>
          <p:txBody>
            <a:bodyPr wrap="none" rtlCol="0">
              <a:spAutoFit/>
            </a:bodyPr>
            <a:lstStyle/>
            <a:p>
              <a:pPr algn="ctr"/>
              <a:r>
                <a:rPr lang="en-US" altLang="zh-CN" cap="all" dirty="0">
                  <a:solidFill>
                    <a:srgbClr val="69C1CD"/>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rgbClr val="69C1CD"/>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40" name="文本框 12"/>
            <p:cNvSpPr txBox="1"/>
            <p:nvPr/>
          </p:nvSpPr>
          <p:spPr>
            <a:xfrm>
              <a:off x="106371" y="2873099"/>
              <a:ext cx="5734262" cy="1200329"/>
            </a:xfrm>
            <a:prstGeom prst="rect">
              <a:avLst/>
            </a:prstGeom>
            <a:noFill/>
          </p:spPr>
          <p:txBody>
            <a:bodyPr wrap="none" rtlCol="0">
              <a:spAutoFit/>
            </a:bodyPr>
            <a:lstStyle/>
            <a:p>
              <a:pPr algn="ctr"/>
              <a:r>
                <a:rPr lang="zh-CN" altLang="en-US" sz="7200" b="1" dirty="0">
                  <a:solidFill>
                    <a:srgbClr val="C56928"/>
                  </a:solidFill>
                  <a:latin typeface="华文新魏" panose="02010800040101010101" pitchFamily="2" charset="-122"/>
                  <a:ea typeface="华文新魏" panose="02010800040101010101" pitchFamily="2" charset="-122"/>
                  <a:cs typeface="Microsoft JhengHei Light" panose="020B0304030504040204" pitchFamily="34" charset="-122"/>
                </a:rPr>
                <a:t>点击加入标题</a:t>
              </a:r>
            </a:p>
          </p:txBody>
        </p:sp>
        <p:sp>
          <p:nvSpPr>
            <p:cNvPr id="41" name="矩形 40"/>
            <p:cNvSpPr/>
            <p:nvPr/>
          </p:nvSpPr>
          <p:spPr>
            <a:xfrm flipV="1">
              <a:off x="636090" y="4062097"/>
              <a:ext cx="4674822" cy="45719"/>
            </a:xfrm>
            <a:prstGeom prst="rect">
              <a:avLst/>
            </a:prstGeom>
            <a:solidFill>
              <a:srgbClr val="69C1C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69C1CD"/>
                </a:solidFill>
                <a:latin typeface="华文新魏" panose="02010800040101010101" pitchFamily="2" charset="-122"/>
                <a:ea typeface="华文新魏" panose="02010800040101010101" pitchFamily="2" charset="-122"/>
              </a:endParaRPr>
            </a:p>
          </p:txBody>
        </p:sp>
      </p:grpSp>
      <p:grpSp>
        <p:nvGrpSpPr>
          <p:cNvPr id="16" name="组合 15"/>
          <p:cNvGrpSpPr/>
          <p:nvPr/>
        </p:nvGrpSpPr>
        <p:grpSpPr>
          <a:xfrm>
            <a:off x="4387673" y="1465443"/>
            <a:ext cx="3408540" cy="1110144"/>
            <a:chOff x="3247695" y="2088252"/>
            <a:chExt cx="2807535" cy="914400"/>
          </a:xfrm>
          <a:solidFill>
            <a:srgbClr val="C56928"/>
          </a:solidFill>
        </p:grpSpPr>
        <p:sp>
          <p:nvSpPr>
            <p:cNvPr id="17" name="矩形 16"/>
            <p:cNvSpPr/>
            <p:nvPr/>
          </p:nvSpPr>
          <p:spPr>
            <a:xfrm>
              <a:off x="3247695"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矩形 17"/>
            <p:cNvSpPr/>
            <p:nvPr/>
          </p:nvSpPr>
          <p:spPr>
            <a:xfrm>
              <a:off x="4194263" y="2088252"/>
              <a:ext cx="914399" cy="914400"/>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 name="矩形 18"/>
            <p:cNvSpPr/>
            <p:nvPr/>
          </p:nvSpPr>
          <p:spPr>
            <a:xfrm>
              <a:off x="5140831"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21" name="TextBox 4"/>
          <p:cNvSpPr txBox="1"/>
          <p:nvPr/>
        </p:nvSpPr>
        <p:spPr>
          <a:xfrm>
            <a:off x="4468309"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第</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
        <p:nvSpPr>
          <p:cNvPr id="22" name="TextBox 4"/>
          <p:cNvSpPr txBox="1"/>
          <p:nvPr/>
        </p:nvSpPr>
        <p:spPr>
          <a:xfrm>
            <a:off x="5680524"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一</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
        <p:nvSpPr>
          <p:cNvPr id="23" name="TextBox 4"/>
          <p:cNvSpPr txBox="1"/>
          <p:nvPr/>
        </p:nvSpPr>
        <p:spPr>
          <a:xfrm>
            <a:off x="6881840"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节</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36702027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50"/>
                                        <p:tgtEl>
                                          <p:spTgt spid="21"/>
                                        </p:tgtEl>
                                      </p:cBhvr>
                                    </p:animEffect>
                                    <p:anim calcmode="lin" valueType="num">
                                      <p:cBhvr>
                                        <p:cTn id="12" dur="250" fill="hold"/>
                                        <p:tgtEl>
                                          <p:spTgt spid="21"/>
                                        </p:tgtEl>
                                        <p:attrNameLst>
                                          <p:attrName>ppt_x</p:attrName>
                                        </p:attrNameLst>
                                      </p:cBhvr>
                                      <p:tavLst>
                                        <p:tav tm="0">
                                          <p:val>
                                            <p:strVal val="#ppt_x"/>
                                          </p:val>
                                        </p:tav>
                                        <p:tav tm="100000">
                                          <p:val>
                                            <p:strVal val="#ppt_x"/>
                                          </p:val>
                                        </p:tav>
                                      </p:tavLst>
                                    </p:anim>
                                    <p:anim calcmode="lin" valueType="num">
                                      <p:cBhvr>
                                        <p:cTn id="13" dur="25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50"/>
                                        <p:tgtEl>
                                          <p:spTgt spid="22"/>
                                        </p:tgtEl>
                                      </p:cBhvr>
                                    </p:animEffect>
                                    <p:anim calcmode="lin" valueType="num">
                                      <p:cBhvr>
                                        <p:cTn id="18" dur="250" fill="hold"/>
                                        <p:tgtEl>
                                          <p:spTgt spid="22"/>
                                        </p:tgtEl>
                                        <p:attrNameLst>
                                          <p:attrName>ppt_x</p:attrName>
                                        </p:attrNameLst>
                                      </p:cBhvr>
                                      <p:tavLst>
                                        <p:tav tm="0">
                                          <p:val>
                                            <p:strVal val="#ppt_x"/>
                                          </p:val>
                                        </p:tav>
                                        <p:tav tm="100000">
                                          <p:val>
                                            <p:strVal val="#ppt_x"/>
                                          </p:val>
                                        </p:tav>
                                      </p:tavLst>
                                    </p:anim>
                                    <p:anim calcmode="lin" valueType="num">
                                      <p:cBhvr>
                                        <p:cTn id="19" dur="2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50"/>
                                        <p:tgtEl>
                                          <p:spTgt spid="23"/>
                                        </p:tgtEl>
                                      </p:cBhvr>
                                    </p:animEffect>
                                    <p:anim calcmode="lin" valueType="num">
                                      <p:cBhvr>
                                        <p:cTn id="24" dur="250" fill="hold"/>
                                        <p:tgtEl>
                                          <p:spTgt spid="23"/>
                                        </p:tgtEl>
                                        <p:attrNameLst>
                                          <p:attrName>ppt_x</p:attrName>
                                        </p:attrNameLst>
                                      </p:cBhvr>
                                      <p:tavLst>
                                        <p:tav tm="0">
                                          <p:val>
                                            <p:strVal val="#ppt_x"/>
                                          </p:val>
                                        </p:tav>
                                        <p:tav tm="100000">
                                          <p:val>
                                            <p:strVal val="#ppt_x"/>
                                          </p:val>
                                        </p:tav>
                                      </p:tavLst>
                                    </p:anim>
                                    <p:anim calcmode="lin" valueType="num">
                                      <p:cBhvr>
                                        <p:cTn id="25" dur="2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pSp>
        <p:nvGrpSpPr>
          <p:cNvPr id="3" name="组合 2"/>
          <p:cNvGrpSpPr/>
          <p:nvPr/>
        </p:nvGrpSpPr>
        <p:grpSpPr>
          <a:xfrm>
            <a:off x="5753236" y="1786535"/>
            <a:ext cx="5821730" cy="4694712"/>
            <a:chOff x="1060903" y="1516867"/>
            <a:chExt cx="5465369" cy="4407343"/>
          </a:xfrm>
        </p:grpSpPr>
        <p:sp>
          <p:nvSpPr>
            <p:cNvPr id="4" name="Rectangle 3"/>
            <p:cNvSpPr/>
            <p:nvPr/>
          </p:nvSpPr>
          <p:spPr>
            <a:xfrm>
              <a:off x="1060903" y="1516867"/>
              <a:ext cx="5212200" cy="2152598"/>
            </a:xfrm>
            <a:prstGeom prst="rect">
              <a:avLst/>
            </a:prstGeom>
            <a:noFill/>
            <a:ln>
              <a:solidFill>
                <a:srgbClr val="69C1CD"/>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Subtitle 2"/>
            <p:cNvSpPr txBox="1"/>
            <p:nvPr/>
          </p:nvSpPr>
          <p:spPr>
            <a:xfrm>
              <a:off x="1379769" y="1530647"/>
              <a:ext cx="923584" cy="69589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6000" b="1" dirty="0">
                  <a:solidFill>
                    <a:schemeClr val="bg1">
                      <a:lumMod val="50000"/>
                    </a:schemeClr>
                  </a:solidFill>
                  <a:latin typeface="微软雅黑" panose="020B0503020204020204" pitchFamily="34" charset="-122"/>
                  <a:ea typeface="微软雅黑" panose="020B0503020204020204" pitchFamily="34" charset="-122"/>
                  <a:cs typeface="Helvetica Neue"/>
                </a:rPr>
                <a:t>“</a:t>
              </a:r>
            </a:p>
          </p:txBody>
        </p:sp>
        <p:sp>
          <p:nvSpPr>
            <p:cNvPr id="7" name="Subtitle 2"/>
            <p:cNvSpPr txBox="1"/>
            <p:nvPr/>
          </p:nvSpPr>
          <p:spPr>
            <a:xfrm>
              <a:off x="1603431" y="2283740"/>
              <a:ext cx="4185200" cy="788695"/>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点击输入本栏的具体文字，简明扼要的说明分项内容，此为概念图解，请根据具体内容酌情修改。</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Subtitle 2"/>
            <p:cNvSpPr txBox="1"/>
            <p:nvPr/>
          </p:nvSpPr>
          <p:spPr>
            <a:xfrm>
              <a:off x="5391786" y="3072434"/>
              <a:ext cx="1134486" cy="452215"/>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6000" b="1" dirty="0">
                  <a:solidFill>
                    <a:schemeClr val="bg1">
                      <a:lumMod val="50000"/>
                    </a:schemeClr>
                  </a:solidFill>
                  <a:latin typeface="微软雅黑" panose="020B0503020204020204" pitchFamily="34" charset="-122"/>
                  <a:ea typeface="微软雅黑" panose="020B0503020204020204" pitchFamily="34" charset="-122"/>
                  <a:cs typeface="Helvetica Neue"/>
                </a:rPr>
                <a:t>”</a:t>
              </a:r>
            </a:p>
          </p:txBody>
        </p:sp>
        <p:sp>
          <p:nvSpPr>
            <p:cNvPr id="9" name="Oval 1"/>
            <p:cNvSpPr/>
            <p:nvPr/>
          </p:nvSpPr>
          <p:spPr>
            <a:xfrm>
              <a:off x="1266986" y="4096250"/>
              <a:ext cx="769734" cy="769732"/>
            </a:xfrm>
            <a:prstGeom prst="ellipse">
              <a:avLst/>
            </a:prstGeom>
            <a:solidFill>
              <a:srgbClr val="C56928"/>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Oval 2"/>
            <p:cNvSpPr/>
            <p:nvPr/>
          </p:nvSpPr>
          <p:spPr>
            <a:xfrm>
              <a:off x="1266986" y="5057192"/>
              <a:ext cx="769734" cy="769732"/>
            </a:xfrm>
            <a:prstGeom prst="ellipse">
              <a:avLst/>
            </a:prstGeom>
            <a:solidFill>
              <a:srgbClr val="69C1CD"/>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Subtitle 2"/>
            <p:cNvSpPr txBox="1"/>
            <p:nvPr/>
          </p:nvSpPr>
          <p:spPr>
            <a:xfrm>
              <a:off x="2258178" y="4044826"/>
              <a:ext cx="3953136" cy="864074"/>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2" name="Subtitle 2"/>
            <p:cNvSpPr txBox="1"/>
            <p:nvPr/>
          </p:nvSpPr>
          <p:spPr>
            <a:xfrm>
              <a:off x="2258178" y="5060136"/>
              <a:ext cx="3953136" cy="864074"/>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3" name="Subtitle 2"/>
            <p:cNvSpPr txBox="1"/>
            <p:nvPr/>
          </p:nvSpPr>
          <p:spPr>
            <a:xfrm>
              <a:off x="1287539" y="4253522"/>
              <a:ext cx="755552" cy="394377"/>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600" dirty="0">
                  <a:solidFill>
                    <a:schemeClr val="bg1"/>
                  </a:solidFill>
                  <a:latin typeface="微软雅黑" panose="020B0503020204020204" pitchFamily="34" charset="-122"/>
                  <a:ea typeface="微软雅黑" panose="020B0503020204020204" pitchFamily="34" charset="-122"/>
                  <a:cs typeface="Helvetica Neue"/>
                </a:rPr>
                <a:t>25%</a:t>
              </a:r>
              <a:endParaRPr lang="en-US" sz="105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4" name="Subtitle 2"/>
            <p:cNvSpPr txBox="1"/>
            <p:nvPr/>
          </p:nvSpPr>
          <p:spPr>
            <a:xfrm>
              <a:off x="1278132" y="5218176"/>
              <a:ext cx="755552" cy="394377"/>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600" dirty="0">
                  <a:solidFill>
                    <a:schemeClr val="bg1"/>
                  </a:solidFill>
                  <a:latin typeface="微软雅黑" panose="020B0503020204020204" pitchFamily="34" charset="-122"/>
                  <a:ea typeface="微软雅黑" panose="020B0503020204020204" pitchFamily="34" charset="-122"/>
                  <a:cs typeface="Helvetica Neue"/>
                </a:rPr>
                <a:t>55%</a:t>
              </a:r>
              <a:endParaRPr lang="en-US" sz="1050" dirty="0">
                <a:solidFill>
                  <a:schemeClr val="bg1"/>
                </a:solidFill>
                <a:latin typeface="微软雅黑" panose="020B0503020204020204" pitchFamily="34" charset="-122"/>
                <a:ea typeface="微软雅黑" panose="020B0503020204020204" pitchFamily="34" charset="-122"/>
                <a:cs typeface="Helvetica Neue"/>
              </a:endParaRPr>
            </a:p>
          </p:txBody>
        </p:sp>
      </p:grpSp>
      <p:grpSp>
        <p:nvGrpSpPr>
          <p:cNvPr id="15" name="组合 14"/>
          <p:cNvGrpSpPr/>
          <p:nvPr/>
        </p:nvGrpSpPr>
        <p:grpSpPr>
          <a:xfrm>
            <a:off x="904640" y="1747106"/>
            <a:ext cx="4665329" cy="4715491"/>
            <a:chOff x="5664899" y="-1734216"/>
            <a:chExt cx="5909833" cy="5845732"/>
          </a:xfrm>
        </p:grpSpPr>
        <p:sp>
          <p:nvSpPr>
            <p:cNvPr id="16" name="Rectangle 12"/>
            <p:cNvSpPr>
              <a:spLocks noChangeArrowheads="1"/>
            </p:cNvSpPr>
            <p:nvPr/>
          </p:nvSpPr>
          <p:spPr bwMode="auto">
            <a:xfrm>
              <a:off x="5676126" y="2293095"/>
              <a:ext cx="5898606" cy="1818421"/>
            </a:xfrm>
            <a:prstGeom prst="rect">
              <a:avLst/>
            </a:prstGeom>
            <a:solidFill>
              <a:srgbClr val="C56928"/>
            </a:solid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17" name="矩形​​ 5"/>
            <p:cNvSpPr>
              <a:spLocks noChangeArrowheads="1"/>
            </p:cNvSpPr>
            <p:nvPr/>
          </p:nvSpPr>
          <p:spPr bwMode="auto">
            <a:xfrm>
              <a:off x="5664899" y="-1734216"/>
              <a:ext cx="5898606" cy="390770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18" name="TextBox 6"/>
            <p:cNvSpPr txBox="1"/>
            <p:nvPr/>
          </p:nvSpPr>
          <p:spPr>
            <a:xfrm>
              <a:off x="5909573" y="2634568"/>
              <a:ext cx="5425019" cy="1015868"/>
            </a:xfrm>
            <a:prstGeom prst="rect">
              <a:avLst/>
            </a:prstGeom>
            <a:noFill/>
          </p:spPr>
          <p:txBody>
            <a:bodyPr wrap="square" rtlCol="0">
              <a:spAutoFit/>
            </a:bodyPr>
            <a:lstStyle/>
            <a:p>
              <a:pPr>
                <a:lnSpc>
                  <a:spcPct val="150000"/>
                </a:lnSpc>
              </a:pPr>
              <a:r>
                <a:rPr lang="en-US" altLang="zh-CN" sz="1050" dirty="0">
                  <a:solidFill>
                    <a:schemeClr val="bg1"/>
                  </a:solidFill>
                  <a:latin typeface="微软雅黑" pitchFamily="34" charset="-122"/>
                  <a:ea typeface="微软雅黑" pitchFamily="34" charset="-122"/>
                </a:rPr>
                <a:t>       </a:t>
              </a:r>
              <a:r>
                <a:rPr lang="zh-CN" altLang="zh-CN" sz="1050" dirty="0">
                  <a:solidFill>
                    <a:schemeClr val="bg1"/>
                  </a:solidFill>
                  <a:latin typeface="微软雅黑" pitchFamily="34" charset="-122"/>
                  <a:ea typeface="微软雅黑" pitchFamily="34" charset="-122"/>
                </a:rPr>
                <a:t>回首过去，激情满怀，展望未来，任重道远。站在新的历史起点上，我们必须清醒地看到前进中的困难与挑战，正视自身存在的差距与不足，以更加坚定的信念、更加饱满的热情、更加务实的作风</a:t>
              </a:r>
              <a:r>
                <a:rPr lang="en-US" altLang="zh-CN" sz="1050" dirty="0">
                  <a:solidFill>
                    <a:schemeClr val="bg1"/>
                  </a:solidFill>
                  <a:latin typeface="微软雅黑" pitchFamily="34" charset="-122"/>
                  <a:ea typeface="微软雅黑" pitchFamily="34" charset="-122"/>
                </a:rPr>
                <a:t>.</a:t>
              </a:r>
              <a:endParaRPr lang="zh-CN" altLang="en-US" sz="105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13550270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pSp>
        <p:nvGrpSpPr>
          <p:cNvPr id="3" name="组合 2"/>
          <p:cNvGrpSpPr/>
          <p:nvPr/>
        </p:nvGrpSpPr>
        <p:grpSpPr>
          <a:xfrm>
            <a:off x="1560262" y="1996759"/>
            <a:ext cx="4271826" cy="4116558"/>
            <a:chOff x="1151711" y="1655755"/>
            <a:chExt cx="4363213" cy="4204625"/>
          </a:xfrm>
        </p:grpSpPr>
        <p:sp>
          <p:nvSpPr>
            <p:cNvPr id="4" name="Oval 4"/>
            <p:cNvSpPr/>
            <p:nvPr/>
          </p:nvSpPr>
          <p:spPr>
            <a:xfrm>
              <a:off x="1662429" y="2084100"/>
              <a:ext cx="3367437" cy="3368314"/>
            </a:xfrm>
            <a:prstGeom prst="ellipse">
              <a:avLst/>
            </a:prstGeom>
            <a:no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Lato Light" charset="0"/>
              </a:endParaRPr>
            </a:p>
          </p:txBody>
        </p:sp>
        <p:sp>
          <p:nvSpPr>
            <p:cNvPr id="5" name="Freeform 5"/>
            <p:cNvSpPr/>
            <p:nvPr/>
          </p:nvSpPr>
          <p:spPr>
            <a:xfrm>
              <a:off x="2325910" y="2839466"/>
              <a:ext cx="2014816" cy="2014816"/>
            </a:xfrm>
            <a:custGeom>
              <a:avLst/>
              <a:gdLst>
                <a:gd name="connsiteX0" fmla="*/ 0 w 3208463"/>
                <a:gd name="connsiteY0" fmla="*/ 1604232 h 3208463"/>
                <a:gd name="connsiteX1" fmla="*/ 1604232 w 3208463"/>
                <a:gd name="connsiteY1" fmla="*/ 0 h 3208463"/>
                <a:gd name="connsiteX2" fmla="*/ 3208464 w 3208463"/>
                <a:gd name="connsiteY2" fmla="*/ 1604232 h 3208463"/>
                <a:gd name="connsiteX3" fmla="*/ 1604232 w 3208463"/>
                <a:gd name="connsiteY3" fmla="*/ 3208464 h 3208463"/>
                <a:gd name="connsiteX4" fmla="*/ 0 w 3208463"/>
                <a:gd name="connsiteY4" fmla="*/ 1604232 h 320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463" h="3208463">
                  <a:moveTo>
                    <a:pt x="0" y="1604232"/>
                  </a:moveTo>
                  <a:cubicBezTo>
                    <a:pt x="0" y="718239"/>
                    <a:pt x="718239" y="0"/>
                    <a:pt x="1604232" y="0"/>
                  </a:cubicBezTo>
                  <a:cubicBezTo>
                    <a:pt x="2490225" y="0"/>
                    <a:pt x="3208464" y="718239"/>
                    <a:pt x="3208464" y="1604232"/>
                  </a:cubicBezTo>
                  <a:cubicBezTo>
                    <a:pt x="3208464" y="2490225"/>
                    <a:pt x="2490225" y="3208464"/>
                    <a:pt x="1604232" y="3208464"/>
                  </a:cubicBezTo>
                  <a:cubicBezTo>
                    <a:pt x="718239" y="3208464"/>
                    <a:pt x="0" y="2490225"/>
                    <a:pt x="0" y="1604232"/>
                  </a:cubicBezTo>
                  <a:close/>
                </a:path>
              </a:pathLst>
            </a:custGeom>
            <a:solidFill>
              <a:srgbClr val="C5692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5255" tIns="255255" rIns="255255" bIns="255255" numCol="1" spcCol="1270" anchor="ctr" anchorCtr="0">
              <a:noAutofit/>
            </a:bodyPr>
            <a:lstStyle/>
            <a:p>
              <a:pPr algn="ctr" defTabSz="711200">
                <a:lnSpc>
                  <a:spcPct val="90000"/>
                </a:lnSpc>
                <a:spcBef>
                  <a:spcPct val="0"/>
                </a:spcBef>
                <a:spcAft>
                  <a:spcPct val="35000"/>
                </a:spcAft>
              </a:pPr>
              <a:endParaRPr lang="en-US" sz="1000" b="1" dirty="0">
                <a:latin typeface="Lato" charset="0"/>
                <a:ea typeface="Lato" charset="0"/>
                <a:cs typeface="Lato" charset="0"/>
              </a:endParaRPr>
            </a:p>
          </p:txBody>
        </p:sp>
        <p:sp>
          <p:nvSpPr>
            <p:cNvPr id="7" name="Freeform 6"/>
            <p:cNvSpPr/>
            <p:nvPr/>
          </p:nvSpPr>
          <p:spPr>
            <a:xfrm>
              <a:off x="2771837" y="165575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C56928"/>
            </a:solidFill>
            <a:ln w="57150">
              <a:solidFill>
                <a:schemeClr val="bg1"/>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smtClean="0">
                  <a:latin typeface="Lato" charset="0"/>
                  <a:ea typeface="Lato" charset="0"/>
                  <a:cs typeface="Lato" charset="0"/>
                </a:rPr>
                <a:t>标题</a:t>
              </a:r>
              <a:endParaRPr lang="en-US" sz="1000" b="1" dirty="0">
                <a:latin typeface="Lato" charset="0"/>
                <a:ea typeface="Lato" charset="0"/>
                <a:cs typeface="Lato" charset="0"/>
              </a:endParaRPr>
            </a:p>
          </p:txBody>
        </p:sp>
        <p:sp>
          <p:nvSpPr>
            <p:cNvPr id="8" name="Freeform 7"/>
            <p:cNvSpPr/>
            <p:nvPr/>
          </p:nvSpPr>
          <p:spPr>
            <a:xfrm>
              <a:off x="4391962"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69C1CD"/>
            </a:solidFill>
            <a:ln w="57150">
              <a:solidFill>
                <a:schemeClr val="bg1"/>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smtClean="0">
                  <a:latin typeface="Lato" charset="0"/>
                  <a:ea typeface="Lato" charset="0"/>
                  <a:cs typeface="Lato" charset="0"/>
                </a:rPr>
                <a:t>标题</a:t>
              </a:r>
              <a:endParaRPr lang="en-US" sz="1000" b="1" dirty="0">
                <a:latin typeface="Lato" charset="0"/>
                <a:ea typeface="Lato" charset="0"/>
                <a:cs typeface="Lato" charset="0"/>
              </a:endParaRPr>
            </a:p>
          </p:txBody>
        </p:sp>
        <p:sp>
          <p:nvSpPr>
            <p:cNvPr id="9" name="Freeform 8"/>
            <p:cNvSpPr/>
            <p:nvPr/>
          </p:nvSpPr>
          <p:spPr>
            <a:xfrm>
              <a:off x="3773129"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69C1CD"/>
            </a:solidFill>
            <a:ln w="57150">
              <a:solidFill>
                <a:schemeClr val="bg1"/>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smtClean="0">
                  <a:latin typeface="Lato" charset="0"/>
                  <a:ea typeface="Lato" charset="0"/>
                  <a:cs typeface="Lato" charset="0"/>
                </a:rPr>
                <a:t>标题</a:t>
              </a:r>
              <a:endParaRPr lang="en-US" sz="1000" b="1" dirty="0">
                <a:latin typeface="Lato" charset="0"/>
                <a:ea typeface="Lato" charset="0"/>
                <a:cs typeface="Lato" charset="0"/>
              </a:endParaRPr>
            </a:p>
          </p:txBody>
        </p:sp>
        <p:sp>
          <p:nvSpPr>
            <p:cNvPr id="10" name="Freeform 9"/>
            <p:cNvSpPr/>
            <p:nvPr/>
          </p:nvSpPr>
          <p:spPr>
            <a:xfrm>
              <a:off x="1770544"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C56928"/>
            </a:solidFill>
            <a:ln w="5715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smtClean="0">
                  <a:latin typeface="Lato" charset="0"/>
                  <a:ea typeface="Lato" charset="0"/>
                  <a:cs typeface="Lato" charset="0"/>
                </a:rPr>
                <a:t>标题</a:t>
              </a:r>
              <a:endParaRPr lang="en-US" sz="1000" b="1" dirty="0">
                <a:latin typeface="Lato" charset="0"/>
                <a:ea typeface="Lato" charset="0"/>
                <a:cs typeface="Lato" charset="0"/>
              </a:endParaRPr>
            </a:p>
          </p:txBody>
        </p:sp>
        <p:sp>
          <p:nvSpPr>
            <p:cNvPr id="11" name="Freeform 10"/>
            <p:cNvSpPr/>
            <p:nvPr/>
          </p:nvSpPr>
          <p:spPr>
            <a:xfrm>
              <a:off x="1151711"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69C1CD"/>
            </a:solidFill>
            <a:ln w="57150">
              <a:solidFill>
                <a:schemeClr val="bg1"/>
              </a:solid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zh-CN" altLang="en-US" sz="1000" b="1" smtClean="0">
                  <a:latin typeface="Lato" charset="0"/>
                  <a:ea typeface="Lato" charset="0"/>
                  <a:cs typeface="Lato" charset="0"/>
                </a:rPr>
                <a:t>标题</a:t>
              </a:r>
              <a:endParaRPr lang="en-US" sz="1000" b="1" dirty="0">
                <a:latin typeface="Lato" charset="0"/>
                <a:ea typeface="Lato" charset="0"/>
                <a:cs typeface="Lato" charset="0"/>
              </a:endParaRPr>
            </a:p>
          </p:txBody>
        </p:sp>
        <p:sp>
          <p:nvSpPr>
            <p:cNvPr id="12" name="TextBox 11"/>
            <p:cNvSpPr txBox="1"/>
            <p:nvPr/>
          </p:nvSpPr>
          <p:spPr>
            <a:xfrm>
              <a:off x="2682664" y="3309354"/>
              <a:ext cx="1446060" cy="681115"/>
            </a:xfrm>
            <a:prstGeom prst="rect">
              <a:avLst/>
            </a:prstGeom>
            <a:noFill/>
          </p:spPr>
          <p:txBody>
            <a:bodyPr wrap="none" lIns="91440" tIns="274320" rIns="91440" bIns="182880" rtlCol="0">
              <a:spAutoFit/>
            </a:bodyPr>
            <a:lstStyle/>
            <a:p>
              <a:pPr algn="ctr">
                <a:lnSpc>
                  <a:spcPts val="1617"/>
                </a:lnSpc>
                <a:spcAft>
                  <a:spcPts val="1600"/>
                </a:spcAft>
              </a:pPr>
              <a:r>
                <a:rPr lang="zh-CN" altLang="en-US" sz="2400" b="1" smtClean="0">
                  <a:solidFill>
                    <a:schemeClr val="bg1"/>
                  </a:solidFill>
                  <a:latin typeface="Lato" charset="0"/>
                  <a:ea typeface="Lato" charset="0"/>
                  <a:cs typeface="Lato" charset="0"/>
                </a:rPr>
                <a:t>标题</a:t>
              </a:r>
              <a:r>
                <a:rPr lang="zh-CN" altLang="en-US" sz="2400" b="1">
                  <a:solidFill>
                    <a:schemeClr val="bg1"/>
                  </a:solidFill>
                  <a:latin typeface="Lato" charset="0"/>
                  <a:ea typeface="Lato" charset="0"/>
                  <a:cs typeface="Lato" charset="0"/>
                </a:rPr>
                <a:t>描述</a:t>
              </a:r>
              <a:endParaRPr lang="zh-CN" altLang="en-US" sz="2400" b="1" dirty="0">
                <a:solidFill>
                  <a:schemeClr val="bg1"/>
                </a:solidFill>
                <a:latin typeface="Lato" charset="0"/>
                <a:ea typeface="Lato" charset="0"/>
                <a:cs typeface="Lato" charset="0"/>
              </a:endParaRPr>
            </a:p>
          </p:txBody>
        </p:sp>
      </p:grpSp>
      <p:sp>
        <p:nvSpPr>
          <p:cNvPr id="13" name="矩形 12"/>
          <p:cNvSpPr/>
          <p:nvPr/>
        </p:nvSpPr>
        <p:spPr>
          <a:xfrm flipH="1">
            <a:off x="6620013" y="2176014"/>
            <a:ext cx="3951343" cy="3949145"/>
          </a:xfrm>
          <a:prstGeom prst="rect">
            <a:avLst/>
          </a:prstGeom>
          <a:noFill/>
          <a:ln>
            <a:solidFill>
              <a:srgbClr val="69C1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solidFill>
            </a:endParaRPr>
          </a:p>
        </p:txBody>
      </p:sp>
      <p:sp>
        <p:nvSpPr>
          <p:cNvPr id="14" name="矩形 7"/>
          <p:cNvSpPr>
            <a:spLocks noChangeArrowheads="1"/>
          </p:cNvSpPr>
          <p:nvPr/>
        </p:nvSpPr>
        <p:spPr bwMode="auto">
          <a:xfrm flipH="1">
            <a:off x="6903953" y="3684920"/>
            <a:ext cx="348456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  </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字以内此处添加详细文本描述，建议与标题相关并符合整体语言风格，语言描述尽量简洁生动。尽量将每页幻灯片的字数控制在  </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200</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字以内此处添加详细文本描述，建议与标题相关并符合整体语言风格，语言描述尽量简洁生动。</a:t>
            </a:r>
          </a:p>
        </p:txBody>
      </p:sp>
      <p:sp>
        <p:nvSpPr>
          <p:cNvPr id="15" name="矩形 8"/>
          <p:cNvSpPr>
            <a:spLocks noChangeArrowheads="1"/>
          </p:cNvSpPr>
          <p:nvPr/>
        </p:nvSpPr>
        <p:spPr bwMode="auto">
          <a:xfrm flipH="1">
            <a:off x="6916654" y="2581955"/>
            <a:ext cx="36867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VEHICULANULLA QUIS LOREM UT LIBERO MALESUADA FEUGIATMALESUADA FEUGIAT</a:t>
            </a:r>
          </a:p>
          <a:p>
            <a:pPr eaLnBrk="1" hangingPunct="1"/>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6029078"/>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50"/>
                                        <p:tgtEl>
                                          <p:spTgt spid="13"/>
                                        </p:tgtEl>
                                      </p:cBhvr>
                                    </p:animEffect>
                                    <p:anim calcmode="lin" valueType="num">
                                      <p:cBhvr>
                                        <p:cTn id="17" dur="250" fill="hold"/>
                                        <p:tgtEl>
                                          <p:spTgt spid="13"/>
                                        </p:tgtEl>
                                        <p:attrNameLst>
                                          <p:attrName>ppt_x</p:attrName>
                                        </p:attrNameLst>
                                      </p:cBhvr>
                                      <p:tavLst>
                                        <p:tav tm="0">
                                          <p:val>
                                            <p:strVal val="#ppt_x"/>
                                          </p:val>
                                        </p:tav>
                                        <p:tav tm="100000">
                                          <p:val>
                                            <p:strVal val="#ppt_x"/>
                                          </p:val>
                                        </p:tav>
                                      </p:tavLst>
                                    </p:anim>
                                    <p:anim calcmode="lin" valueType="num">
                                      <p:cBhvr>
                                        <p:cTn id="18" dur="250" fill="hold"/>
                                        <p:tgtEl>
                                          <p:spTgt spid="13"/>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50"/>
                                        <p:tgtEl>
                                          <p:spTgt spid="14"/>
                                        </p:tgtEl>
                                      </p:cBhvr>
                                    </p:animEffect>
                                    <p:anim calcmode="lin" valueType="num">
                                      <p:cBhvr>
                                        <p:cTn id="23" dur="250" fill="hold"/>
                                        <p:tgtEl>
                                          <p:spTgt spid="14"/>
                                        </p:tgtEl>
                                        <p:attrNameLst>
                                          <p:attrName>ppt_x</p:attrName>
                                        </p:attrNameLst>
                                      </p:cBhvr>
                                      <p:tavLst>
                                        <p:tav tm="0">
                                          <p:val>
                                            <p:strVal val="#ppt_x"/>
                                          </p:val>
                                        </p:tav>
                                        <p:tav tm="100000">
                                          <p:val>
                                            <p:strVal val="#ppt_x"/>
                                          </p:val>
                                        </p:tav>
                                      </p:tavLst>
                                    </p:anim>
                                    <p:anim calcmode="lin" valueType="num">
                                      <p:cBhvr>
                                        <p:cTn id="24" dur="25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250"/>
                                        <p:tgtEl>
                                          <p:spTgt spid="15"/>
                                        </p:tgtEl>
                                      </p:cBhvr>
                                    </p:animEffect>
                                    <p:anim calcmode="lin" valueType="num">
                                      <p:cBhvr>
                                        <p:cTn id="29" dur="250" fill="hold"/>
                                        <p:tgtEl>
                                          <p:spTgt spid="15"/>
                                        </p:tgtEl>
                                        <p:attrNameLst>
                                          <p:attrName>ppt_x</p:attrName>
                                        </p:attrNameLst>
                                      </p:cBhvr>
                                      <p:tavLst>
                                        <p:tav tm="0">
                                          <p:val>
                                            <p:strVal val="#ppt_x"/>
                                          </p:val>
                                        </p:tav>
                                        <p:tav tm="100000">
                                          <p:val>
                                            <p:strVal val="#ppt_x"/>
                                          </p:val>
                                        </p:tav>
                                      </p:tavLst>
                                    </p:anim>
                                    <p:anim calcmode="lin" valueType="num">
                                      <p:cBhvr>
                                        <p:cTn id="30"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pSp>
        <p:nvGrpSpPr>
          <p:cNvPr id="16" name="Group 35"/>
          <p:cNvGrpSpPr>
            <a:grpSpLocks/>
          </p:cNvGrpSpPr>
          <p:nvPr/>
        </p:nvGrpSpPr>
        <p:grpSpPr bwMode="auto">
          <a:xfrm>
            <a:off x="1961417" y="2226362"/>
            <a:ext cx="1981476" cy="1986802"/>
            <a:chOff x="6516746" y="1863304"/>
            <a:chExt cx="2001660" cy="2006869"/>
          </a:xfrm>
          <a:solidFill>
            <a:srgbClr val="69C1CD"/>
          </a:solidFill>
        </p:grpSpPr>
        <p:sp>
          <p:nvSpPr>
            <p:cNvPr id="17" name="Teardrop 3"/>
            <p:cNvSpPr/>
            <p:nvPr/>
          </p:nvSpPr>
          <p:spPr>
            <a:xfrm flipV="1">
              <a:off x="6516746" y="1868068"/>
              <a:ext cx="2001660" cy="2002105"/>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600" dirty="0">
                <a:solidFill>
                  <a:schemeClr val="bg1"/>
                </a:solidFill>
                <a:latin typeface="Roboto Condensed" panose="02000000000000000000" pitchFamily="2" charset="0"/>
                <a:cs typeface="Arial"/>
              </a:endParaRPr>
            </a:p>
          </p:txBody>
        </p:sp>
        <p:sp>
          <p:nvSpPr>
            <p:cNvPr id="18" name="Oval 7"/>
            <p:cNvSpPr/>
            <p:nvPr/>
          </p:nvSpPr>
          <p:spPr>
            <a:xfrm>
              <a:off x="6516746" y="1863304"/>
              <a:ext cx="588910" cy="589042"/>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1600">
                  <a:solidFill>
                    <a:schemeClr val="bg1"/>
                  </a:solidFill>
                  <a:latin typeface="Roboto Condensed" charset="0"/>
                  <a:cs typeface="Arial" pitchFamily="34" charset="0"/>
                </a:rPr>
                <a:t>S</a:t>
              </a:r>
              <a:endParaRPr lang="en-US" altLang="zh-CN" sz="1600">
                <a:solidFill>
                  <a:schemeClr val="bg1"/>
                </a:solidFill>
                <a:latin typeface="Roboto Condensed" charset="0"/>
                <a:cs typeface="Arial" pitchFamily="34" charset="0"/>
              </a:endParaRPr>
            </a:p>
          </p:txBody>
        </p:sp>
        <p:sp>
          <p:nvSpPr>
            <p:cNvPr id="19" name="Text Placeholder 33"/>
            <p:cNvSpPr txBox="1">
              <a:spLocks/>
            </p:cNvSpPr>
            <p:nvPr/>
          </p:nvSpPr>
          <p:spPr bwMode="auto">
            <a:xfrm>
              <a:off x="6516746" y="2869344"/>
              <a:ext cx="1999897" cy="2969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buFont typeface="Arial" pitchFamily="34" charset="0"/>
                <a:buNone/>
              </a:pPr>
              <a:r>
                <a:rPr lang="zh-CN" altLang="en-US" sz="1600" dirty="0">
                  <a:solidFill>
                    <a:schemeClr val="bg1"/>
                  </a:solidFill>
                  <a:latin typeface="Roboto Condensed" charset="0"/>
                  <a:cs typeface="Arial" pitchFamily="34" charset="0"/>
                </a:rPr>
                <a:t>标题内容</a:t>
              </a:r>
              <a:endParaRPr lang="en-AU" altLang="zh-CN" sz="1600" dirty="0">
                <a:solidFill>
                  <a:schemeClr val="bg1"/>
                </a:solidFill>
                <a:latin typeface="Roboto Condensed" charset="0"/>
                <a:cs typeface="Arial" pitchFamily="34" charset="0"/>
              </a:endParaRPr>
            </a:p>
          </p:txBody>
        </p:sp>
      </p:grpSp>
      <p:grpSp>
        <p:nvGrpSpPr>
          <p:cNvPr id="20" name="Group 34"/>
          <p:cNvGrpSpPr>
            <a:grpSpLocks/>
          </p:cNvGrpSpPr>
          <p:nvPr/>
        </p:nvGrpSpPr>
        <p:grpSpPr bwMode="auto">
          <a:xfrm>
            <a:off x="3708343" y="2226362"/>
            <a:ext cx="1981476" cy="1986802"/>
            <a:chOff x="8516644" y="1863304"/>
            <a:chExt cx="2001658" cy="2006870"/>
          </a:xfrm>
          <a:solidFill>
            <a:srgbClr val="C56928"/>
          </a:solidFill>
        </p:grpSpPr>
        <p:sp>
          <p:nvSpPr>
            <p:cNvPr id="21" name="Teardrop 4"/>
            <p:cNvSpPr/>
            <p:nvPr/>
          </p:nvSpPr>
          <p:spPr>
            <a:xfrm rot="16200000" flipH="1">
              <a:off x="8516420" y="1868292"/>
              <a:ext cx="2002106" cy="200165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600" dirty="0">
                <a:solidFill>
                  <a:schemeClr val="bg1"/>
                </a:solidFill>
                <a:latin typeface="Roboto Condensed" panose="02000000000000000000" pitchFamily="2" charset="0"/>
                <a:cs typeface="Arial"/>
              </a:endParaRPr>
            </a:p>
          </p:txBody>
        </p:sp>
        <p:sp>
          <p:nvSpPr>
            <p:cNvPr id="22" name="Oval 8"/>
            <p:cNvSpPr/>
            <p:nvPr/>
          </p:nvSpPr>
          <p:spPr>
            <a:xfrm>
              <a:off x="9929393" y="1863304"/>
              <a:ext cx="588909" cy="589042"/>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1600">
                  <a:solidFill>
                    <a:schemeClr val="bg1"/>
                  </a:solidFill>
                  <a:latin typeface="Roboto Condensed" charset="0"/>
                  <a:cs typeface="Arial" pitchFamily="34" charset="0"/>
                </a:rPr>
                <a:t>W</a:t>
              </a:r>
              <a:endParaRPr lang="en-US" altLang="zh-CN" sz="1600">
                <a:solidFill>
                  <a:schemeClr val="bg1"/>
                </a:solidFill>
                <a:latin typeface="Roboto Condensed" charset="0"/>
                <a:cs typeface="Arial" pitchFamily="34" charset="0"/>
              </a:endParaRPr>
            </a:p>
          </p:txBody>
        </p:sp>
        <p:sp>
          <p:nvSpPr>
            <p:cNvPr id="23" name="Text Placeholder 33"/>
            <p:cNvSpPr txBox="1">
              <a:spLocks/>
            </p:cNvSpPr>
            <p:nvPr/>
          </p:nvSpPr>
          <p:spPr bwMode="auto">
            <a:xfrm>
              <a:off x="8517523" y="2869343"/>
              <a:ext cx="1999897" cy="2969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600" dirty="0">
                  <a:solidFill>
                    <a:schemeClr val="bg1"/>
                  </a:solidFill>
                  <a:latin typeface="Roboto Condensed" charset="0"/>
                  <a:cs typeface="Arial" pitchFamily="34" charset="0"/>
                </a:rPr>
                <a:t>标题内容</a:t>
              </a:r>
              <a:endParaRPr lang="en-AU" altLang="zh-CN" sz="1600" dirty="0">
                <a:solidFill>
                  <a:schemeClr val="bg1"/>
                </a:solidFill>
                <a:latin typeface="Roboto Condensed" charset="0"/>
                <a:cs typeface="Arial" pitchFamily="34" charset="0"/>
              </a:endParaRPr>
            </a:p>
          </p:txBody>
        </p:sp>
      </p:grpSp>
      <p:grpSp>
        <p:nvGrpSpPr>
          <p:cNvPr id="24" name="Group 36"/>
          <p:cNvGrpSpPr>
            <a:grpSpLocks/>
          </p:cNvGrpSpPr>
          <p:nvPr/>
        </p:nvGrpSpPr>
        <p:grpSpPr bwMode="auto">
          <a:xfrm>
            <a:off x="1961417" y="3935543"/>
            <a:ext cx="1981476" cy="1982088"/>
            <a:chOff x="6516746" y="3870173"/>
            <a:chExt cx="2001660" cy="2001657"/>
          </a:xfrm>
          <a:solidFill>
            <a:srgbClr val="C56928"/>
          </a:solidFill>
        </p:grpSpPr>
        <p:sp>
          <p:nvSpPr>
            <p:cNvPr id="25" name="Teardrop 5"/>
            <p:cNvSpPr/>
            <p:nvPr/>
          </p:nvSpPr>
          <p:spPr>
            <a:xfrm>
              <a:off x="6516746" y="3870173"/>
              <a:ext cx="2001660" cy="2001657"/>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600" dirty="0">
                <a:solidFill>
                  <a:schemeClr val="bg1"/>
                </a:solidFill>
                <a:latin typeface="Roboto Condensed" panose="02000000000000000000" pitchFamily="2" charset="0"/>
                <a:cs typeface="Arial"/>
              </a:endParaRPr>
            </a:p>
          </p:txBody>
        </p:sp>
        <p:sp>
          <p:nvSpPr>
            <p:cNvPr id="26" name="Oval 10"/>
            <p:cNvSpPr/>
            <p:nvPr/>
          </p:nvSpPr>
          <p:spPr>
            <a:xfrm>
              <a:off x="6516746" y="5282920"/>
              <a:ext cx="588910" cy="58891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1600">
                  <a:solidFill>
                    <a:schemeClr val="bg1"/>
                  </a:solidFill>
                  <a:latin typeface="Roboto Condensed" charset="0"/>
                  <a:cs typeface="Arial" pitchFamily="34" charset="0"/>
                </a:rPr>
                <a:t>T</a:t>
              </a:r>
              <a:endParaRPr lang="en-US" altLang="zh-CN" sz="1600">
                <a:solidFill>
                  <a:schemeClr val="bg1"/>
                </a:solidFill>
                <a:latin typeface="Roboto Condensed" charset="0"/>
                <a:cs typeface="Arial" pitchFamily="34" charset="0"/>
              </a:endParaRPr>
            </a:p>
          </p:txBody>
        </p:sp>
        <p:sp>
          <p:nvSpPr>
            <p:cNvPr id="27" name="Text Placeholder 33"/>
            <p:cNvSpPr txBox="1">
              <a:spLocks/>
            </p:cNvSpPr>
            <p:nvPr/>
          </p:nvSpPr>
          <p:spPr bwMode="auto">
            <a:xfrm>
              <a:off x="6516746" y="4661014"/>
              <a:ext cx="1999897" cy="2969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600" dirty="0">
                  <a:solidFill>
                    <a:schemeClr val="bg1"/>
                  </a:solidFill>
                  <a:latin typeface="Roboto Condensed" charset="0"/>
                  <a:cs typeface="Arial" pitchFamily="34" charset="0"/>
                </a:rPr>
                <a:t>标题内容</a:t>
              </a:r>
              <a:endParaRPr lang="en-AU" altLang="zh-CN" sz="1600" dirty="0">
                <a:solidFill>
                  <a:schemeClr val="bg1"/>
                </a:solidFill>
                <a:latin typeface="Roboto Condensed" charset="0"/>
                <a:cs typeface="Arial" pitchFamily="34" charset="0"/>
              </a:endParaRPr>
            </a:p>
          </p:txBody>
        </p:sp>
      </p:grpSp>
      <p:grpSp>
        <p:nvGrpSpPr>
          <p:cNvPr id="28" name="Group 37"/>
          <p:cNvGrpSpPr>
            <a:grpSpLocks/>
          </p:cNvGrpSpPr>
          <p:nvPr/>
        </p:nvGrpSpPr>
        <p:grpSpPr bwMode="auto">
          <a:xfrm>
            <a:off x="3708343" y="3935543"/>
            <a:ext cx="1981476" cy="1982088"/>
            <a:chOff x="8516643" y="3870173"/>
            <a:chExt cx="2001659" cy="2001657"/>
          </a:xfrm>
          <a:solidFill>
            <a:srgbClr val="69C1CD"/>
          </a:solidFill>
        </p:grpSpPr>
        <p:sp>
          <p:nvSpPr>
            <p:cNvPr id="29" name="Teardrop 6"/>
            <p:cNvSpPr/>
            <p:nvPr/>
          </p:nvSpPr>
          <p:spPr>
            <a:xfrm flipH="1">
              <a:off x="8516643" y="3870173"/>
              <a:ext cx="2001659" cy="2001657"/>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600" dirty="0">
                <a:solidFill>
                  <a:schemeClr val="bg1"/>
                </a:solidFill>
                <a:latin typeface="Roboto Condensed" panose="02000000000000000000" pitchFamily="2" charset="0"/>
                <a:cs typeface="Arial"/>
              </a:endParaRPr>
            </a:p>
          </p:txBody>
        </p:sp>
        <p:sp>
          <p:nvSpPr>
            <p:cNvPr id="30" name="Oval 9"/>
            <p:cNvSpPr/>
            <p:nvPr/>
          </p:nvSpPr>
          <p:spPr>
            <a:xfrm>
              <a:off x="9929392" y="5282920"/>
              <a:ext cx="588910" cy="588910"/>
            </a:xfrm>
            <a:prstGeom prst="ellipse">
              <a:avLst/>
            </a:prstGeom>
            <a:gr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1600">
                  <a:solidFill>
                    <a:schemeClr val="bg1"/>
                  </a:solidFill>
                  <a:latin typeface="Roboto Condensed" charset="0"/>
                  <a:cs typeface="Arial" pitchFamily="34" charset="0"/>
                </a:rPr>
                <a:t>O</a:t>
              </a:r>
              <a:endParaRPr lang="en-US" altLang="zh-CN" sz="1600">
                <a:solidFill>
                  <a:schemeClr val="bg1"/>
                </a:solidFill>
                <a:latin typeface="Roboto Condensed" charset="0"/>
                <a:cs typeface="Arial" pitchFamily="34" charset="0"/>
              </a:endParaRPr>
            </a:p>
          </p:txBody>
        </p:sp>
        <p:sp>
          <p:nvSpPr>
            <p:cNvPr id="31" name="Text Placeholder 33"/>
            <p:cNvSpPr txBox="1">
              <a:spLocks/>
            </p:cNvSpPr>
            <p:nvPr/>
          </p:nvSpPr>
          <p:spPr bwMode="auto">
            <a:xfrm>
              <a:off x="8517523" y="4661013"/>
              <a:ext cx="1999897" cy="2969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600" dirty="0">
                  <a:solidFill>
                    <a:schemeClr val="bg1"/>
                  </a:solidFill>
                  <a:latin typeface="Roboto Condensed" charset="0"/>
                  <a:cs typeface="Arial" pitchFamily="34" charset="0"/>
                </a:rPr>
                <a:t>标题内容</a:t>
              </a:r>
              <a:endParaRPr lang="en-AU" altLang="zh-CN" sz="1600" dirty="0">
                <a:solidFill>
                  <a:schemeClr val="bg1"/>
                </a:solidFill>
                <a:latin typeface="Roboto Condensed" charset="0"/>
                <a:cs typeface="Arial" pitchFamily="34" charset="0"/>
              </a:endParaRPr>
            </a:p>
          </p:txBody>
        </p:sp>
      </p:grpSp>
      <p:grpSp>
        <p:nvGrpSpPr>
          <p:cNvPr id="32" name="组合 31"/>
          <p:cNvGrpSpPr/>
          <p:nvPr/>
        </p:nvGrpSpPr>
        <p:grpSpPr>
          <a:xfrm>
            <a:off x="6661466" y="2361553"/>
            <a:ext cx="4934122" cy="3703221"/>
            <a:chOff x="6742480" y="2495455"/>
            <a:chExt cx="4433230" cy="3327283"/>
          </a:xfrm>
        </p:grpSpPr>
        <p:grpSp>
          <p:nvGrpSpPr>
            <p:cNvPr id="33" name="Group 11"/>
            <p:cNvGrpSpPr>
              <a:grpSpLocks/>
            </p:cNvGrpSpPr>
            <p:nvPr/>
          </p:nvGrpSpPr>
          <p:grpSpPr bwMode="auto">
            <a:xfrm>
              <a:off x="6742481" y="4918551"/>
              <a:ext cx="4432790" cy="904187"/>
              <a:chOff x="6328128" y="5013371"/>
              <a:chExt cx="4478684" cy="911905"/>
            </a:xfrm>
          </p:grpSpPr>
          <p:sp>
            <p:nvSpPr>
              <p:cNvPr id="46" name="Text Placeholder 32"/>
              <p:cNvSpPr txBox="1">
                <a:spLocks/>
              </p:cNvSpPr>
              <p:nvPr/>
            </p:nvSpPr>
            <p:spPr bwMode="auto">
              <a:xfrm>
                <a:off x="6515467" y="5408690"/>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fontAlgn="auto">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 Placeholder 33"/>
              <p:cNvSpPr txBox="1">
                <a:spLocks/>
              </p:cNvSpPr>
              <p:nvPr/>
            </p:nvSpPr>
            <p:spPr>
              <a:xfrm>
                <a:off x="6515467" y="5044369"/>
                <a:ext cx="4291345" cy="30436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509" fontAlgn="auto">
                  <a:spcBef>
                    <a:spcPct val="20000"/>
                  </a:spcBef>
                  <a:spcAft>
                    <a:spcPts val="0"/>
                  </a:spcAft>
                  <a:buNone/>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a:rPr>
                  <a:t>加入标题</a:t>
                </a:r>
                <a:endParaRPr lang="en-AU" altLang="zh-CN" sz="2400" dirty="0">
                  <a:solidFill>
                    <a:schemeClr val="bg1">
                      <a:lumMod val="50000"/>
                    </a:schemeClr>
                  </a:solidFill>
                  <a:latin typeface="微软雅黑" panose="020B0503020204020204" pitchFamily="34" charset="-122"/>
                  <a:ea typeface="微软雅黑" panose="020B0503020204020204" pitchFamily="34" charset="-122"/>
                  <a:cs typeface="Arial"/>
                </a:endParaRPr>
              </a:p>
            </p:txBody>
          </p:sp>
          <p:cxnSp>
            <p:nvCxnSpPr>
              <p:cNvPr id="48" name="Straight Connector 14"/>
              <p:cNvCxnSpPr/>
              <p:nvPr/>
            </p:nvCxnSpPr>
            <p:spPr>
              <a:xfrm>
                <a:off x="6328128" y="5013371"/>
                <a:ext cx="0" cy="718118"/>
              </a:xfrm>
              <a:prstGeom prst="line">
                <a:avLst/>
              </a:prstGeom>
              <a:ln w="50800">
                <a:solidFill>
                  <a:srgbClr val="C56928"/>
                </a:solidFill>
              </a:ln>
            </p:spPr>
            <p:style>
              <a:lnRef idx="1">
                <a:schemeClr val="accent1"/>
              </a:lnRef>
              <a:fillRef idx="0">
                <a:schemeClr val="accent1"/>
              </a:fillRef>
              <a:effectRef idx="0">
                <a:schemeClr val="accent1"/>
              </a:effectRef>
              <a:fontRef idx="minor">
                <a:schemeClr val="tx1"/>
              </a:fontRef>
            </p:style>
          </p:cxnSp>
        </p:grpSp>
        <p:grpSp>
          <p:nvGrpSpPr>
            <p:cNvPr id="34" name="Group 15"/>
            <p:cNvGrpSpPr>
              <a:grpSpLocks/>
            </p:cNvGrpSpPr>
            <p:nvPr/>
          </p:nvGrpSpPr>
          <p:grpSpPr bwMode="auto">
            <a:xfrm>
              <a:off x="6742480" y="4104294"/>
              <a:ext cx="4433228" cy="921482"/>
              <a:chOff x="6328128" y="3933278"/>
              <a:chExt cx="4479127" cy="931140"/>
            </a:xfrm>
          </p:grpSpPr>
          <p:sp>
            <p:nvSpPr>
              <p:cNvPr id="43" name="Text Placeholder 32"/>
              <p:cNvSpPr txBox="1">
                <a:spLocks/>
              </p:cNvSpPr>
              <p:nvPr/>
            </p:nvSpPr>
            <p:spPr bwMode="auto">
              <a:xfrm>
                <a:off x="6530130" y="4347832"/>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fontAlgn="auto">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Text Placeholder 33"/>
              <p:cNvSpPr txBox="1">
                <a:spLocks/>
              </p:cNvSpPr>
              <p:nvPr/>
            </p:nvSpPr>
            <p:spPr>
              <a:xfrm>
                <a:off x="6515467" y="3983400"/>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509" fontAlgn="auto">
                  <a:spcBef>
                    <a:spcPct val="20000"/>
                  </a:spcBef>
                  <a:spcAft>
                    <a:spcPts val="0"/>
                  </a:spcAft>
                  <a:buNone/>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a:rPr>
                  <a:t>加入标题</a:t>
                </a:r>
                <a:endParaRPr lang="en-AU" altLang="zh-CN" sz="2400" dirty="0">
                  <a:solidFill>
                    <a:schemeClr val="bg1">
                      <a:lumMod val="50000"/>
                    </a:schemeClr>
                  </a:solidFill>
                  <a:latin typeface="微软雅黑" panose="020B0503020204020204" pitchFamily="34" charset="-122"/>
                  <a:ea typeface="微软雅黑" panose="020B0503020204020204" pitchFamily="34" charset="-122"/>
                  <a:cs typeface="Arial"/>
                </a:endParaRPr>
              </a:p>
            </p:txBody>
          </p:sp>
          <p:cxnSp>
            <p:nvCxnSpPr>
              <p:cNvPr id="45" name="Straight Connector 18"/>
              <p:cNvCxnSpPr/>
              <p:nvPr/>
            </p:nvCxnSpPr>
            <p:spPr>
              <a:xfrm>
                <a:off x="6328128" y="3933278"/>
                <a:ext cx="0" cy="717916"/>
              </a:xfrm>
              <a:prstGeom prst="line">
                <a:avLst/>
              </a:prstGeom>
              <a:ln w="50800">
                <a:solidFill>
                  <a:srgbClr val="69C1CD"/>
                </a:solidFill>
              </a:ln>
            </p:spPr>
            <p:style>
              <a:lnRef idx="1">
                <a:schemeClr val="accent1"/>
              </a:lnRef>
              <a:fillRef idx="0">
                <a:schemeClr val="accent1"/>
              </a:fillRef>
              <a:effectRef idx="0">
                <a:schemeClr val="accent1"/>
              </a:effectRef>
              <a:fontRef idx="minor">
                <a:schemeClr val="tx1"/>
              </a:fontRef>
            </p:style>
          </p:cxnSp>
        </p:grpSp>
        <p:grpSp>
          <p:nvGrpSpPr>
            <p:cNvPr id="35" name="Group 19"/>
            <p:cNvGrpSpPr>
              <a:grpSpLocks/>
            </p:cNvGrpSpPr>
            <p:nvPr/>
          </p:nvGrpSpPr>
          <p:grpSpPr bwMode="auto">
            <a:xfrm>
              <a:off x="6742480" y="3310288"/>
              <a:ext cx="4433230" cy="919908"/>
              <a:chOff x="6328128" y="2873896"/>
              <a:chExt cx="4479129" cy="929549"/>
            </a:xfrm>
          </p:grpSpPr>
          <p:sp>
            <p:nvSpPr>
              <p:cNvPr id="40" name="Text Placeholder 32"/>
              <p:cNvSpPr txBox="1">
                <a:spLocks/>
              </p:cNvSpPr>
              <p:nvPr/>
            </p:nvSpPr>
            <p:spPr bwMode="auto">
              <a:xfrm>
                <a:off x="6530132" y="3286859"/>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fontAlgn="auto">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Text Placeholder 33"/>
              <p:cNvSpPr txBox="1">
                <a:spLocks/>
              </p:cNvSpPr>
              <p:nvPr/>
            </p:nvSpPr>
            <p:spPr>
              <a:xfrm>
                <a:off x="6515467" y="2922427"/>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509" fontAlgn="auto">
                  <a:spcBef>
                    <a:spcPct val="20000"/>
                  </a:spcBef>
                  <a:spcAft>
                    <a:spcPts val="0"/>
                  </a:spcAft>
                  <a:buNone/>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a:rPr>
                  <a:t>加入标题</a:t>
                </a:r>
                <a:endParaRPr lang="en-AU" altLang="zh-CN" sz="2400" dirty="0">
                  <a:solidFill>
                    <a:schemeClr val="bg1">
                      <a:lumMod val="50000"/>
                    </a:schemeClr>
                  </a:solidFill>
                  <a:latin typeface="微软雅黑" panose="020B0503020204020204" pitchFamily="34" charset="-122"/>
                  <a:ea typeface="微软雅黑" panose="020B0503020204020204" pitchFamily="34" charset="-122"/>
                  <a:cs typeface="Arial"/>
                </a:endParaRPr>
              </a:p>
            </p:txBody>
          </p:sp>
          <p:cxnSp>
            <p:nvCxnSpPr>
              <p:cNvPr id="42" name="Straight Connector 22"/>
              <p:cNvCxnSpPr/>
              <p:nvPr/>
            </p:nvCxnSpPr>
            <p:spPr>
              <a:xfrm>
                <a:off x="6328128" y="2873896"/>
                <a:ext cx="0" cy="717916"/>
              </a:xfrm>
              <a:prstGeom prst="line">
                <a:avLst/>
              </a:prstGeom>
              <a:ln w="50800">
                <a:solidFill>
                  <a:srgbClr val="C56928"/>
                </a:solidFill>
              </a:ln>
            </p:spPr>
            <p:style>
              <a:lnRef idx="1">
                <a:schemeClr val="accent1"/>
              </a:lnRef>
              <a:fillRef idx="0">
                <a:schemeClr val="accent1"/>
              </a:fillRef>
              <a:effectRef idx="0">
                <a:schemeClr val="accent1"/>
              </a:effectRef>
              <a:fontRef idx="minor">
                <a:schemeClr val="tx1"/>
              </a:fontRef>
            </p:style>
          </p:cxnSp>
        </p:grpSp>
        <p:grpSp>
          <p:nvGrpSpPr>
            <p:cNvPr id="36" name="Group 23"/>
            <p:cNvGrpSpPr>
              <a:grpSpLocks/>
            </p:cNvGrpSpPr>
            <p:nvPr/>
          </p:nvGrpSpPr>
          <p:grpSpPr bwMode="auto">
            <a:xfrm>
              <a:off x="6742480" y="2495455"/>
              <a:ext cx="4433230" cy="940345"/>
              <a:chOff x="6328128" y="1794121"/>
              <a:chExt cx="4479129" cy="950201"/>
            </a:xfrm>
          </p:grpSpPr>
          <p:sp>
            <p:nvSpPr>
              <p:cNvPr id="37" name="Text Placeholder 32"/>
              <p:cNvSpPr txBox="1">
                <a:spLocks/>
              </p:cNvSpPr>
              <p:nvPr/>
            </p:nvSpPr>
            <p:spPr bwMode="auto">
              <a:xfrm>
                <a:off x="6530132" y="2227736"/>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fontAlgn="auto">
                  <a:spcAft>
                    <a:spcPts val="0"/>
                  </a:spcAft>
                  <a:defRPr/>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所有文字都可以随意更改成您的文字内容 鼠标点击</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 Placeholder 33"/>
              <p:cNvSpPr txBox="1">
                <a:spLocks/>
              </p:cNvSpPr>
              <p:nvPr/>
            </p:nvSpPr>
            <p:spPr>
              <a:xfrm>
                <a:off x="6515467" y="1863304"/>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509" fontAlgn="auto">
                  <a:spcBef>
                    <a:spcPct val="20000"/>
                  </a:spcBef>
                  <a:spcAft>
                    <a:spcPts val="0"/>
                  </a:spcAft>
                  <a:buNone/>
                  <a:defRPr/>
                </a:pPr>
                <a:r>
                  <a:rPr lang="zh-CN" altLang="en-US" sz="2400" dirty="0">
                    <a:solidFill>
                      <a:schemeClr val="bg1">
                        <a:lumMod val="50000"/>
                      </a:schemeClr>
                    </a:solidFill>
                    <a:latin typeface="微软雅黑" panose="020B0503020204020204" pitchFamily="34" charset="-122"/>
                    <a:ea typeface="微软雅黑" panose="020B0503020204020204" pitchFamily="34" charset="-122"/>
                    <a:cs typeface="Arial"/>
                  </a:rPr>
                  <a:t>加入标题</a:t>
                </a:r>
                <a:endParaRPr lang="en-AU" sz="2400" dirty="0">
                  <a:solidFill>
                    <a:schemeClr val="bg1">
                      <a:lumMod val="50000"/>
                    </a:schemeClr>
                  </a:solidFill>
                  <a:latin typeface="微软雅黑" panose="020B0503020204020204" pitchFamily="34" charset="-122"/>
                  <a:ea typeface="微软雅黑" panose="020B0503020204020204" pitchFamily="34" charset="-122"/>
                  <a:cs typeface="Arial"/>
                </a:endParaRPr>
              </a:p>
            </p:txBody>
          </p:sp>
          <p:cxnSp>
            <p:nvCxnSpPr>
              <p:cNvPr id="39" name="Straight Connector 26"/>
              <p:cNvCxnSpPr/>
              <p:nvPr/>
            </p:nvCxnSpPr>
            <p:spPr>
              <a:xfrm>
                <a:off x="6328128" y="1794121"/>
                <a:ext cx="0" cy="717916"/>
              </a:xfrm>
              <a:prstGeom prst="line">
                <a:avLst/>
              </a:prstGeom>
              <a:ln w="50800">
                <a:solidFill>
                  <a:srgbClr val="69C1CD"/>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3429747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par>
                                <p:cTn id="14" presetID="53" presetClass="entr" presetSubtype="16"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53" presetClass="entr" presetSubtype="16"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animEffect transition="in" filter="fade">
                                      <p:cBhvr>
                                        <p:cTn id="28" dur="500"/>
                                        <p:tgtEl>
                                          <p:spTgt spid="28"/>
                                        </p:tgtEl>
                                      </p:cBhvr>
                                    </p:animEffect>
                                  </p:childTnLst>
                                </p:cTn>
                              </p:par>
                            </p:childTnLst>
                          </p:cTn>
                        </p:par>
                        <p:par>
                          <p:cTn id="29" fill="hold">
                            <p:stCondLst>
                              <p:cond delay="1000"/>
                            </p:stCondLst>
                            <p:childTnLst>
                              <p:par>
                                <p:cTn id="30" presetID="26" presetClass="emph" presetSubtype="0" fill="hold" nodeType="afterEffect">
                                  <p:stCondLst>
                                    <p:cond delay="0"/>
                                  </p:stCondLst>
                                  <p:childTnLst>
                                    <p:animEffect transition="out" filter="fade">
                                      <p:cBhvr>
                                        <p:cTn id="31" dur="500" tmFilter="0, 0; .2, .5; .8, .5; 1, 0"/>
                                        <p:tgtEl>
                                          <p:spTgt spid="16"/>
                                        </p:tgtEl>
                                      </p:cBhvr>
                                    </p:animEffect>
                                    <p:animScale>
                                      <p:cBhvr>
                                        <p:cTn id="32" dur="250" autoRev="1" fill="hold"/>
                                        <p:tgtEl>
                                          <p:spTgt spid="16"/>
                                        </p:tgtEl>
                                      </p:cBhvr>
                                      <p:by x="105000" y="105000"/>
                                    </p:animScale>
                                  </p:childTnLst>
                                </p:cTn>
                              </p:par>
                              <p:par>
                                <p:cTn id="33" presetID="26" presetClass="emph" presetSubtype="0" fill="hold" nodeType="withEffect">
                                  <p:stCondLst>
                                    <p:cond delay="300"/>
                                  </p:stCondLst>
                                  <p:childTnLst>
                                    <p:animEffect transition="out" filter="fade">
                                      <p:cBhvr>
                                        <p:cTn id="34" dur="500" tmFilter="0, 0; .2, .5; .8, .5; 1, 0"/>
                                        <p:tgtEl>
                                          <p:spTgt spid="20"/>
                                        </p:tgtEl>
                                      </p:cBhvr>
                                    </p:animEffect>
                                    <p:animScale>
                                      <p:cBhvr>
                                        <p:cTn id="35" dur="250" autoRev="1" fill="hold"/>
                                        <p:tgtEl>
                                          <p:spTgt spid="20"/>
                                        </p:tgtEl>
                                      </p:cBhvr>
                                      <p:by x="105000" y="105000"/>
                                    </p:animScale>
                                  </p:childTnLst>
                                </p:cTn>
                              </p:par>
                              <p:par>
                                <p:cTn id="36" presetID="26" presetClass="emph" presetSubtype="0" fill="hold" nodeType="withEffect">
                                  <p:stCondLst>
                                    <p:cond delay="600"/>
                                  </p:stCondLst>
                                  <p:childTnLst>
                                    <p:animEffect transition="out" filter="fade">
                                      <p:cBhvr>
                                        <p:cTn id="37" dur="500" tmFilter="0, 0; .2, .5; .8, .5; 1, 0"/>
                                        <p:tgtEl>
                                          <p:spTgt spid="24"/>
                                        </p:tgtEl>
                                      </p:cBhvr>
                                    </p:animEffect>
                                    <p:animScale>
                                      <p:cBhvr>
                                        <p:cTn id="38" dur="250" autoRev="1" fill="hold"/>
                                        <p:tgtEl>
                                          <p:spTgt spid="24"/>
                                        </p:tgtEl>
                                      </p:cBhvr>
                                      <p:by x="105000" y="105000"/>
                                    </p:animScale>
                                  </p:childTnLst>
                                </p:cTn>
                              </p:par>
                              <p:par>
                                <p:cTn id="39" presetID="26" presetClass="emph" presetSubtype="0" fill="hold" nodeType="withEffect">
                                  <p:stCondLst>
                                    <p:cond delay="900"/>
                                  </p:stCondLst>
                                  <p:childTnLst>
                                    <p:animEffect transition="out" filter="fade">
                                      <p:cBhvr>
                                        <p:cTn id="40" dur="500" tmFilter="0, 0; .2, .5; .8, .5; 1, 0"/>
                                        <p:tgtEl>
                                          <p:spTgt spid="28"/>
                                        </p:tgtEl>
                                      </p:cBhvr>
                                    </p:animEffect>
                                    <p:animScale>
                                      <p:cBhvr>
                                        <p:cTn id="41" dur="250" autoRev="1" fill="hold"/>
                                        <p:tgtEl>
                                          <p:spTgt spid="28"/>
                                        </p:tgtEl>
                                      </p:cBhvr>
                                      <p:by x="105000" y="105000"/>
                                    </p:animScale>
                                  </p:childTnLst>
                                </p:cTn>
                              </p:par>
                            </p:childTnLst>
                          </p:cTn>
                        </p:par>
                        <p:par>
                          <p:cTn id="42" fill="hold">
                            <p:stCondLst>
                              <p:cond delay="2400"/>
                            </p:stCondLst>
                            <p:childTnLst>
                              <p:par>
                                <p:cTn id="43" presetID="42" presetClass="entr" presetSubtype="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750"/>
                                        <p:tgtEl>
                                          <p:spTgt spid="32"/>
                                        </p:tgtEl>
                                      </p:cBhvr>
                                    </p:animEffect>
                                    <p:anim calcmode="lin" valueType="num">
                                      <p:cBhvr>
                                        <p:cTn id="46" dur="750" fill="hold"/>
                                        <p:tgtEl>
                                          <p:spTgt spid="32"/>
                                        </p:tgtEl>
                                        <p:attrNameLst>
                                          <p:attrName>ppt_x</p:attrName>
                                        </p:attrNameLst>
                                      </p:cBhvr>
                                      <p:tavLst>
                                        <p:tav tm="0">
                                          <p:val>
                                            <p:strVal val="#ppt_x"/>
                                          </p:val>
                                        </p:tav>
                                        <p:tav tm="100000">
                                          <p:val>
                                            <p:strVal val="#ppt_x"/>
                                          </p:val>
                                        </p:tav>
                                      </p:tavLst>
                                    </p:anim>
                                    <p:anim calcmode="lin" valueType="num">
                                      <p:cBhvr>
                                        <p:cTn id="47"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31" name="Freeform 6"/>
          <p:cNvSpPr>
            <a:spLocks/>
          </p:cNvSpPr>
          <p:nvPr/>
        </p:nvSpPr>
        <p:spPr bwMode="auto">
          <a:xfrm>
            <a:off x="1478878" y="2589610"/>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C56928"/>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2" name="Text Box 10"/>
          <p:cNvSpPr txBox="1">
            <a:spLocks noChangeArrowheads="1"/>
          </p:cNvSpPr>
          <p:nvPr/>
        </p:nvSpPr>
        <p:spPr bwMode="auto">
          <a:xfrm>
            <a:off x="1534131" y="2508060"/>
            <a:ext cx="2059604" cy="1154162"/>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sz="1400" b="1">
                <a:solidFill>
                  <a:schemeClr val="bg1">
                    <a:lumMod val="50000"/>
                  </a:schemeClr>
                </a:solidFill>
                <a:latin typeface="Open Sans" pitchFamily="34" charset="0"/>
                <a:ea typeface="Open Sans" pitchFamily="34" charset="0"/>
                <a:cs typeface="Open Sans" pitchFamily="34" charset="0"/>
              </a:rPr>
              <a:t>输入你的标题描述</a:t>
            </a:r>
          </a:p>
          <a:p>
            <a:pPr algn="r" defTabSz="1088232"/>
            <a:r>
              <a:rPr lang="en-US" sz="1100" smtClean="0">
                <a:solidFill>
                  <a:schemeClr val="bg1">
                    <a:lumMod val="50000"/>
                  </a:schemeClr>
                </a:solidFill>
                <a:latin typeface="Open Sans" pitchFamily="34" charset="0"/>
                <a:ea typeface="Open Sans" pitchFamily="34" charset="0"/>
                <a:cs typeface="Open Sans" pitchFamily="34" charset="0"/>
              </a:rPr>
              <a:t>Mauris </a:t>
            </a:r>
            <a:r>
              <a:rPr lang="en-US" sz="1100" dirty="0">
                <a:solidFill>
                  <a:schemeClr val="bg1">
                    <a:lumMod val="50000"/>
                  </a:schemeClr>
                </a:solidFill>
                <a:latin typeface="Open Sans" pitchFamily="34" charset="0"/>
                <a:ea typeface="Open Sans" pitchFamily="34" charset="0"/>
                <a:cs typeface="Open Sans" pitchFamily="34" charset="0"/>
              </a:rPr>
              <a:t>quam dolor, </a:t>
            </a:r>
            <a:r>
              <a:rPr lang="en-US" sz="1100" dirty="0" err="1">
                <a:solidFill>
                  <a:schemeClr val="bg1">
                    <a:lumMod val="50000"/>
                  </a:schemeClr>
                </a:solidFill>
                <a:latin typeface="Open Sans" pitchFamily="34" charset="0"/>
                <a:ea typeface="Open Sans" pitchFamily="34" charset="0"/>
                <a:cs typeface="Open Sans" pitchFamily="34" charset="0"/>
              </a:rPr>
              <a:t>cursus</a:t>
            </a:r>
            <a:r>
              <a:rPr lang="en-US" sz="1100" dirty="0">
                <a:solidFill>
                  <a:schemeClr val="bg1">
                    <a:lumMod val="50000"/>
                  </a:schemeClr>
                </a:solidFill>
                <a:latin typeface="Open Sans" pitchFamily="34" charset="0"/>
                <a:ea typeface="Open Sans" pitchFamily="34" charset="0"/>
                <a:cs typeface="Open Sans" pitchFamily="34" charset="0"/>
              </a:rPr>
              <a:t> at </a:t>
            </a:r>
            <a:r>
              <a:rPr lang="en-US" sz="1100" dirty="0" err="1">
                <a:solidFill>
                  <a:schemeClr val="bg1">
                    <a:lumMod val="50000"/>
                  </a:schemeClr>
                </a:solidFill>
                <a:latin typeface="Open Sans" pitchFamily="34" charset="0"/>
                <a:ea typeface="Open Sans" pitchFamily="34" charset="0"/>
                <a:cs typeface="Open Sans" pitchFamily="34" charset="0"/>
              </a:rPr>
              <a:t>porta</a:t>
            </a:r>
            <a:r>
              <a:rPr lang="en-US" sz="1100" dirty="0">
                <a:solidFill>
                  <a:schemeClr val="bg1">
                    <a:lumMod val="50000"/>
                  </a:schemeClr>
                </a:solidFill>
                <a:latin typeface="Open Sans" pitchFamily="34" charset="0"/>
                <a:ea typeface="Open Sans" pitchFamily="34" charset="0"/>
                <a:cs typeface="Open Sans" pitchFamily="34" charset="0"/>
              </a:rPr>
              <a:t> et,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eget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interdum</a:t>
            </a:r>
            <a:r>
              <a:rPr lang="en-US" sz="1100" dirty="0">
                <a:solidFill>
                  <a:schemeClr val="bg1">
                    <a:lumMod val="50000"/>
                  </a:schemeClr>
                </a:solidFill>
                <a:latin typeface="Open Sans" pitchFamily="34" charset="0"/>
                <a:ea typeface="Open Sans" pitchFamily="34" charset="0"/>
                <a:cs typeface="Open Sans" pitchFamily="34" charset="0"/>
              </a:rPr>
              <a:t>. </a:t>
            </a:r>
          </a:p>
        </p:txBody>
      </p:sp>
      <p:sp>
        <p:nvSpPr>
          <p:cNvPr id="33" name="Freeform 6"/>
          <p:cNvSpPr>
            <a:spLocks/>
          </p:cNvSpPr>
          <p:nvPr/>
        </p:nvSpPr>
        <p:spPr bwMode="auto">
          <a:xfrm>
            <a:off x="1478878" y="4497624"/>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69C1CD"/>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4" name="Text Box 10"/>
          <p:cNvSpPr txBox="1">
            <a:spLocks noChangeArrowheads="1"/>
          </p:cNvSpPr>
          <p:nvPr/>
        </p:nvSpPr>
        <p:spPr bwMode="auto">
          <a:xfrm>
            <a:off x="1534131" y="4416074"/>
            <a:ext cx="2059604" cy="1154162"/>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sz="1400" b="1">
                <a:solidFill>
                  <a:schemeClr val="bg1">
                    <a:lumMod val="50000"/>
                  </a:schemeClr>
                </a:solidFill>
                <a:latin typeface="Open Sans" pitchFamily="34" charset="0"/>
                <a:ea typeface="Open Sans" pitchFamily="34" charset="0"/>
                <a:cs typeface="Open Sans" pitchFamily="34" charset="0"/>
              </a:rPr>
              <a:t>输入你的标题描述</a:t>
            </a:r>
          </a:p>
          <a:p>
            <a:pPr algn="r" defTabSz="1088232"/>
            <a:r>
              <a:rPr lang="en-US" sz="1100" smtClean="0">
                <a:solidFill>
                  <a:schemeClr val="bg1">
                    <a:lumMod val="50000"/>
                  </a:schemeClr>
                </a:solidFill>
                <a:latin typeface="Open Sans" pitchFamily="34" charset="0"/>
                <a:ea typeface="Open Sans" pitchFamily="34" charset="0"/>
                <a:cs typeface="Open Sans" pitchFamily="34" charset="0"/>
              </a:rPr>
              <a:t>Mauris </a:t>
            </a:r>
            <a:r>
              <a:rPr lang="en-US" sz="1100">
                <a:solidFill>
                  <a:schemeClr val="bg1">
                    <a:lumMod val="50000"/>
                  </a:schemeClr>
                </a:solidFill>
                <a:latin typeface="Open Sans" pitchFamily="34" charset="0"/>
                <a:ea typeface="Open Sans" pitchFamily="34" charset="0"/>
                <a:cs typeface="Open Sans" pitchFamily="34" charset="0"/>
              </a:rPr>
              <a:t>quam dolor, cursus at porta et, luctus eget purus. Nunc tempor luctus interdum. </a:t>
            </a:r>
          </a:p>
        </p:txBody>
      </p:sp>
      <p:sp>
        <p:nvSpPr>
          <p:cNvPr id="35" name="Freeform 6"/>
          <p:cNvSpPr>
            <a:spLocks/>
          </p:cNvSpPr>
          <p:nvPr/>
        </p:nvSpPr>
        <p:spPr bwMode="auto">
          <a:xfrm flipH="1">
            <a:off x="8308135" y="2676756"/>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69C1CD"/>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6" name="Text Box 10"/>
          <p:cNvSpPr txBox="1">
            <a:spLocks noChangeArrowheads="1"/>
          </p:cNvSpPr>
          <p:nvPr/>
        </p:nvSpPr>
        <p:spPr bwMode="auto">
          <a:xfrm>
            <a:off x="8614160" y="2595206"/>
            <a:ext cx="2059604" cy="115416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400" b="1">
                <a:solidFill>
                  <a:schemeClr val="bg1">
                    <a:lumMod val="50000"/>
                  </a:schemeClr>
                </a:solidFill>
                <a:latin typeface="Open Sans" pitchFamily="34" charset="0"/>
                <a:ea typeface="Open Sans" pitchFamily="34" charset="0"/>
                <a:cs typeface="Open Sans" pitchFamily="34" charset="0"/>
              </a:rPr>
              <a:t>输入你的标题描述</a:t>
            </a:r>
          </a:p>
          <a:p>
            <a:pPr defTabSz="1088232"/>
            <a:r>
              <a:rPr lang="en-US" sz="1100" smtClean="0">
                <a:solidFill>
                  <a:schemeClr val="bg1">
                    <a:lumMod val="50000"/>
                  </a:schemeClr>
                </a:solidFill>
                <a:latin typeface="Open Sans" pitchFamily="34" charset="0"/>
                <a:ea typeface="Open Sans" pitchFamily="34" charset="0"/>
                <a:cs typeface="Open Sans" pitchFamily="34" charset="0"/>
              </a:rPr>
              <a:t>Mauris </a:t>
            </a:r>
            <a:r>
              <a:rPr lang="en-US" sz="1100" dirty="0">
                <a:solidFill>
                  <a:schemeClr val="bg1">
                    <a:lumMod val="50000"/>
                  </a:schemeClr>
                </a:solidFill>
                <a:latin typeface="Open Sans" pitchFamily="34" charset="0"/>
                <a:ea typeface="Open Sans" pitchFamily="34" charset="0"/>
                <a:cs typeface="Open Sans" pitchFamily="34" charset="0"/>
              </a:rPr>
              <a:t>quam dolor, </a:t>
            </a:r>
            <a:r>
              <a:rPr lang="en-US" sz="1100" dirty="0" err="1">
                <a:solidFill>
                  <a:schemeClr val="bg1">
                    <a:lumMod val="50000"/>
                  </a:schemeClr>
                </a:solidFill>
                <a:latin typeface="Open Sans" pitchFamily="34" charset="0"/>
                <a:ea typeface="Open Sans" pitchFamily="34" charset="0"/>
                <a:cs typeface="Open Sans" pitchFamily="34" charset="0"/>
              </a:rPr>
              <a:t>cursus</a:t>
            </a:r>
            <a:r>
              <a:rPr lang="en-US" sz="1100" dirty="0">
                <a:solidFill>
                  <a:schemeClr val="bg1">
                    <a:lumMod val="50000"/>
                  </a:schemeClr>
                </a:solidFill>
                <a:latin typeface="Open Sans" pitchFamily="34" charset="0"/>
                <a:ea typeface="Open Sans" pitchFamily="34" charset="0"/>
                <a:cs typeface="Open Sans" pitchFamily="34" charset="0"/>
              </a:rPr>
              <a:t> at </a:t>
            </a:r>
            <a:r>
              <a:rPr lang="en-US" sz="1100" dirty="0" err="1">
                <a:solidFill>
                  <a:schemeClr val="bg1">
                    <a:lumMod val="50000"/>
                  </a:schemeClr>
                </a:solidFill>
                <a:latin typeface="Open Sans" pitchFamily="34" charset="0"/>
                <a:ea typeface="Open Sans" pitchFamily="34" charset="0"/>
                <a:cs typeface="Open Sans" pitchFamily="34" charset="0"/>
              </a:rPr>
              <a:t>porta</a:t>
            </a:r>
            <a:r>
              <a:rPr lang="en-US" sz="1100" dirty="0">
                <a:solidFill>
                  <a:schemeClr val="bg1">
                    <a:lumMod val="50000"/>
                  </a:schemeClr>
                </a:solidFill>
                <a:latin typeface="Open Sans" pitchFamily="34" charset="0"/>
                <a:ea typeface="Open Sans" pitchFamily="34" charset="0"/>
                <a:cs typeface="Open Sans" pitchFamily="34" charset="0"/>
              </a:rPr>
              <a:t> et,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eget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Nunc</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luctus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interdum</a:t>
            </a:r>
            <a:r>
              <a:rPr lang="en-US" sz="1100" dirty="0">
                <a:solidFill>
                  <a:schemeClr val="bg1">
                    <a:lumMod val="50000"/>
                  </a:schemeClr>
                </a:solidFill>
                <a:latin typeface="Open Sans" pitchFamily="34" charset="0"/>
                <a:ea typeface="Open Sans" pitchFamily="34" charset="0"/>
                <a:cs typeface="Open Sans" pitchFamily="34" charset="0"/>
              </a:rPr>
              <a:t>. </a:t>
            </a:r>
          </a:p>
        </p:txBody>
      </p:sp>
      <p:sp>
        <p:nvSpPr>
          <p:cNvPr id="37" name="Freeform 6"/>
          <p:cNvSpPr>
            <a:spLocks/>
          </p:cNvSpPr>
          <p:nvPr/>
        </p:nvSpPr>
        <p:spPr bwMode="auto">
          <a:xfrm flipH="1">
            <a:off x="8300030" y="4553334"/>
            <a:ext cx="2408187" cy="1106256"/>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rgbClr val="C56928"/>
            </a:solid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8" name="Text Box 10"/>
          <p:cNvSpPr txBox="1">
            <a:spLocks noChangeArrowheads="1"/>
          </p:cNvSpPr>
          <p:nvPr/>
        </p:nvSpPr>
        <p:spPr bwMode="auto">
          <a:xfrm>
            <a:off x="8606055" y="4471784"/>
            <a:ext cx="2059604" cy="115416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400" b="1">
                <a:solidFill>
                  <a:schemeClr val="bg1">
                    <a:lumMod val="50000"/>
                  </a:schemeClr>
                </a:solidFill>
                <a:latin typeface="Open Sans" pitchFamily="34" charset="0"/>
                <a:ea typeface="Open Sans" pitchFamily="34" charset="0"/>
                <a:cs typeface="Open Sans" pitchFamily="34" charset="0"/>
              </a:rPr>
              <a:t>输入你的标题描述</a:t>
            </a:r>
          </a:p>
          <a:p>
            <a:pPr defTabSz="1088232"/>
            <a:r>
              <a:rPr lang="en-US" sz="1100" smtClean="0">
                <a:solidFill>
                  <a:schemeClr val="bg1">
                    <a:lumMod val="50000"/>
                  </a:schemeClr>
                </a:solidFill>
                <a:latin typeface="Open Sans" pitchFamily="34" charset="0"/>
                <a:ea typeface="Open Sans" pitchFamily="34" charset="0"/>
                <a:cs typeface="Open Sans" pitchFamily="34" charset="0"/>
              </a:rPr>
              <a:t>Mauris </a:t>
            </a:r>
            <a:r>
              <a:rPr lang="en-US" sz="1100">
                <a:solidFill>
                  <a:schemeClr val="bg1">
                    <a:lumMod val="50000"/>
                  </a:schemeClr>
                </a:solidFill>
                <a:latin typeface="Open Sans" pitchFamily="34" charset="0"/>
                <a:ea typeface="Open Sans" pitchFamily="34" charset="0"/>
                <a:cs typeface="Open Sans" pitchFamily="34" charset="0"/>
              </a:rPr>
              <a:t>quam dolor, cursus at porta et, luctus eget purus. Nunc tempor luctus interdum. </a:t>
            </a:r>
          </a:p>
        </p:txBody>
      </p:sp>
      <p:grpSp>
        <p:nvGrpSpPr>
          <p:cNvPr id="39" name="组合 38"/>
          <p:cNvGrpSpPr/>
          <p:nvPr/>
        </p:nvGrpSpPr>
        <p:grpSpPr>
          <a:xfrm>
            <a:off x="4193090" y="2150922"/>
            <a:ext cx="3834410" cy="3850594"/>
            <a:chOff x="6190885" y="2061934"/>
            <a:chExt cx="4007216" cy="4024128"/>
          </a:xfrm>
        </p:grpSpPr>
        <p:grpSp>
          <p:nvGrpSpPr>
            <p:cNvPr id="40" name="Group 4"/>
            <p:cNvGrpSpPr/>
            <p:nvPr/>
          </p:nvGrpSpPr>
          <p:grpSpPr>
            <a:xfrm>
              <a:off x="6190885" y="2061934"/>
              <a:ext cx="4007216" cy="4024128"/>
              <a:chOff x="6978323" y="3209657"/>
              <a:chExt cx="10462184" cy="10506343"/>
            </a:xfrm>
          </p:grpSpPr>
          <p:sp>
            <p:nvSpPr>
              <p:cNvPr id="45" name="Oval 123"/>
              <p:cNvSpPr/>
              <p:nvPr/>
            </p:nvSpPr>
            <p:spPr>
              <a:xfrm>
                <a:off x="6978323" y="3209657"/>
                <a:ext cx="10462184" cy="10462184"/>
              </a:xfrm>
              <a:prstGeom prst="ellipse">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46" name="Oval 133"/>
              <p:cNvSpPr/>
              <p:nvPr/>
            </p:nvSpPr>
            <p:spPr>
              <a:xfrm>
                <a:off x="8038419" y="5374005"/>
                <a:ext cx="8341995" cy="8341995"/>
              </a:xfrm>
              <a:prstGeom prst="ellipse">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47" name="Oval 134"/>
              <p:cNvSpPr/>
              <p:nvPr/>
            </p:nvSpPr>
            <p:spPr>
              <a:xfrm>
                <a:off x="9255512" y="7808194"/>
                <a:ext cx="5907806" cy="5907806"/>
              </a:xfrm>
              <a:prstGeom prst="ellipse">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48" name="Oval 3"/>
              <p:cNvSpPr/>
              <p:nvPr/>
            </p:nvSpPr>
            <p:spPr>
              <a:xfrm>
                <a:off x="10566337" y="10470200"/>
                <a:ext cx="3244978" cy="3244978"/>
              </a:xfrm>
              <a:prstGeom prst="ellipse">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grpSp>
        <p:sp>
          <p:nvSpPr>
            <p:cNvPr id="41" name="TextBox 135"/>
            <p:cNvSpPr txBox="1"/>
            <p:nvPr/>
          </p:nvSpPr>
          <p:spPr>
            <a:xfrm>
              <a:off x="7589967" y="4343017"/>
              <a:ext cx="121076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$4 BILLIONS</a:t>
              </a:r>
            </a:p>
          </p:txBody>
        </p:sp>
        <p:sp>
          <p:nvSpPr>
            <p:cNvPr id="42" name="TextBox 137"/>
            <p:cNvSpPr txBox="1"/>
            <p:nvPr/>
          </p:nvSpPr>
          <p:spPr>
            <a:xfrm>
              <a:off x="7589967" y="2256735"/>
              <a:ext cx="1210768" cy="2436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$9 BILLIONS</a:t>
              </a:r>
            </a:p>
          </p:txBody>
        </p:sp>
        <p:sp>
          <p:nvSpPr>
            <p:cNvPr id="43" name="TextBox 138"/>
            <p:cNvSpPr txBox="1"/>
            <p:nvPr/>
          </p:nvSpPr>
          <p:spPr>
            <a:xfrm>
              <a:off x="7749356" y="5497193"/>
              <a:ext cx="89198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$900,000</a:t>
              </a:r>
            </a:p>
          </p:txBody>
        </p:sp>
        <p:sp>
          <p:nvSpPr>
            <p:cNvPr id="44" name="TextBox 139"/>
            <p:cNvSpPr txBox="1"/>
            <p:nvPr/>
          </p:nvSpPr>
          <p:spPr>
            <a:xfrm>
              <a:off x="7589967" y="3240235"/>
              <a:ext cx="121076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$6 BILLIONS</a:t>
              </a:r>
            </a:p>
          </p:txBody>
        </p:sp>
      </p:grpSp>
    </p:spTree>
    <p:extLst>
      <p:ext uri="{BB962C8B-B14F-4D97-AF65-F5344CB8AC3E}">
        <p14:creationId xmlns:p14="http://schemas.microsoft.com/office/powerpoint/2010/main" val="69416387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250"/>
                                        <p:tgtEl>
                                          <p:spTgt spid="31"/>
                                        </p:tgtEl>
                                      </p:cBhvr>
                                    </p:animEffect>
                                    <p:anim calcmode="lin" valueType="num">
                                      <p:cBhvr>
                                        <p:cTn id="12" dur="250" fill="hold"/>
                                        <p:tgtEl>
                                          <p:spTgt spid="31"/>
                                        </p:tgtEl>
                                        <p:attrNameLst>
                                          <p:attrName>ppt_x</p:attrName>
                                        </p:attrNameLst>
                                      </p:cBhvr>
                                      <p:tavLst>
                                        <p:tav tm="0">
                                          <p:val>
                                            <p:strVal val="#ppt_x"/>
                                          </p:val>
                                        </p:tav>
                                        <p:tav tm="100000">
                                          <p:val>
                                            <p:strVal val="#ppt_x"/>
                                          </p:val>
                                        </p:tav>
                                      </p:tavLst>
                                    </p:anim>
                                    <p:anim calcmode="lin" valueType="num">
                                      <p:cBhvr>
                                        <p:cTn id="13" dur="25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250"/>
                                        <p:tgtEl>
                                          <p:spTgt spid="32"/>
                                        </p:tgtEl>
                                      </p:cBhvr>
                                    </p:animEffect>
                                    <p:anim calcmode="lin" valueType="num">
                                      <p:cBhvr>
                                        <p:cTn id="18" dur="250" fill="hold"/>
                                        <p:tgtEl>
                                          <p:spTgt spid="32"/>
                                        </p:tgtEl>
                                        <p:attrNameLst>
                                          <p:attrName>ppt_x</p:attrName>
                                        </p:attrNameLst>
                                      </p:cBhvr>
                                      <p:tavLst>
                                        <p:tav tm="0">
                                          <p:val>
                                            <p:strVal val="#ppt_x"/>
                                          </p:val>
                                        </p:tav>
                                        <p:tav tm="100000">
                                          <p:val>
                                            <p:strVal val="#ppt_x"/>
                                          </p:val>
                                        </p:tav>
                                      </p:tavLst>
                                    </p:anim>
                                    <p:anim calcmode="lin" valueType="num">
                                      <p:cBhvr>
                                        <p:cTn id="19" dur="250" fill="hold"/>
                                        <p:tgtEl>
                                          <p:spTgt spid="3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250"/>
                                        <p:tgtEl>
                                          <p:spTgt spid="33"/>
                                        </p:tgtEl>
                                      </p:cBhvr>
                                    </p:animEffect>
                                    <p:anim calcmode="lin" valueType="num">
                                      <p:cBhvr>
                                        <p:cTn id="24" dur="250" fill="hold"/>
                                        <p:tgtEl>
                                          <p:spTgt spid="33"/>
                                        </p:tgtEl>
                                        <p:attrNameLst>
                                          <p:attrName>ppt_x</p:attrName>
                                        </p:attrNameLst>
                                      </p:cBhvr>
                                      <p:tavLst>
                                        <p:tav tm="0">
                                          <p:val>
                                            <p:strVal val="#ppt_x"/>
                                          </p:val>
                                        </p:tav>
                                        <p:tav tm="100000">
                                          <p:val>
                                            <p:strVal val="#ppt_x"/>
                                          </p:val>
                                        </p:tav>
                                      </p:tavLst>
                                    </p:anim>
                                    <p:anim calcmode="lin" valueType="num">
                                      <p:cBhvr>
                                        <p:cTn id="25" dur="250" fill="hold"/>
                                        <p:tgtEl>
                                          <p:spTgt spid="3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250"/>
                                        <p:tgtEl>
                                          <p:spTgt spid="34"/>
                                        </p:tgtEl>
                                      </p:cBhvr>
                                    </p:animEffect>
                                    <p:anim calcmode="lin" valueType="num">
                                      <p:cBhvr>
                                        <p:cTn id="30" dur="250" fill="hold"/>
                                        <p:tgtEl>
                                          <p:spTgt spid="34"/>
                                        </p:tgtEl>
                                        <p:attrNameLst>
                                          <p:attrName>ppt_x</p:attrName>
                                        </p:attrNameLst>
                                      </p:cBhvr>
                                      <p:tavLst>
                                        <p:tav tm="0">
                                          <p:val>
                                            <p:strVal val="#ppt_x"/>
                                          </p:val>
                                        </p:tav>
                                        <p:tav tm="100000">
                                          <p:val>
                                            <p:strVal val="#ppt_x"/>
                                          </p:val>
                                        </p:tav>
                                      </p:tavLst>
                                    </p:anim>
                                    <p:anim calcmode="lin" valueType="num">
                                      <p:cBhvr>
                                        <p:cTn id="31" dur="250" fill="hold"/>
                                        <p:tgtEl>
                                          <p:spTgt spid="34"/>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250"/>
                                        <p:tgtEl>
                                          <p:spTgt spid="35"/>
                                        </p:tgtEl>
                                      </p:cBhvr>
                                    </p:animEffect>
                                    <p:anim calcmode="lin" valueType="num">
                                      <p:cBhvr>
                                        <p:cTn id="36" dur="250" fill="hold"/>
                                        <p:tgtEl>
                                          <p:spTgt spid="35"/>
                                        </p:tgtEl>
                                        <p:attrNameLst>
                                          <p:attrName>ppt_x</p:attrName>
                                        </p:attrNameLst>
                                      </p:cBhvr>
                                      <p:tavLst>
                                        <p:tav tm="0">
                                          <p:val>
                                            <p:strVal val="#ppt_x"/>
                                          </p:val>
                                        </p:tav>
                                        <p:tav tm="100000">
                                          <p:val>
                                            <p:strVal val="#ppt_x"/>
                                          </p:val>
                                        </p:tav>
                                      </p:tavLst>
                                    </p:anim>
                                    <p:anim calcmode="lin" valueType="num">
                                      <p:cBhvr>
                                        <p:cTn id="37" dur="25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250"/>
                                        <p:tgtEl>
                                          <p:spTgt spid="36"/>
                                        </p:tgtEl>
                                      </p:cBhvr>
                                    </p:animEffect>
                                    <p:anim calcmode="lin" valueType="num">
                                      <p:cBhvr>
                                        <p:cTn id="42" dur="250" fill="hold"/>
                                        <p:tgtEl>
                                          <p:spTgt spid="36"/>
                                        </p:tgtEl>
                                        <p:attrNameLst>
                                          <p:attrName>ppt_x</p:attrName>
                                        </p:attrNameLst>
                                      </p:cBhvr>
                                      <p:tavLst>
                                        <p:tav tm="0">
                                          <p:val>
                                            <p:strVal val="#ppt_x"/>
                                          </p:val>
                                        </p:tav>
                                        <p:tav tm="100000">
                                          <p:val>
                                            <p:strVal val="#ppt_x"/>
                                          </p:val>
                                        </p:tav>
                                      </p:tavLst>
                                    </p:anim>
                                    <p:anim calcmode="lin" valueType="num">
                                      <p:cBhvr>
                                        <p:cTn id="43" dur="250" fill="hold"/>
                                        <p:tgtEl>
                                          <p:spTgt spid="36"/>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250"/>
                                        <p:tgtEl>
                                          <p:spTgt spid="37"/>
                                        </p:tgtEl>
                                      </p:cBhvr>
                                    </p:animEffect>
                                    <p:anim calcmode="lin" valueType="num">
                                      <p:cBhvr>
                                        <p:cTn id="48" dur="250" fill="hold"/>
                                        <p:tgtEl>
                                          <p:spTgt spid="37"/>
                                        </p:tgtEl>
                                        <p:attrNameLst>
                                          <p:attrName>ppt_x</p:attrName>
                                        </p:attrNameLst>
                                      </p:cBhvr>
                                      <p:tavLst>
                                        <p:tav tm="0">
                                          <p:val>
                                            <p:strVal val="#ppt_x"/>
                                          </p:val>
                                        </p:tav>
                                        <p:tav tm="100000">
                                          <p:val>
                                            <p:strVal val="#ppt_x"/>
                                          </p:val>
                                        </p:tav>
                                      </p:tavLst>
                                    </p:anim>
                                    <p:anim calcmode="lin" valueType="num">
                                      <p:cBhvr>
                                        <p:cTn id="49" dur="25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250"/>
                                        <p:tgtEl>
                                          <p:spTgt spid="38"/>
                                        </p:tgtEl>
                                      </p:cBhvr>
                                    </p:animEffect>
                                    <p:anim calcmode="lin" valueType="num">
                                      <p:cBhvr>
                                        <p:cTn id="54" dur="250" fill="hold"/>
                                        <p:tgtEl>
                                          <p:spTgt spid="38"/>
                                        </p:tgtEl>
                                        <p:attrNameLst>
                                          <p:attrName>ppt_x</p:attrName>
                                        </p:attrNameLst>
                                      </p:cBhvr>
                                      <p:tavLst>
                                        <p:tav tm="0">
                                          <p:val>
                                            <p:strVal val="#ppt_x"/>
                                          </p:val>
                                        </p:tav>
                                        <p:tav tm="100000">
                                          <p:val>
                                            <p:strVal val="#ppt_x"/>
                                          </p:val>
                                        </p:tav>
                                      </p:tavLst>
                                    </p:anim>
                                    <p:anim calcmode="lin" valueType="num">
                                      <p:cBhvr>
                                        <p:cTn id="55" dur="250" fill="hold"/>
                                        <p:tgtEl>
                                          <p:spTgt spid="38"/>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2" presetClass="entr" presetSubtype="4" fill="hold" nodeType="after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1" grpId="0" animBg="1"/>
      <p:bldP spid="32" grpId="0"/>
      <p:bldP spid="33" grpId="0" animBg="1"/>
      <p:bldP spid="34" grpId="0"/>
      <p:bldP spid="35" grpId="0" animBg="1"/>
      <p:bldP spid="36" grpId="0"/>
      <p:bldP spid="37" grpId="0" animBg="1"/>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3" name="TextBox 7"/>
          <p:cNvSpPr txBox="1"/>
          <p:nvPr/>
        </p:nvSpPr>
        <p:spPr>
          <a:xfrm flipH="1">
            <a:off x="8785885" y="3803412"/>
            <a:ext cx="2249230"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 name="TextBox 8"/>
          <p:cNvSpPr txBox="1"/>
          <p:nvPr/>
        </p:nvSpPr>
        <p:spPr>
          <a:xfrm flipH="1">
            <a:off x="8583390" y="4227451"/>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5" name="TextBox 9"/>
          <p:cNvSpPr txBox="1"/>
          <p:nvPr/>
        </p:nvSpPr>
        <p:spPr>
          <a:xfrm flipH="1">
            <a:off x="5525547" y="3808912"/>
            <a:ext cx="358921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TextBox 10"/>
          <p:cNvSpPr txBox="1"/>
          <p:nvPr/>
        </p:nvSpPr>
        <p:spPr>
          <a:xfrm flipH="1">
            <a:off x="6038275" y="4232952"/>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8" name="TextBox 11"/>
          <p:cNvSpPr txBox="1"/>
          <p:nvPr/>
        </p:nvSpPr>
        <p:spPr>
          <a:xfrm flipH="1">
            <a:off x="3073710" y="3798285"/>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TextBox 12"/>
          <p:cNvSpPr txBox="1"/>
          <p:nvPr/>
        </p:nvSpPr>
        <p:spPr>
          <a:xfrm flipH="1">
            <a:off x="3542351" y="4222325"/>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0" name="TextBox 13"/>
          <p:cNvSpPr txBox="1"/>
          <p:nvPr/>
        </p:nvSpPr>
        <p:spPr>
          <a:xfrm flipH="1">
            <a:off x="1248886" y="3803990"/>
            <a:ext cx="2088328"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1" name="TextBox 14"/>
          <p:cNvSpPr txBox="1"/>
          <p:nvPr/>
        </p:nvSpPr>
        <p:spPr>
          <a:xfrm flipH="1">
            <a:off x="972943" y="4228030"/>
            <a:ext cx="2576975" cy="800183"/>
          </a:xfrm>
          <a:prstGeom prst="rect">
            <a:avLst/>
          </a:prstGeom>
          <a:noFill/>
        </p:spPr>
        <p:txBody>
          <a:bodyPr wrap="square" lIns="182843" tIns="91422" rIns="182843" bIns="91422" rtlCol="0">
            <a:spAutoFit/>
          </a:bodyPr>
          <a:lstStyle/>
          <a:p>
            <a:pPr algn="ctr"/>
            <a:r>
              <a:rPr lang="en-US" sz="1000" dirty="0">
                <a:solidFill>
                  <a:schemeClr val="bg1">
                    <a:lumMod val="50000"/>
                  </a:schemeClr>
                </a:solidFill>
                <a:latin typeface="微软雅黑" panose="020B0503020204020204" pitchFamily="34" charset="-122"/>
                <a:ea typeface="微软雅黑" panose="020B0503020204020204" pitchFamily="34" charset="-122"/>
                <a:cs typeface="Lato Light"/>
              </a:rPr>
              <a:t>Lorem ipsum dolor sit amet, consectetur adipiscing elit. In in tortor in urna pulvinar blandit. Aliquam dolor nulla.</a:t>
            </a:r>
            <a:endParaRPr lang="en-US" sz="1000" b="1" dirty="0">
              <a:solidFill>
                <a:schemeClr val="bg1">
                  <a:lumMod val="50000"/>
                </a:schemeClr>
              </a:solidFill>
              <a:latin typeface="微软雅黑" panose="020B0503020204020204" pitchFamily="34" charset="-122"/>
              <a:ea typeface="微软雅黑" panose="020B0503020204020204" pitchFamily="34" charset="-122"/>
              <a:cs typeface="Lato Light"/>
            </a:endParaRPr>
          </a:p>
        </p:txBody>
      </p:sp>
      <p:sp>
        <p:nvSpPr>
          <p:cNvPr id="12" name="六边形 11"/>
          <p:cNvSpPr/>
          <p:nvPr/>
        </p:nvSpPr>
        <p:spPr>
          <a:xfrm>
            <a:off x="1104580" y="2334425"/>
            <a:ext cx="2391684" cy="1252263"/>
          </a:xfrm>
          <a:prstGeom prst="hexagon">
            <a:avLst/>
          </a:prstGeom>
          <a:solidFill>
            <a:srgbClr val="C5692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3649714" y="2334425"/>
            <a:ext cx="2391684" cy="1252263"/>
          </a:xfrm>
          <a:prstGeom prst="hexagon">
            <a:avLst/>
          </a:prstGeom>
          <a:solidFill>
            <a:srgbClr val="69C1C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a:off x="6184077" y="2334425"/>
            <a:ext cx="2391684" cy="1252263"/>
          </a:xfrm>
          <a:prstGeom prst="hexagon">
            <a:avLst/>
          </a:prstGeom>
          <a:solidFill>
            <a:srgbClr val="C5692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440190" y="2660928"/>
            <a:ext cx="1620957" cy="523220"/>
          </a:xfrm>
          <a:prstGeom prst="rect">
            <a:avLst/>
          </a:prstGeom>
          <a:no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16" name="文本框 15"/>
          <p:cNvSpPr txBox="1"/>
          <p:nvPr/>
        </p:nvSpPr>
        <p:spPr>
          <a:xfrm>
            <a:off x="6572380" y="2669710"/>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17" name="文本框 16"/>
          <p:cNvSpPr txBox="1"/>
          <p:nvPr/>
        </p:nvSpPr>
        <p:spPr>
          <a:xfrm>
            <a:off x="4088905" y="2672251"/>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18" name="六边形 17"/>
          <p:cNvSpPr/>
          <p:nvPr/>
        </p:nvSpPr>
        <p:spPr>
          <a:xfrm>
            <a:off x="8724077" y="2334425"/>
            <a:ext cx="2391684" cy="1252263"/>
          </a:xfrm>
          <a:prstGeom prst="hexagon">
            <a:avLst/>
          </a:prstGeom>
          <a:solidFill>
            <a:srgbClr val="69C1C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9112380" y="2669710"/>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0" name="矩形 19"/>
          <p:cNvSpPr/>
          <p:nvPr/>
        </p:nvSpPr>
        <p:spPr>
          <a:xfrm flipV="1">
            <a:off x="749920" y="5521003"/>
            <a:ext cx="10576710" cy="60970"/>
          </a:xfrm>
          <a:prstGeom prst="rect">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algn="ctr"/>
            <a:endParaRPr lang="zh-CN" altLang="en-US" sz="1600"/>
          </a:p>
        </p:txBody>
      </p:sp>
      <p:sp>
        <p:nvSpPr>
          <p:cNvPr id="21" name="TextBox 504"/>
          <p:cNvSpPr txBox="1"/>
          <p:nvPr/>
        </p:nvSpPr>
        <p:spPr>
          <a:xfrm>
            <a:off x="2010933" y="5708109"/>
            <a:ext cx="8260282" cy="570258"/>
          </a:xfrm>
          <a:prstGeom prst="rect">
            <a:avLst/>
          </a:prstGeom>
          <a:noFill/>
        </p:spPr>
        <p:txBody>
          <a:bodyPr wrap="square" lIns="91415" tIns="45707" rIns="91415" bIns="45707"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ctr">
              <a:lnSpc>
                <a:spcPct val="150000"/>
              </a:lnSpc>
              <a:spcAft>
                <a:spcPts val="1200"/>
              </a:spcAft>
            </a:pPr>
            <a:r>
              <a:rPr lang="zh-CN" altLang="en-US" sz="1100" dirty="0">
                <a:solidFill>
                  <a:schemeClr val="bg1">
                    <a:lumMod val="65000"/>
                  </a:schemeClr>
                </a:solidFill>
                <a:sym typeface="微软雅黑" pitchFamily="34" charset="-122"/>
              </a:rPr>
              <a:t>右键点击图片选择设置图片格式可直接替换图片。</a:t>
            </a:r>
            <a:r>
              <a:rPr lang="zh-CN" altLang="en-US" sz="1100" dirty="0">
                <a:solidFill>
                  <a:schemeClr val="bg1">
                    <a:lumMod val="65000"/>
                  </a:schemeClr>
                </a:solidFill>
              </a:rPr>
              <a:t>您的内容打在这里，或者通过复制您的文本后，在此框中选择粘贴。</a:t>
            </a:r>
            <a:r>
              <a:rPr lang="zh-CN" altLang="en-US" sz="1100" dirty="0">
                <a:solidFill>
                  <a:schemeClr val="bg1">
                    <a:lumMod val="65000"/>
                  </a:schemeClr>
                </a:solidFill>
                <a:sym typeface="微软雅黑" pitchFamily="34" charset="-122"/>
              </a:rPr>
              <a:t>在此录入上述图表的综合描述说明在此录入上述图表的综合描述说明。</a:t>
            </a:r>
            <a:endParaRPr lang="en-US" altLang="zh-CN" sz="1100" dirty="0">
              <a:solidFill>
                <a:schemeClr val="bg1">
                  <a:lumMod val="65000"/>
                </a:schemeClr>
              </a:solidFill>
              <a:sym typeface="微软雅黑" pitchFamily="34" charset="-122"/>
            </a:endParaRPr>
          </a:p>
        </p:txBody>
      </p:sp>
    </p:spTree>
    <p:extLst>
      <p:ext uri="{BB962C8B-B14F-4D97-AF65-F5344CB8AC3E}">
        <p14:creationId xmlns:p14="http://schemas.microsoft.com/office/powerpoint/2010/main" val="274808419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50"/>
                                        <p:tgtEl>
                                          <p:spTgt spid="12"/>
                                        </p:tgtEl>
                                      </p:cBhvr>
                                    </p:animEffect>
                                    <p:anim calcmode="lin" valueType="num">
                                      <p:cBhvr>
                                        <p:cTn id="12" dur="250" fill="hold"/>
                                        <p:tgtEl>
                                          <p:spTgt spid="12"/>
                                        </p:tgtEl>
                                        <p:attrNameLst>
                                          <p:attrName>ppt_x</p:attrName>
                                        </p:attrNameLst>
                                      </p:cBhvr>
                                      <p:tavLst>
                                        <p:tav tm="0">
                                          <p:val>
                                            <p:strVal val="#ppt_x"/>
                                          </p:val>
                                        </p:tav>
                                        <p:tav tm="100000">
                                          <p:val>
                                            <p:strVal val="#ppt_x"/>
                                          </p:val>
                                        </p:tav>
                                      </p:tavLst>
                                    </p:anim>
                                    <p:anim calcmode="lin" valueType="num">
                                      <p:cBhvr>
                                        <p:cTn id="13" dur="25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50"/>
                                        <p:tgtEl>
                                          <p:spTgt spid="13"/>
                                        </p:tgtEl>
                                      </p:cBhvr>
                                    </p:animEffect>
                                    <p:anim calcmode="lin" valueType="num">
                                      <p:cBhvr>
                                        <p:cTn id="18" dur="250" fill="hold"/>
                                        <p:tgtEl>
                                          <p:spTgt spid="13"/>
                                        </p:tgtEl>
                                        <p:attrNameLst>
                                          <p:attrName>ppt_x</p:attrName>
                                        </p:attrNameLst>
                                      </p:cBhvr>
                                      <p:tavLst>
                                        <p:tav tm="0">
                                          <p:val>
                                            <p:strVal val="#ppt_x"/>
                                          </p:val>
                                        </p:tav>
                                        <p:tav tm="100000">
                                          <p:val>
                                            <p:strVal val="#ppt_x"/>
                                          </p:val>
                                        </p:tav>
                                      </p:tavLst>
                                    </p:anim>
                                    <p:anim calcmode="lin" valueType="num">
                                      <p:cBhvr>
                                        <p:cTn id="19" dur="25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250"/>
                                        <p:tgtEl>
                                          <p:spTgt spid="14"/>
                                        </p:tgtEl>
                                      </p:cBhvr>
                                    </p:animEffect>
                                    <p:anim calcmode="lin" valueType="num">
                                      <p:cBhvr>
                                        <p:cTn id="24" dur="250" fill="hold"/>
                                        <p:tgtEl>
                                          <p:spTgt spid="14"/>
                                        </p:tgtEl>
                                        <p:attrNameLst>
                                          <p:attrName>ppt_x</p:attrName>
                                        </p:attrNameLst>
                                      </p:cBhvr>
                                      <p:tavLst>
                                        <p:tav tm="0">
                                          <p:val>
                                            <p:strVal val="#ppt_x"/>
                                          </p:val>
                                        </p:tav>
                                        <p:tav tm="100000">
                                          <p:val>
                                            <p:strVal val="#ppt_x"/>
                                          </p:val>
                                        </p:tav>
                                      </p:tavLst>
                                    </p:anim>
                                    <p:anim calcmode="lin" valueType="num">
                                      <p:cBhvr>
                                        <p:cTn id="25" dur="25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250"/>
                                        <p:tgtEl>
                                          <p:spTgt spid="15"/>
                                        </p:tgtEl>
                                      </p:cBhvr>
                                    </p:animEffect>
                                    <p:anim calcmode="lin" valueType="num">
                                      <p:cBhvr>
                                        <p:cTn id="30" dur="250" fill="hold"/>
                                        <p:tgtEl>
                                          <p:spTgt spid="15"/>
                                        </p:tgtEl>
                                        <p:attrNameLst>
                                          <p:attrName>ppt_x</p:attrName>
                                        </p:attrNameLst>
                                      </p:cBhvr>
                                      <p:tavLst>
                                        <p:tav tm="0">
                                          <p:val>
                                            <p:strVal val="#ppt_x"/>
                                          </p:val>
                                        </p:tav>
                                        <p:tav tm="100000">
                                          <p:val>
                                            <p:strVal val="#ppt_x"/>
                                          </p:val>
                                        </p:tav>
                                      </p:tavLst>
                                    </p:anim>
                                    <p:anim calcmode="lin" valueType="num">
                                      <p:cBhvr>
                                        <p:cTn id="31" dur="25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250"/>
                                        <p:tgtEl>
                                          <p:spTgt spid="16"/>
                                        </p:tgtEl>
                                      </p:cBhvr>
                                    </p:animEffect>
                                    <p:anim calcmode="lin" valueType="num">
                                      <p:cBhvr>
                                        <p:cTn id="36" dur="250" fill="hold"/>
                                        <p:tgtEl>
                                          <p:spTgt spid="16"/>
                                        </p:tgtEl>
                                        <p:attrNameLst>
                                          <p:attrName>ppt_x</p:attrName>
                                        </p:attrNameLst>
                                      </p:cBhvr>
                                      <p:tavLst>
                                        <p:tav tm="0">
                                          <p:val>
                                            <p:strVal val="#ppt_x"/>
                                          </p:val>
                                        </p:tav>
                                        <p:tav tm="100000">
                                          <p:val>
                                            <p:strVal val="#ppt_x"/>
                                          </p:val>
                                        </p:tav>
                                      </p:tavLst>
                                    </p:anim>
                                    <p:anim calcmode="lin" valueType="num">
                                      <p:cBhvr>
                                        <p:cTn id="37" dur="25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250"/>
                                        <p:tgtEl>
                                          <p:spTgt spid="17"/>
                                        </p:tgtEl>
                                      </p:cBhvr>
                                    </p:animEffect>
                                    <p:anim calcmode="lin" valueType="num">
                                      <p:cBhvr>
                                        <p:cTn id="42" dur="250" fill="hold"/>
                                        <p:tgtEl>
                                          <p:spTgt spid="17"/>
                                        </p:tgtEl>
                                        <p:attrNameLst>
                                          <p:attrName>ppt_x</p:attrName>
                                        </p:attrNameLst>
                                      </p:cBhvr>
                                      <p:tavLst>
                                        <p:tav tm="0">
                                          <p:val>
                                            <p:strVal val="#ppt_x"/>
                                          </p:val>
                                        </p:tav>
                                        <p:tav tm="100000">
                                          <p:val>
                                            <p:strVal val="#ppt_x"/>
                                          </p:val>
                                        </p:tav>
                                      </p:tavLst>
                                    </p:anim>
                                    <p:anim calcmode="lin" valueType="num">
                                      <p:cBhvr>
                                        <p:cTn id="43" dur="25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250"/>
                                        <p:tgtEl>
                                          <p:spTgt spid="18"/>
                                        </p:tgtEl>
                                      </p:cBhvr>
                                    </p:animEffect>
                                    <p:anim calcmode="lin" valueType="num">
                                      <p:cBhvr>
                                        <p:cTn id="48" dur="250" fill="hold"/>
                                        <p:tgtEl>
                                          <p:spTgt spid="18"/>
                                        </p:tgtEl>
                                        <p:attrNameLst>
                                          <p:attrName>ppt_x</p:attrName>
                                        </p:attrNameLst>
                                      </p:cBhvr>
                                      <p:tavLst>
                                        <p:tav tm="0">
                                          <p:val>
                                            <p:strVal val="#ppt_x"/>
                                          </p:val>
                                        </p:tav>
                                        <p:tav tm="100000">
                                          <p:val>
                                            <p:strVal val="#ppt_x"/>
                                          </p:val>
                                        </p:tav>
                                      </p:tavLst>
                                    </p:anim>
                                    <p:anim calcmode="lin" valueType="num">
                                      <p:cBhvr>
                                        <p:cTn id="49" dur="250" fill="hold"/>
                                        <p:tgtEl>
                                          <p:spTgt spid="18"/>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250"/>
                                        <p:tgtEl>
                                          <p:spTgt spid="19"/>
                                        </p:tgtEl>
                                      </p:cBhvr>
                                    </p:animEffect>
                                    <p:anim calcmode="lin" valueType="num">
                                      <p:cBhvr>
                                        <p:cTn id="54" dur="250" fill="hold"/>
                                        <p:tgtEl>
                                          <p:spTgt spid="19"/>
                                        </p:tgtEl>
                                        <p:attrNameLst>
                                          <p:attrName>ppt_x</p:attrName>
                                        </p:attrNameLst>
                                      </p:cBhvr>
                                      <p:tavLst>
                                        <p:tav tm="0">
                                          <p:val>
                                            <p:strVal val="#ppt_x"/>
                                          </p:val>
                                        </p:tav>
                                        <p:tav tm="100000">
                                          <p:val>
                                            <p:strVal val="#ppt_x"/>
                                          </p:val>
                                        </p:tav>
                                      </p:tavLst>
                                    </p:anim>
                                    <p:anim calcmode="lin" valueType="num">
                                      <p:cBhvr>
                                        <p:cTn id="55" dur="25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1000"/>
                                        <p:tgtEl>
                                          <p:spTgt spid="4"/>
                                        </p:tgtEl>
                                      </p:cBhvr>
                                    </p:animEffect>
                                    <p:anim calcmode="lin" valueType="num">
                                      <p:cBhvr>
                                        <p:cTn id="64" dur="1000" fill="hold"/>
                                        <p:tgtEl>
                                          <p:spTgt spid="4"/>
                                        </p:tgtEl>
                                        <p:attrNameLst>
                                          <p:attrName>ppt_x</p:attrName>
                                        </p:attrNameLst>
                                      </p:cBhvr>
                                      <p:tavLst>
                                        <p:tav tm="0">
                                          <p:val>
                                            <p:strVal val="#ppt_x"/>
                                          </p:val>
                                        </p:tav>
                                        <p:tav tm="100000">
                                          <p:val>
                                            <p:strVal val="#ppt_x"/>
                                          </p:val>
                                        </p:tav>
                                      </p:tavLst>
                                    </p:anim>
                                    <p:anim calcmode="lin" valueType="num">
                                      <p:cBhvr>
                                        <p:cTn id="65" dur="1000" fill="hold"/>
                                        <p:tgtEl>
                                          <p:spTgt spid="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fade">
                                      <p:cBhvr>
                                        <p:cTn id="68" dur="1000"/>
                                        <p:tgtEl>
                                          <p:spTgt spid="5"/>
                                        </p:tgtEl>
                                      </p:cBhvr>
                                    </p:animEffect>
                                    <p:anim calcmode="lin" valueType="num">
                                      <p:cBhvr>
                                        <p:cTn id="69" dur="1000" fill="hold"/>
                                        <p:tgtEl>
                                          <p:spTgt spid="5"/>
                                        </p:tgtEl>
                                        <p:attrNameLst>
                                          <p:attrName>ppt_x</p:attrName>
                                        </p:attrNameLst>
                                      </p:cBhvr>
                                      <p:tavLst>
                                        <p:tav tm="0">
                                          <p:val>
                                            <p:strVal val="#ppt_x"/>
                                          </p:val>
                                        </p:tav>
                                        <p:tav tm="100000">
                                          <p:val>
                                            <p:strVal val="#ppt_x"/>
                                          </p:val>
                                        </p:tav>
                                      </p:tavLst>
                                    </p:anim>
                                    <p:anim calcmode="lin" valueType="num">
                                      <p:cBhvr>
                                        <p:cTn id="70" dur="1000" fill="hold"/>
                                        <p:tgtEl>
                                          <p:spTgt spid="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1000"/>
                                        <p:tgtEl>
                                          <p:spTgt spid="8"/>
                                        </p:tgtEl>
                                      </p:cBhvr>
                                    </p:animEffect>
                                    <p:anim calcmode="lin" valueType="num">
                                      <p:cBhvr>
                                        <p:cTn id="79" dur="1000" fill="hold"/>
                                        <p:tgtEl>
                                          <p:spTgt spid="8"/>
                                        </p:tgtEl>
                                        <p:attrNameLst>
                                          <p:attrName>ppt_x</p:attrName>
                                        </p:attrNameLst>
                                      </p:cBhvr>
                                      <p:tavLst>
                                        <p:tav tm="0">
                                          <p:val>
                                            <p:strVal val="#ppt_x"/>
                                          </p:val>
                                        </p:tav>
                                        <p:tav tm="100000">
                                          <p:val>
                                            <p:strVal val="#ppt_x"/>
                                          </p:val>
                                        </p:tav>
                                      </p:tavLst>
                                    </p:anim>
                                    <p:anim calcmode="lin" valueType="num">
                                      <p:cBhvr>
                                        <p:cTn id="80" dur="1000" fill="hold"/>
                                        <p:tgtEl>
                                          <p:spTgt spid="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1000"/>
                                        <p:tgtEl>
                                          <p:spTgt spid="9"/>
                                        </p:tgtEl>
                                      </p:cBhvr>
                                    </p:animEffect>
                                    <p:anim calcmode="lin" valueType="num">
                                      <p:cBhvr>
                                        <p:cTn id="84" dur="1000" fill="hold"/>
                                        <p:tgtEl>
                                          <p:spTgt spid="9"/>
                                        </p:tgtEl>
                                        <p:attrNameLst>
                                          <p:attrName>ppt_x</p:attrName>
                                        </p:attrNameLst>
                                      </p:cBhvr>
                                      <p:tavLst>
                                        <p:tav tm="0">
                                          <p:val>
                                            <p:strVal val="#ppt_x"/>
                                          </p:val>
                                        </p:tav>
                                        <p:tav tm="100000">
                                          <p:val>
                                            <p:strVal val="#ppt_x"/>
                                          </p:val>
                                        </p:tav>
                                      </p:tavLst>
                                    </p:anim>
                                    <p:anim calcmode="lin" valueType="num">
                                      <p:cBhvr>
                                        <p:cTn id="85" dur="1000" fill="hold"/>
                                        <p:tgtEl>
                                          <p:spTgt spid="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fade">
                                      <p:cBhvr>
                                        <p:cTn id="88" dur="1000"/>
                                        <p:tgtEl>
                                          <p:spTgt spid="10"/>
                                        </p:tgtEl>
                                      </p:cBhvr>
                                    </p:animEffect>
                                    <p:anim calcmode="lin" valueType="num">
                                      <p:cBhvr>
                                        <p:cTn id="89" dur="1000" fill="hold"/>
                                        <p:tgtEl>
                                          <p:spTgt spid="10"/>
                                        </p:tgtEl>
                                        <p:attrNameLst>
                                          <p:attrName>ppt_x</p:attrName>
                                        </p:attrNameLst>
                                      </p:cBhvr>
                                      <p:tavLst>
                                        <p:tav tm="0">
                                          <p:val>
                                            <p:strVal val="#ppt_x"/>
                                          </p:val>
                                        </p:tav>
                                        <p:tav tm="100000">
                                          <p:val>
                                            <p:strVal val="#ppt_x"/>
                                          </p:val>
                                        </p:tav>
                                      </p:tavLst>
                                    </p:anim>
                                    <p:anim calcmode="lin" valueType="num">
                                      <p:cBhvr>
                                        <p:cTn id="90" dur="1000" fill="hold"/>
                                        <p:tgtEl>
                                          <p:spTgt spid="1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fade">
                                      <p:cBhvr>
                                        <p:cTn id="93" dur="1000"/>
                                        <p:tgtEl>
                                          <p:spTgt spid="11"/>
                                        </p:tgtEl>
                                      </p:cBhvr>
                                    </p:animEffect>
                                    <p:anim calcmode="lin" valueType="num">
                                      <p:cBhvr>
                                        <p:cTn id="94" dur="1000" fill="hold"/>
                                        <p:tgtEl>
                                          <p:spTgt spid="11"/>
                                        </p:tgtEl>
                                        <p:attrNameLst>
                                          <p:attrName>ppt_x</p:attrName>
                                        </p:attrNameLst>
                                      </p:cBhvr>
                                      <p:tavLst>
                                        <p:tav tm="0">
                                          <p:val>
                                            <p:strVal val="#ppt_x"/>
                                          </p:val>
                                        </p:tav>
                                        <p:tav tm="100000">
                                          <p:val>
                                            <p:strVal val="#ppt_x"/>
                                          </p:val>
                                        </p:tav>
                                      </p:tavLst>
                                    </p:anim>
                                    <p:anim calcmode="lin" valueType="num">
                                      <p:cBhvr>
                                        <p:cTn id="95" dur="1000" fill="hold"/>
                                        <p:tgtEl>
                                          <p:spTgt spid="11"/>
                                        </p:tgtEl>
                                        <p:attrNameLst>
                                          <p:attrName>ppt_y</p:attrName>
                                        </p:attrNameLst>
                                      </p:cBhvr>
                                      <p:tavLst>
                                        <p:tav tm="0">
                                          <p:val>
                                            <p:strVal val="#ppt_y+.1"/>
                                          </p:val>
                                        </p:tav>
                                        <p:tav tm="100000">
                                          <p:val>
                                            <p:strVal val="#ppt_y"/>
                                          </p:val>
                                        </p:tav>
                                      </p:tavLst>
                                    </p:anim>
                                  </p:childTnLst>
                                </p:cTn>
                              </p:par>
                            </p:childTnLst>
                          </p:cTn>
                        </p:par>
                        <p:par>
                          <p:cTn id="96" fill="hold">
                            <p:stCondLst>
                              <p:cond delay="3250"/>
                            </p:stCondLst>
                            <p:childTnLst>
                              <p:par>
                                <p:cTn id="97" presetID="22" presetClass="entr" presetSubtype="8"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left)">
                                      <p:cBhvr>
                                        <p:cTn id="99" dur="500"/>
                                        <p:tgtEl>
                                          <p:spTgt spid="20"/>
                                        </p:tgtEl>
                                      </p:cBhvr>
                                    </p:animEffect>
                                  </p:childTnLst>
                                </p:cTn>
                              </p:par>
                            </p:childTnLst>
                          </p:cTn>
                        </p:par>
                        <p:par>
                          <p:cTn id="100" fill="hold">
                            <p:stCondLst>
                              <p:cond delay="3750"/>
                            </p:stCondLst>
                            <p:childTnLst>
                              <p:par>
                                <p:cTn id="101" presetID="10" presetClass="entr" presetSubtype="0"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4" grpId="0"/>
      <p:bldP spid="5" grpId="0"/>
      <p:bldP spid="7" grpId="0"/>
      <p:bldP spid="8" grpId="0"/>
      <p:bldP spid="9" grpId="0"/>
      <p:bldP spid="10" grpId="0"/>
      <p:bldP spid="11" grpId="0"/>
      <p:bldP spid="12" grpId="0" animBg="1"/>
      <p:bldP spid="13" grpId="0" animBg="1"/>
      <p:bldP spid="14" grpId="0" animBg="1"/>
      <p:bldP spid="15" grpId="0"/>
      <p:bldP spid="16" grpId="0"/>
      <p:bldP spid="17" grpId="0"/>
      <p:bldP spid="18" grpId="0" animBg="1"/>
      <p:bldP spid="19" grpId="0"/>
      <p:bldP spid="20"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230799" y="2697244"/>
            <a:ext cx="5734262" cy="1756969"/>
            <a:chOff x="106371" y="2873099"/>
            <a:chExt cx="5734262" cy="1756969"/>
          </a:xfrm>
        </p:grpSpPr>
        <p:sp>
          <p:nvSpPr>
            <p:cNvPr id="39" name="文本框 10"/>
            <p:cNvSpPr txBox="1"/>
            <p:nvPr/>
          </p:nvSpPr>
          <p:spPr>
            <a:xfrm>
              <a:off x="1722197" y="4260736"/>
              <a:ext cx="2502609" cy="369332"/>
            </a:xfrm>
            <a:prstGeom prst="rect">
              <a:avLst/>
            </a:prstGeom>
            <a:noFill/>
          </p:spPr>
          <p:txBody>
            <a:bodyPr wrap="none" rtlCol="0">
              <a:spAutoFit/>
            </a:bodyPr>
            <a:lstStyle/>
            <a:p>
              <a:pPr algn="ctr"/>
              <a:r>
                <a:rPr lang="en-US" altLang="zh-CN" cap="all" dirty="0">
                  <a:solidFill>
                    <a:srgbClr val="69C1CD"/>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rgbClr val="69C1CD"/>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40" name="文本框 12"/>
            <p:cNvSpPr txBox="1"/>
            <p:nvPr/>
          </p:nvSpPr>
          <p:spPr>
            <a:xfrm>
              <a:off x="106371" y="2873099"/>
              <a:ext cx="5734262" cy="1200329"/>
            </a:xfrm>
            <a:prstGeom prst="rect">
              <a:avLst/>
            </a:prstGeom>
            <a:noFill/>
          </p:spPr>
          <p:txBody>
            <a:bodyPr wrap="none" rtlCol="0">
              <a:spAutoFit/>
            </a:bodyPr>
            <a:lstStyle/>
            <a:p>
              <a:pPr algn="ctr"/>
              <a:r>
                <a:rPr lang="zh-CN" altLang="en-US" sz="7200" b="1" dirty="0">
                  <a:solidFill>
                    <a:srgbClr val="C56928"/>
                  </a:solidFill>
                  <a:latin typeface="华文新魏" panose="02010800040101010101" pitchFamily="2" charset="-122"/>
                  <a:ea typeface="华文新魏" panose="02010800040101010101" pitchFamily="2" charset="-122"/>
                  <a:cs typeface="Microsoft JhengHei Light" panose="020B0304030504040204" pitchFamily="34" charset="-122"/>
                </a:rPr>
                <a:t>点击加入标题</a:t>
              </a:r>
            </a:p>
          </p:txBody>
        </p:sp>
        <p:sp>
          <p:nvSpPr>
            <p:cNvPr id="41" name="矩形 40"/>
            <p:cNvSpPr/>
            <p:nvPr/>
          </p:nvSpPr>
          <p:spPr>
            <a:xfrm flipV="1">
              <a:off x="636090" y="4062097"/>
              <a:ext cx="4674822" cy="45719"/>
            </a:xfrm>
            <a:prstGeom prst="rect">
              <a:avLst/>
            </a:prstGeom>
            <a:solidFill>
              <a:srgbClr val="69C1C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69C1CD"/>
                </a:solidFill>
                <a:latin typeface="华文新魏" panose="02010800040101010101" pitchFamily="2" charset="-122"/>
                <a:ea typeface="华文新魏" panose="02010800040101010101" pitchFamily="2" charset="-122"/>
              </a:endParaRPr>
            </a:p>
          </p:txBody>
        </p:sp>
      </p:grpSp>
      <p:grpSp>
        <p:nvGrpSpPr>
          <p:cNvPr id="16" name="组合 15"/>
          <p:cNvGrpSpPr/>
          <p:nvPr/>
        </p:nvGrpSpPr>
        <p:grpSpPr>
          <a:xfrm>
            <a:off x="4387673" y="1465443"/>
            <a:ext cx="3408540" cy="1110144"/>
            <a:chOff x="3247695" y="2088252"/>
            <a:chExt cx="2807535" cy="914400"/>
          </a:xfrm>
          <a:solidFill>
            <a:srgbClr val="C56928"/>
          </a:solidFill>
        </p:grpSpPr>
        <p:sp>
          <p:nvSpPr>
            <p:cNvPr id="17" name="矩形 16"/>
            <p:cNvSpPr/>
            <p:nvPr/>
          </p:nvSpPr>
          <p:spPr>
            <a:xfrm>
              <a:off x="3247695"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矩形 17"/>
            <p:cNvSpPr/>
            <p:nvPr/>
          </p:nvSpPr>
          <p:spPr>
            <a:xfrm>
              <a:off x="4194263" y="2088252"/>
              <a:ext cx="914399" cy="914400"/>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 name="矩形 18"/>
            <p:cNvSpPr/>
            <p:nvPr/>
          </p:nvSpPr>
          <p:spPr>
            <a:xfrm>
              <a:off x="5140831"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21" name="TextBox 4"/>
          <p:cNvSpPr txBox="1"/>
          <p:nvPr/>
        </p:nvSpPr>
        <p:spPr>
          <a:xfrm>
            <a:off x="4468309"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第</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
        <p:nvSpPr>
          <p:cNvPr id="22" name="TextBox 4"/>
          <p:cNvSpPr txBox="1"/>
          <p:nvPr/>
        </p:nvSpPr>
        <p:spPr>
          <a:xfrm>
            <a:off x="5680524"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二</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
        <p:nvSpPr>
          <p:cNvPr id="23" name="TextBox 4"/>
          <p:cNvSpPr txBox="1"/>
          <p:nvPr/>
        </p:nvSpPr>
        <p:spPr>
          <a:xfrm>
            <a:off x="6881840"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节</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1406604409"/>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50"/>
                                        <p:tgtEl>
                                          <p:spTgt spid="21"/>
                                        </p:tgtEl>
                                      </p:cBhvr>
                                    </p:animEffect>
                                    <p:anim calcmode="lin" valueType="num">
                                      <p:cBhvr>
                                        <p:cTn id="12" dur="250" fill="hold"/>
                                        <p:tgtEl>
                                          <p:spTgt spid="21"/>
                                        </p:tgtEl>
                                        <p:attrNameLst>
                                          <p:attrName>ppt_x</p:attrName>
                                        </p:attrNameLst>
                                      </p:cBhvr>
                                      <p:tavLst>
                                        <p:tav tm="0">
                                          <p:val>
                                            <p:strVal val="#ppt_x"/>
                                          </p:val>
                                        </p:tav>
                                        <p:tav tm="100000">
                                          <p:val>
                                            <p:strVal val="#ppt_x"/>
                                          </p:val>
                                        </p:tav>
                                      </p:tavLst>
                                    </p:anim>
                                    <p:anim calcmode="lin" valueType="num">
                                      <p:cBhvr>
                                        <p:cTn id="13" dur="25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50"/>
                                        <p:tgtEl>
                                          <p:spTgt spid="22"/>
                                        </p:tgtEl>
                                      </p:cBhvr>
                                    </p:animEffect>
                                    <p:anim calcmode="lin" valueType="num">
                                      <p:cBhvr>
                                        <p:cTn id="18" dur="250" fill="hold"/>
                                        <p:tgtEl>
                                          <p:spTgt spid="22"/>
                                        </p:tgtEl>
                                        <p:attrNameLst>
                                          <p:attrName>ppt_x</p:attrName>
                                        </p:attrNameLst>
                                      </p:cBhvr>
                                      <p:tavLst>
                                        <p:tav tm="0">
                                          <p:val>
                                            <p:strVal val="#ppt_x"/>
                                          </p:val>
                                        </p:tav>
                                        <p:tav tm="100000">
                                          <p:val>
                                            <p:strVal val="#ppt_x"/>
                                          </p:val>
                                        </p:tav>
                                      </p:tavLst>
                                    </p:anim>
                                    <p:anim calcmode="lin" valueType="num">
                                      <p:cBhvr>
                                        <p:cTn id="19" dur="2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50"/>
                                        <p:tgtEl>
                                          <p:spTgt spid="23"/>
                                        </p:tgtEl>
                                      </p:cBhvr>
                                    </p:animEffect>
                                    <p:anim calcmode="lin" valueType="num">
                                      <p:cBhvr>
                                        <p:cTn id="24" dur="250" fill="hold"/>
                                        <p:tgtEl>
                                          <p:spTgt spid="23"/>
                                        </p:tgtEl>
                                        <p:attrNameLst>
                                          <p:attrName>ppt_x</p:attrName>
                                        </p:attrNameLst>
                                      </p:cBhvr>
                                      <p:tavLst>
                                        <p:tav tm="0">
                                          <p:val>
                                            <p:strVal val="#ppt_x"/>
                                          </p:val>
                                        </p:tav>
                                        <p:tav tm="100000">
                                          <p:val>
                                            <p:strVal val="#ppt_x"/>
                                          </p:val>
                                        </p:tav>
                                      </p:tavLst>
                                    </p:anim>
                                    <p:anim calcmode="lin" valueType="num">
                                      <p:cBhvr>
                                        <p:cTn id="25" dur="2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3" name="矩形 2"/>
          <p:cNvSpPr/>
          <p:nvPr/>
        </p:nvSpPr>
        <p:spPr>
          <a:xfrm>
            <a:off x="6091298" y="1945545"/>
            <a:ext cx="4465411" cy="3070134"/>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600">
              <a:solidFill>
                <a:prstClr val="white"/>
              </a:solidFill>
              <a:latin typeface="Calibri"/>
              <a:ea typeface="宋体"/>
            </a:endParaRPr>
          </a:p>
        </p:txBody>
      </p:sp>
      <p:grpSp>
        <p:nvGrpSpPr>
          <p:cNvPr id="4" name="组合 3"/>
          <p:cNvGrpSpPr/>
          <p:nvPr/>
        </p:nvGrpSpPr>
        <p:grpSpPr>
          <a:xfrm flipH="1">
            <a:off x="1750355" y="1852512"/>
            <a:ext cx="4086214" cy="3158694"/>
            <a:chOff x="5412976" y="1646454"/>
            <a:chExt cx="6300609" cy="4870450"/>
          </a:xfrm>
        </p:grpSpPr>
        <p:sp>
          <p:nvSpPr>
            <p:cNvPr id="5" name="Text Box 10"/>
            <p:cNvSpPr txBox="1">
              <a:spLocks noChangeArrowheads="1"/>
            </p:cNvSpPr>
            <p:nvPr/>
          </p:nvSpPr>
          <p:spPr bwMode="auto">
            <a:xfrm>
              <a:off x="5519766" y="2768959"/>
              <a:ext cx="2669750" cy="1779624"/>
            </a:xfrm>
            <a:prstGeom prst="rect">
              <a:avLst/>
            </a:prstGeom>
            <a:noFill/>
            <a:ln w="9525">
              <a:noFill/>
              <a:miter lim="800000"/>
              <a:headEnd/>
              <a:tailEnd/>
            </a:ln>
          </p:spPr>
          <p:txBody>
            <a:bodyPr wrap="square" lIns="45720" tIns="22860" rIns="45720" bIns="22860">
              <a:spAutoFit/>
            </a:bodyPr>
            <a:lstStyle/>
            <a:p>
              <a:pPr defTabSz="1088232"/>
              <a:r>
                <a:rPr lang="zh-CN" altLang="en-US" sz="1100" b="1">
                  <a:solidFill>
                    <a:schemeClr val="bg1">
                      <a:lumMod val="50000"/>
                    </a:schemeClr>
                  </a:solidFill>
                  <a:latin typeface="Open Sans" pitchFamily="34" charset="0"/>
                  <a:ea typeface="Open Sans" pitchFamily="34" charset="0"/>
                  <a:cs typeface="Open Sans" pitchFamily="34" charset="0"/>
                </a:rPr>
                <a:t>输入你的标题描述</a:t>
              </a:r>
            </a:p>
            <a:p>
              <a:pPr defTabSz="1088232"/>
              <a:endParaRPr lang="en-US" sz="700" b="1">
                <a:solidFill>
                  <a:schemeClr val="bg1">
                    <a:lumMod val="50000"/>
                  </a:schemeClr>
                </a:solidFill>
                <a:latin typeface="Open Sans" pitchFamily="34" charset="0"/>
                <a:ea typeface="Open Sans" pitchFamily="34" charset="0"/>
                <a:cs typeface="Open Sans" pitchFamily="34" charset="0"/>
              </a:endParaRPr>
            </a:p>
            <a:p>
              <a:pPr defTabSz="1088232"/>
              <a:r>
                <a:rPr lang="en-US" sz="9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leo magna, sit amet. Nullam eu tempor purus. Nunc a leo magna, sit amet consequat risus. </a:t>
              </a:r>
            </a:p>
          </p:txBody>
        </p:sp>
        <p:sp>
          <p:nvSpPr>
            <p:cNvPr id="7" name="Text Box 10"/>
            <p:cNvSpPr txBox="1">
              <a:spLocks noChangeArrowheads="1"/>
            </p:cNvSpPr>
            <p:nvPr/>
          </p:nvSpPr>
          <p:spPr bwMode="auto">
            <a:xfrm>
              <a:off x="5412976" y="1646454"/>
              <a:ext cx="2562960" cy="1115231"/>
            </a:xfrm>
            <a:prstGeom prst="rect">
              <a:avLst/>
            </a:prstGeom>
            <a:noFill/>
            <a:ln w="9525">
              <a:noFill/>
              <a:miter lim="800000"/>
              <a:headEnd/>
              <a:tailEnd/>
            </a:ln>
          </p:spPr>
          <p:txBody>
            <a:bodyPr wrap="square" lIns="45720" tIns="22860" rIns="45720" bIns="22860">
              <a:spAutoFit/>
            </a:bodyPr>
            <a:lstStyle/>
            <a:p>
              <a:pPr defTabSz="1088232"/>
              <a:r>
                <a:rPr lang="en-US" sz="4400" b="1" dirty="0">
                  <a:solidFill>
                    <a:schemeClr val="bg1">
                      <a:lumMod val="50000"/>
                    </a:schemeClr>
                  </a:solidFill>
                  <a:latin typeface="Open Sans" pitchFamily="34" charset="0"/>
                  <a:ea typeface="Open Sans" pitchFamily="34" charset="0"/>
                  <a:cs typeface="Open Sans" pitchFamily="34" charset="0"/>
                </a:rPr>
                <a:t>69%</a:t>
              </a:r>
              <a:endParaRPr lang="en-US" sz="3200" dirty="0">
                <a:solidFill>
                  <a:schemeClr val="bg1">
                    <a:lumMod val="50000"/>
                  </a:schemeClr>
                </a:solidFill>
                <a:latin typeface="Open Sans" pitchFamily="34" charset="0"/>
                <a:ea typeface="Open Sans" pitchFamily="34" charset="0"/>
                <a:cs typeface="Open Sans" pitchFamily="34" charset="0"/>
              </a:endParaRPr>
            </a:p>
          </p:txBody>
        </p:sp>
        <p:sp>
          <p:nvSpPr>
            <p:cNvPr id="8" name="Right Brace 31"/>
            <p:cNvSpPr/>
            <p:nvPr/>
          </p:nvSpPr>
          <p:spPr>
            <a:xfrm>
              <a:off x="8403096" y="1847893"/>
              <a:ext cx="213580" cy="4658713"/>
            </a:xfrm>
            <a:prstGeom prst="righ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sp>
          <p:nvSpPr>
            <p:cNvPr id="9" name="Text Box 10"/>
            <p:cNvSpPr txBox="1">
              <a:spLocks noChangeArrowheads="1"/>
            </p:cNvSpPr>
            <p:nvPr/>
          </p:nvSpPr>
          <p:spPr bwMode="auto">
            <a:xfrm>
              <a:off x="5519766" y="5315920"/>
              <a:ext cx="2669750" cy="1067774"/>
            </a:xfrm>
            <a:prstGeom prst="rect">
              <a:avLst/>
            </a:prstGeom>
            <a:noFill/>
            <a:ln w="9525">
              <a:noFill/>
              <a:miter lim="800000"/>
              <a:headEnd/>
              <a:tailEnd/>
            </a:ln>
          </p:spPr>
          <p:txBody>
            <a:bodyPr wrap="square" lIns="45720" tIns="22860" rIns="45720" bIns="22860">
              <a:spAutoFit/>
            </a:bodyPr>
            <a:lstStyle/>
            <a:p>
              <a:pPr defTabSz="1088232"/>
              <a:r>
                <a:rPr lang="en-US" sz="1050" i="1">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 </a:t>
              </a:r>
            </a:p>
          </p:txBody>
        </p:sp>
        <p:cxnSp>
          <p:nvCxnSpPr>
            <p:cNvPr id="10" name="Straight Connector 33"/>
            <p:cNvCxnSpPr/>
            <p:nvPr/>
          </p:nvCxnSpPr>
          <p:spPr>
            <a:xfrm>
              <a:off x="5626556" y="5147914"/>
              <a:ext cx="256296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Rounded Rectangle 37"/>
            <p:cNvSpPr/>
            <p:nvPr/>
          </p:nvSpPr>
          <p:spPr>
            <a:xfrm>
              <a:off x="8937046" y="1844555"/>
              <a:ext cx="2776539" cy="1451387"/>
            </a:xfrm>
            <a:prstGeom prst="roundRect">
              <a:avLst>
                <a:gd name="adj" fmla="val 5186"/>
              </a:avLst>
            </a:prstGeom>
            <a:solidFill>
              <a:srgbClr val="69C1C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 name="Text Box 10"/>
            <p:cNvSpPr txBox="1">
              <a:spLocks noChangeArrowheads="1"/>
            </p:cNvSpPr>
            <p:nvPr/>
          </p:nvSpPr>
          <p:spPr bwMode="auto">
            <a:xfrm>
              <a:off x="9150625" y="1762386"/>
              <a:ext cx="2409892" cy="1423700"/>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050" b="1">
                  <a:solidFill>
                    <a:schemeClr val="bg1"/>
                  </a:solidFill>
                  <a:latin typeface="Open Sans" pitchFamily="34" charset="0"/>
                  <a:ea typeface="Open Sans" pitchFamily="34" charset="0"/>
                  <a:cs typeface="Open Sans" pitchFamily="34" charset="0"/>
                </a:rPr>
                <a:t>输入你的标题描述</a:t>
              </a:r>
            </a:p>
            <a:p>
              <a:pPr defTabSz="1088232"/>
              <a:r>
                <a:rPr lang="en-US" sz="900" smtClean="0">
                  <a:solidFill>
                    <a:schemeClr val="bg1"/>
                  </a:solidFill>
                  <a:latin typeface="Open Sans" pitchFamily="34" charset="0"/>
                  <a:ea typeface="Open Sans" pitchFamily="34" charset="0"/>
                  <a:cs typeface="Open Sans" pitchFamily="34" charset="0"/>
                </a:rPr>
                <a:t>Nullam </a:t>
              </a:r>
              <a:r>
                <a:rPr lang="en-US" sz="900" dirty="0" err="1">
                  <a:solidFill>
                    <a:schemeClr val="bg1"/>
                  </a:solidFill>
                  <a:latin typeface="Open Sans" pitchFamily="34" charset="0"/>
                  <a:ea typeface="Open Sans" pitchFamily="34" charset="0"/>
                  <a:cs typeface="Open Sans" pitchFamily="34" charset="0"/>
                </a:rPr>
                <a:t>eu</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tempor</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purus</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Nunc</a:t>
              </a:r>
              <a:r>
                <a:rPr lang="en-US" sz="900" dirty="0">
                  <a:solidFill>
                    <a:schemeClr val="bg1"/>
                  </a:solidFill>
                  <a:latin typeface="Open Sans" pitchFamily="34" charset="0"/>
                  <a:ea typeface="Open Sans" pitchFamily="34" charset="0"/>
                  <a:cs typeface="Open Sans" pitchFamily="34" charset="0"/>
                </a:rPr>
                <a:t> a </a:t>
              </a:r>
              <a:r>
                <a:rPr lang="en-US" sz="900" dirty="0" err="1">
                  <a:solidFill>
                    <a:schemeClr val="bg1"/>
                  </a:solidFill>
                  <a:latin typeface="Open Sans" pitchFamily="34" charset="0"/>
                  <a:ea typeface="Open Sans" pitchFamily="34" charset="0"/>
                  <a:cs typeface="Open Sans" pitchFamily="34" charset="0"/>
                </a:rPr>
                <a:t>leo</a:t>
              </a:r>
              <a:r>
                <a:rPr lang="en-US" sz="900" dirty="0">
                  <a:solidFill>
                    <a:schemeClr val="bg1"/>
                  </a:solidFill>
                  <a:latin typeface="Open Sans" pitchFamily="34" charset="0"/>
                  <a:ea typeface="Open Sans" pitchFamily="34" charset="0"/>
                  <a:cs typeface="Open Sans" pitchFamily="34" charset="0"/>
                </a:rPr>
                <a:t> magna, sit </a:t>
              </a:r>
              <a:r>
                <a:rPr lang="en-US" sz="900" dirty="0" err="1">
                  <a:solidFill>
                    <a:schemeClr val="bg1"/>
                  </a:solidFill>
                  <a:latin typeface="Open Sans" pitchFamily="34" charset="0"/>
                  <a:ea typeface="Open Sans" pitchFamily="34" charset="0"/>
                  <a:cs typeface="Open Sans" pitchFamily="34" charset="0"/>
                </a:rPr>
                <a:t>amet</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consequat</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risus</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Nunc</a:t>
              </a:r>
              <a:r>
                <a:rPr lang="en-US" sz="900" dirty="0">
                  <a:solidFill>
                    <a:schemeClr val="bg1"/>
                  </a:solidFill>
                  <a:latin typeface="Open Sans" pitchFamily="34" charset="0"/>
                  <a:ea typeface="Open Sans" pitchFamily="34" charset="0"/>
                  <a:cs typeface="Open Sans" pitchFamily="34" charset="0"/>
                </a:rPr>
                <a:t> a </a:t>
              </a:r>
              <a:r>
                <a:rPr lang="en-US" sz="900" dirty="0" err="1">
                  <a:solidFill>
                    <a:schemeClr val="bg1"/>
                  </a:solidFill>
                  <a:latin typeface="Open Sans" pitchFamily="34" charset="0"/>
                  <a:ea typeface="Open Sans" pitchFamily="34" charset="0"/>
                  <a:cs typeface="Open Sans" pitchFamily="34" charset="0"/>
                </a:rPr>
                <a:t>leo</a:t>
              </a:r>
              <a:r>
                <a:rPr lang="en-US" sz="900" dirty="0">
                  <a:solidFill>
                    <a:schemeClr val="bg1"/>
                  </a:solidFill>
                  <a:latin typeface="Open Sans" pitchFamily="34" charset="0"/>
                  <a:ea typeface="Open Sans" pitchFamily="34" charset="0"/>
                  <a:cs typeface="Open Sans" pitchFamily="34" charset="0"/>
                </a:rPr>
                <a:t> magna.</a:t>
              </a:r>
            </a:p>
          </p:txBody>
        </p:sp>
        <p:sp>
          <p:nvSpPr>
            <p:cNvPr id="13" name="Rounded Rectangle 45"/>
            <p:cNvSpPr/>
            <p:nvPr/>
          </p:nvSpPr>
          <p:spPr>
            <a:xfrm>
              <a:off x="8937046" y="3453371"/>
              <a:ext cx="2776539" cy="1451387"/>
            </a:xfrm>
            <a:prstGeom prst="roundRect">
              <a:avLst>
                <a:gd name="adj" fmla="val 5186"/>
              </a:avLst>
            </a:prstGeom>
            <a:solidFill>
              <a:srgbClr val="C5692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Text Box 10"/>
            <p:cNvSpPr txBox="1">
              <a:spLocks noChangeArrowheads="1"/>
            </p:cNvSpPr>
            <p:nvPr/>
          </p:nvSpPr>
          <p:spPr bwMode="auto">
            <a:xfrm>
              <a:off x="9150625" y="3371203"/>
              <a:ext cx="2409892" cy="1423700"/>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050" b="1">
                  <a:solidFill>
                    <a:schemeClr val="bg1"/>
                  </a:solidFill>
                  <a:latin typeface="Open Sans" pitchFamily="34" charset="0"/>
                  <a:ea typeface="Open Sans" pitchFamily="34" charset="0"/>
                  <a:cs typeface="Open Sans" pitchFamily="34" charset="0"/>
                </a:rPr>
                <a:t>输入你的标题描述</a:t>
              </a:r>
            </a:p>
            <a:p>
              <a:pPr defTabSz="1088232"/>
              <a:r>
                <a:rPr lang="en-US" sz="900" smtClean="0">
                  <a:solidFill>
                    <a:schemeClr val="bg1"/>
                  </a:solidFill>
                  <a:latin typeface="Open Sans" pitchFamily="34" charset="0"/>
                  <a:ea typeface="Open Sans" pitchFamily="34" charset="0"/>
                  <a:cs typeface="Open Sans" pitchFamily="34" charset="0"/>
                </a:rPr>
                <a:t>Nullam </a:t>
              </a:r>
              <a:r>
                <a:rPr lang="en-US" sz="900" dirty="0" err="1">
                  <a:solidFill>
                    <a:schemeClr val="bg1"/>
                  </a:solidFill>
                  <a:latin typeface="Open Sans" pitchFamily="34" charset="0"/>
                  <a:ea typeface="Open Sans" pitchFamily="34" charset="0"/>
                  <a:cs typeface="Open Sans" pitchFamily="34" charset="0"/>
                </a:rPr>
                <a:t>eu</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tempor</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purus</a:t>
              </a:r>
              <a:r>
                <a:rPr lang="en-US" sz="900" dirty="0">
                  <a:solidFill>
                    <a:schemeClr val="bg1"/>
                  </a:solidFill>
                  <a:latin typeface="Open Sans" pitchFamily="34" charset="0"/>
                  <a:ea typeface="Open Sans" pitchFamily="34" charset="0"/>
                  <a:cs typeface="Open Sans" pitchFamily="34" charset="0"/>
                </a:rPr>
                <a:t>. Nunc a </a:t>
              </a:r>
              <a:r>
                <a:rPr lang="en-US" sz="900" dirty="0" err="1">
                  <a:solidFill>
                    <a:schemeClr val="bg1"/>
                  </a:solidFill>
                  <a:latin typeface="Open Sans" pitchFamily="34" charset="0"/>
                  <a:ea typeface="Open Sans" pitchFamily="34" charset="0"/>
                  <a:cs typeface="Open Sans" pitchFamily="34" charset="0"/>
                </a:rPr>
                <a:t>leo</a:t>
              </a:r>
              <a:r>
                <a:rPr lang="en-US" sz="900" dirty="0">
                  <a:solidFill>
                    <a:schemeClr val="bg1"/>
                  </a:solidFill>
                  <a:latin typeface="Open Sans" pitchFamily="34" charset="0"/>
                  <a:ea typeface="Open Sans" pitchFamily="34" charset="0"/>
                  <a:cs typeface="Open Sans" pitchFamily="34" charset="0"/>
                </a:rPr>
                <a:t> magna, sit </a:t>
              </a:r>
              <a:r>
                <a:rPr lang="en-US" sz="900" dirty="0" err="1">
                  <a:solidFill>
                    <a:schemeClr val="bg1"/>
                  </a:solidFill>
                  <a:latin typeface="Open Sans" pitchFamily="34" charset="0"/>
                  <a:ea typeface="Open Sans" pitchFamily="34" charset="0"/>
                  <a:cs typeface="Open Sans" pitchFamily="34" charset="0"/>
                </a:rPr>
                <a:t>amet</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consequat</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risus</a:t>
              </a:r>
              <a:r>
                <a:rPr lang="en-US" sz="900" dirty="0">
                  <a:solidFill>
                    <a:schemeClr val="bg1"/>
                  </a:solidFill>
                  <a:latin typeface="Open Sans" pitchFamily="34" charset="0"/>
                  <a:ea typeface="Open Sans" pitchFamily="34" charset="0"/>
                  <a:cs typeface="Open Sans" pitchFamily="34" charset="0"/>
                </a:rPr>
                <a:t>. Nunc a </a:t>
              </a:r>
              <a:r>
                <a:rPr lang="en-US" sz="900" dirty="0" err="1">
                  <a:solidFill>
                    <a:schemeClr val="bg1"/>
                  </a:solidFill>
                  <a:latin typeface="Open Sans" pitchFamily="34" charset="0"/>
                  <a:ea typeface="Open Sans" pitchFamily="34" charset="0"/>
                  <a:cs typeface="Open Sans" pitchFamily="34" charset="0"/>
                </a:rPr>
                <a:t>leo</a:t>
              </a:r>
              <a:r>
                <a:rPr lang="en-US" sz="900" dirty="0">
                  <a:solidFill>
                    <a:schemeClr val="bg1"/>
                  </a:solidFill>
                  <a:latin typeface="Open Sans" pitchFamily="34" charset="0"/>
                  <a:ea typeface="Open Sans" pitchFamily="34" charset="0"/>
                  <a:cs typeface="Open Sans" pitchFamily="34" charset="0"/>
                </a:rPr>
                <a:t> magna.</a:t>
              </a:r>
            </a:p>
          </p:txBody>
        </p:sp>
        <p:sp>
          <p:nvSpPr>
            <p:cNvPr id="15" name="Rounded Rectangle 47"/>
            <p:cNvSpPr/>
            <p:nvPr/>
          </p:nvSpPr>
          <p:spPr>
            <a:xfrm>
              <a:off x="8937046" y="5065517"/>
              <a:ext cx="2776539" cy="1451387"/>
            </a:xfrm>
            <a:prstGeom prst="roundRect">
              <a:avLst>
                <a:gd name="adj" fmla="val 5186"/>
              </a:avLst>
            </a:prstGeom>
            <a:solidFill>
              <a:srgbClr val="69C1CD"/>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Text Box 10"/>
            <p:cNvSpPr txBox="1">
              <a:spLocks noChangeArrowheads="1"/>
            </p:cNvSpPr>
            <p:nvPr/>
          </p:nvSpPr>
          <p:spPr bwMode="auto">
            <a:xfrm>
              <a:off x="9150625" y="4983348"/>
              <a:ext cx="2409892" cy="1423700"/>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050" b="1">
                  <a:solidFill>
                    <a:schemeClr val="bg1"/>
                  </a:solidFill>
                  <a:latin typeface="Open Sans" pitchFamily="34" charset="0"/>
                  <a:ea typeface="Open Sans" pitchFamily="34" charset="0"/>
                  <a:cs typeface="Open Sans" pitchFamily="34" charset="0"/>
                </a:rPr>
                <a:t>输入你的标题描述</a:t>
              </a:r>
            </a:p>
            <a:p>
              <a:pPr defTabSz="1088232"/>
              <a:r>
                <a:rPr lang="en-US" sz="900" smtClean="0">
                  <a:solidFill>
                    <a:schemeClr val="bg1"/>
                  </a:solidFill>
                  <a:latin typeface="Open Sans" pitchFamily="34" charset="0"/>
                  <a:ea typeface="Open Sans" pitchFamily="34" charset="0"/>
                  <a:cs typeface="Open Sans" pitchFamily="34" charset="0"/>
                </a:rPr>
                <a:t>Nullam </a:t>
              </a:r>
              <a:r>
                <a:rPr lang="en-US" sz="900" dirty="0" err="1">
                  <a:solidFill>
                    <a:schemeClr val="bg1"/>
                  </a:solidFill>
                  <a:latin typeface="Open Sans" pitchFamily="34" charset="0"/>
                  <a:ea typeface="Open Sans" pitchFamily="34" charset="0"/>
                  <a:cs typeface="Open Sans" pitchFamily="34" charset="0"/>
                </a:rPr>
                <a:t>eu</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tempor</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purus</a:t>
              </a:r>
              <a:r>
                <a:rPr lang="en-US" sz="900" dirty="0">
                  <a:solidFill>
                    <a:schemeClr val="bg1"/>
                  </a:solidFill>
                  <a:latin typeface="Open Sans" pitchFamily="34" charset="0"/>
                  <a:ea typeface="Open Sans" pitchFamily="34" charset="0"/>
                  <a:cs typeface="Open Sans" pitchFamily="34" charset="0"/>
                </a:rPr>
                <a:t>. Nunc a </a:t>
              </a:r>
              <a:r>
                <a:rPr lang="en-US" sz="900" dirty="0" err="1">
                  <a:solidFill>
                    <a:schemeClr val="bg1"/>
                  </a:solidFill>
                  <a:latin typeface="Open Sans" pitchFamily="34" charset="0"/>
                  <a:ea typeface="Open Sans" pitchFamily="34" charset="0"/>
                  <a:cs typeface="Open Sans" pitchFamily="34" charset="0"/>
                </a:rPr>
                <a:t>leo</a:t>
              </a:r>
              <a:r>
                <a:rPr lang="en-US" sz="900" dirty="0">
                  <a:solidFill>
                    <a:schemeClr val="bg1"/>
                  </a:solidFill>
                  <a:latin typeface="Open Sans" pitchFamily="34" charset="0"/>
                  <a:ea typeface="Open Sans" pitchFamily="34" charset="0"/>
                  <a:cs typeface="Open Sans" pitchFamily="34" charset="0"/>
                </a:rPr>
                <a:t> magna, sit </a:t>
              </a:r>
              <a:r>
                <a:rPr lang="en-US" sz="900" dirty="0" err="1">
                  <a:solidFill>
                    <a:schemeClr val="bg1"/>
                  </a:solidFill>
                  <a:latin typeface="Open Sans" pitchFamily="34" charset="0"/>
                  <a:ea typeface="Open Sans" pitchFamily="34" charset="0"/>
                  <a:cs typeface="Open Sans" pitchFamily="34" charset="0"/>
                </a:rPr>
                <a:t>amet</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consequat</a:t>
              </a:r>
              <a:r>
                <a:rPr lang="en-US" sz="900" dirty="0">
                  <a:solidFill>
                    <a:schemeClr val="bg1"/>
                  </a:solidFill>
                  <a:latin typeface="Open Sans" pitchFamily="34" charset="0"/>
                  <a:ea typeface="Open Sans" pitchFamily="34" charset="0"/>
                  <a:cs typeface="Open Sans" pitchFamily="34" charset="0"/>
                </a:rPr>
                <a:t> </a:t>
              </a:r>
              <a:r>
                <a:rPr lang="en-US" sz="900" dirty="0" err="1">
                  <a:solidFill>
                    <a:schemeClr val="bg1"/>
                  </a:solidFill>
                  <a:latin typeface="Open Sans" pitchFamily="34" charset="0"/>
                  <a:ea typeface="Open Sans" pitchFamily="34" charset="0"/>
                  <a:cs typeface="Open Sans" pitchFamily="34" charset="0"/>
                </a:rPr>
                <a:t>risus</a:t>
              </a:r>
              <a:r>
                <a:rPr lang="en-US" sz="900" dirty="0">
                  <a:solidFill>
                    <a:schemeClr val="bg1"/>
                  </a:solidFill>
                  <a:latin typeface="Open Sans" pitchFamily="34" charset="0"/>
                  <a:ea typeface="Open Sans" pitchFamily="34" charset="0"/>
                  <a:cs typeface="Open Sans" pitchFamily="34" charset="0"/>
                </a:rPr>
                <a:t>. Nunc a </a:t>
              </a:r>
              <a:r>
                <a:rPr lang="en-US" sz="900" dirty="0" err="1">
                  <a:solidFill>
                    <a:schemeClr val="bg1"/>
                  </a:solidFill>
                  <a:latin typeface="Open Sans" pitchFamily="34" charset="0"/>
                  <a:ea typeface="Open Sans" pitchFamily="34" charset="0"/>
                  <a:cs typeface="Open Sans" pitchFamily="34" charset="0"/>
                </a:rPr>
                <a:t>leo</a:t>
              </a:r>
              <a:r>
                <a:rPr lang="en-US" sz="900" dirty="0">
                  <a:solidFill>
                    <a:schemeClr val="bg1"/>
                  </a:solidFill>
                  <a:latin typeface="Open Sans" pitchFamily="34" charset="0"/>
                  <a:ea typeface="Open Sans" pitchFamily="34" charset="0"/>
                  <a:cs typeface="Open Sans" pitchFamily="34" charset="0"/>
                </a:rPr>
                <a:t> magna.</a:t>
              </a:r>
            </a:p>
          </p:txBody>
        </p:sp>
      </p:grpSp>
      <p:grpSp>
        <p:nvGrpSpPr>
          <p:cNvPr id="17" name="组合 16"/>
          <p:cNvGrpSpPr/>
          <p:nvPr/>
        </p:nvGrpSpPr>
        <p:grpSpPr>
          <a:xfrm>
            <a:off x="1039886" y="5385617"/>
            <a:ext cx="10129352" cy="859508"/>
            <a:chOff x="757391" y="4753425"/>
            <a:chExt cx="7595768" cy="644519"/>
          </a:xfrm>
          <a:solidFill>
            <a:srgbClr val="157F73"/>
          </a:solidFill>
        </p:grpSpPr>
        <p:sp>
          <p:nvSpPr>
            <p:cNvPr id="18" name="矩形 17"/>
            <p:cNvSpPr/>
            <p:nvPr/>
          </p:nvSpPr>
          <p:spPr>
            <a:xfrm>
              <a:off x="787670" y="4753425"/>
              <a:ext cx="7565489" cy="34284"/>
            </a:xfrm>
            <a:prstGeom prst="rect">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9" name="文本框 14"/>
            <p:cNvSpPr txBox="1"/>
            <p:nvPr/>
          </p:nvSpPr>
          <p:spPr>
            <a:xfrm>
              <a:off x="757391" y="4869862"/>
              <a:ext cx="7100174" cy="528082"/>
            </a:xfrm>
            <a:prstGeom prst="rect">
              <a:avLst/>
            </a:prstGeom>
            <a:noFill/>
          </p:spPr>
          <p:txBody>
            <a:bodyPr wrap="square" rtlCol="0">
              <a:spAutoFit/>
            </a:bodyPr>
            <a:lstStyle/>
            <a:p>
              <a:pPr algn="ctr">
                <a:lnSpc>
                  <a:spcPct val="150000"/>
                </a:lnSpc>
              </a:pP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400" dirty="0">
                <a:solidFill>
                  <a:schemeClr val="bg1">
                    <a:lumMod val="50000"/>
                  </a:schemeClr>
                </a:solidFill>
              </a:endParaRPr>
            </a:p>
          </p:txBody>
        </p:sp>
      </p:grpSp>
    </p:spTree>
    <p:extLst>
      <p:ext uri="{BB962C8B-B14F-4D97-AF65-F5344CB8AC3E}">
        <p14:creationId xmlns:p14="http://schemas.microsoft.com/office/powerpoint/2010/main" val="3127244013"/>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ppt_x"/>
                                          </p:val>
                                        </p:tav>
                                        <p:tav tm="100000">
                                          <p:val>
                                            <p:strVal val="#ppt_x"/>
                                          </p:val>
                                        </p:tav>
                                      </p:tavLst>
                                    </p:anim>
                                    <p:anim calcmode="lin" valueType="num">
                                      <p:cBhvr additive="base">
                                        <p:cTn id="12" dur="25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anim calcmode="lin" valueType="num">
                                      <p:cBhvr>
                                        <p:cTn id="22" dur="500" fill="hold"/>
                                        <p:tgtEl>
                                          <p:spTgt spid="17"/>
                                        </p:tgtEl>
                                        <p:attrNameLst>
                                          <p:attrName>ppt_x</p:attrName>
                                        </p:attrNameLst>
                                      </p:cBhvr>
                                      <p:tavLst>
                                        <p:tav tm="0">
                                          <p:val>
                                            <p:strVal val="#ppt_x"/>
                                          </p:val>
                                        </p:tav>
                                        <p:tav tm="100000">
                                          <p:val>
                                            <p:strVal val="#ppt_x"/>
                                          </p:val>
                                        </p:tav>
                                      </p:tavLst>
                                    </p:anim>
                                    <p:anim calcmode="lin" valueType="num">
                                      <p:cBhvr>
                                        <p:cTn id="23"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3" name="Freeform 5"/>
          <p:cNvSpPr>
            <a:spLocks noEditPoints="1"/>
          </p:cNvSpPr>
          <p:nvPr/>
        </p:nvSpPr>
        <p:spPr bwMode="auto">
          <a:xfrm>
            <a:off x="2201307" y="2690508"/>
            <a:ext cx="1290297" cy="1118981"/>
          </a:xfrm>
          <a:custGeom>
            <a:avLst/>
            <a:gdLst>
              <a:gd name="T0" fmla="*/ 488 w 501"/>
              <a:gd name="T1" fmla="*/ 12 h 434"/>
              <a:gd name="T2" fmla="*/ 459 w 501"/>
              <a:gd name="T3" fmla="*/ 0 h 434"/>
              <a:gd name="T4" fmla="*/ 42 w 501"/>
              <a:gd name="T5" fmla="*/ 0 h 434"/>
              <a:gd name="T6" fmla="*/ 12 w 501"/>
              <a:gd name="T7" fmla="*/ 12 h 434"/>
              <a:gd name="T8" fmla="*/ 0 w 501"/>
              <a:gd name="T9" fmla="*/ 42 h 434"/>
              <a:gd name="T10" fmla="*/ 0 w 501"/>
              <a:gd name="T11" fmla="*/ 325 h 434"/>
              <a:gd name="T12" fmla="*/ 12 w 501"/>
              <a:gd name="T13" fmla="*/ 355 h 434"/>
              <a:gd name="T14" fmla="*/ 42 w 501"/>
              <a:gd name="T15" fmla="*/ 367 h 434"/>
              <a:gd name="T16" fmla="*/ 184 w 501"/>
              <a:gd name="T17" fmla="*/ 367 h 434"/>
              <a:gd name="T18" fmla="*/ 179 w 501"/>
              <a:gd name="T19" fmla="*/ 387 h 434"/>
              <a:gd name="T20" fmla="*/ 171 w 501"/>
              <a:gd name="T21" fmla="*/ 406 h 434"/>
              <a:gd name="T22" fmla="*/ 167 w 501"/>
              <a:gd name="T23" fmla="*/ 417 h 434"/>
              <a:gd name="T24" fmla="*/ 172 w 501"/>
              <a:gd name="T25" fmla="*/ 429 h 434"/>
              <a:gd name="T26" fmla="*/ 184 w 501"/>
              <a:gd name="T27" fmla="*/ 434 h 434"/>
              <a:gd name="T28" fmla="*/ 317 w 501"/>
              <a:gd name="T29" fmla="*/ 434 h 434"/>
              <a:gd name="T30" fmla="*/ 329 w 501"/>
              <a:gd name="T31" fmla="*/ 429 h 434"/>
              <a:gd name="T32" fmla="*/ 334 w 501"/>
              <a:gd name="T33" fmla="*/ 417 h 434"/>
              <a:gd name="T34" fmla="*/ 330 w 501"/>
              <a:gd name="T35" fmla="*/ 406 h 434"/>
              <a:gd name="T36" fmla="*/ 321 w 501"/>
              <a:gd name="T37" fmla="*/ 387 h 434"/>
              <a:gd name="T38" fmla="*/ 317 w 501"/>
              <a:gd name="T39" fmla="*/ 367 h 434"/>
              <a:gd name="T40" fmla="*/ 459 w 501"/>
              <a:gd name="T41" fmla="*/ 367 h 434"/>
              <a:gd name="T42" fmla="*/ 488 w 501"/>
              <a:gd name="T43" fmla="*/ 355 h 434"/>
              <a:gd name="T44" fmla="*/ 501 w 501"/>
              <a:gd name="T45" fmla="*/ 325 h 434"/>
              <a:gd name="T46" fmla="*/ 501 w 501"/>
              <a:gd name="T47" fmla="*/ 42 h 434"/>
              <a:gd name="T48" fmla="*/ 488 w 501"/>
              <a:gd name="T49" fmla="*/ 12 h 434"/>
              <a:gd name="T50" fmla="*/ 467 w 501"/>
              <a:gd name="T51" fmla="*/ 259 h 434"/>
              <a:gd name="T52" fmla="*/ 465 w 501"/>
              <a:gd name="T53" fmla="*/ 264 h 434"/>
              <a:gd name="T54" fmla="*/ 459 w 501"/>
              <a:gd name="T55" fmla="*/ 267 h 434"/>
              <a:gd name="T56" fmla="*/ 42 w 501"/>
              <a:gd name="T57" fmla="*/ 267 h 434"/>
              <a:gd name="T58" fmla="*/ 36 w 501"/>
              <a:gd name="T59" fmla="*/ 264 h 434"/>
              <a:gd name="T60" fmla="*/ 33 w 501"/>
              <a:gd name="T61" fmla="*/ 259 h 434"/>
              <a:gd name="T62" fmla="*/ 33 w 501"/>
              <a:gd name="T63" fmla="*/ 42 h 434"/>
              <a:gd name="T64" fmla="*/ 36 w 501"/>
              <a:gd name="T65" fmla="*/ 36 h 434"/>
              <a:gd name="T66" fmla="*/ 42 w 501"/>
              <a:gd name="T67" fmla="*/ 33 h 434"/>
              <a:gd name="T68" fmla="*/ 459 w 501"/>
              <a:gd name="T69" fmla="*/ 33 h 434"/>
              <a:gd name="T70" fmla="*/ 465 w 501"/>
              <a:gd name="T71" fmla="*/ 36 h 434"/>
              <a:gd name="T72" fmla="*/ 467 w 501"/>
              <a:gd name="T73" fmla="*/ 42 h 434"/>
              <a:gd name="T74" fmla="*/ 467 w 501"/>
              <a:gd name="T75" fmla="*/ 259 h 434"/>
              <a:gd name="T76" fmla="*/ 467 w 501"/>
              <a:gd name="T77" fmla="*/ 259 h 434"/>
              <a:gd name="T78" fmla="*/ 467 w 501"/>
              <a:gd name="T79" fmla="*/ 25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1" h="434">
                <a:moveTo>
                  <a:pt x="488" y="12"/>
                </a:moveTo>
                <a:cubicBezTo>
                  <a:pt x="480" y="4"/>
                  <a:pt x="470" y="0"/>
                  <a:pt x="459" y="0"/>
                </a:cubicBezTo>
                <a:cubicBezTo>
                  <a:pt x="42" y="0"/>
                  <a:pt x="42" y="0"/>
                  <a:pt x="42" y="0"/>
                </a:cubicBezTo>
                <a:cubicBezTo>
                  <a:pt x="30" y="0"/>
                  <a:pt x="20" y="4"/>
                  <a:pt x="12" y="12"/>
                </a:cubicBezTo>
                <a:cubicBezTo>
                  <a:pt x="4" y="20"/>
                  <a:pt x="0" y="30"/>
                  <a:pt x="0" y="42"/>
                </a:cubicBezTo>
                <a:cubicBezTo>
                  <a:pt x="0" y="325"/>
                  <a:pt x="0" y="325"/>
                  <a:pt x="0" y="325"/>
                </a:cubicBezTo>
                <a:cubicBezTo>
                  <a:pt x="0" y="337"/>
                  <a:pt x="4" y="347"/>
                  <a:pt x="12" y="355"/>
                </a:cubicBezTo>
                <a:cubicBezTo>
                  <a:pt x="20" y="363"/>
                  <a:pt x="30" y="367"/>
                  <a:pt x="42" y="367"/>
                </a:cubicBezTo>
                <a:cubicBezTo>
                  <a:pt x="184" y="367"/>
                  <a:pt x="184" y="367"/>
                  <a:pt x="184" y="367"/>
                </a:cubicBezTo>
                <a:cubicBezTo>
                  <a:pt x="184" y="374"/>
                  <a:pt x="182" y="380"/>
                  <a:pt x="179" y="387"/>
                </a:cubicBezTo>
                <a:cubicBezTo>
                  <a:pt x="177" y="394"/>
                  <a:pt x="174" y="400"/>
                  <a:pt x="171" y="406"/>
                </a:cubicBezTo>
                <a:cubicBezTo>
                  <a:pt x="168" y="411"/>
                  <a:pt x="167" y="415"/>
                  <a:pt x="167" y="417"/>
                </a:cubicBezTo>
                <a:cubicBezTo>
                  <a:pt x="167" y="422"/>
                  <a:pt x="169" y="426"/>
                  <a:pt x="172" y="429"/>
                </a:cubicBezTo>
                <a:cubicBezTo>
                  <a:pt x="175" y="432"/>
                  <a:pt x="179" y="434"/>
                  <a:pt x="184" y="434"/>
                </a:cubicBezTo>
                <a:cubicBezTo>
                  <a:pt x="317" y="434"/>
                  <a:pt x="317" y="434"/>
                  <a:pt x="317" y="434"/>
                </a:cubicBezTo>
                <a:cubicBezTo>
                  <a:pt x="322" y="434"/>
                  <a:pt x="325" y="432"/>
                  <a:pt x="329" y="429"/>
                </a:cubicBezTo>
                <a:cubicBezTo>
                  <a:pt x="332" y="426"/>
                  <a:pt x="334" y="422"/>
                  <a:pt x="334" y="417"/>
                </a:cubicBezTo>
                <a:cubicBezTo>
                  <a:pt x="334" y="415"/>
                  <a:pt x="332" y="411"/>
                  <a:pt x="330" y="406"/>
                </a:cubicBezTo>
                <a:cubicBezTo>
                  <a:pt x="327" y="400"/>
                  <a:pt x="324" y="394"/>
                  <a:pt x="321" y="387"/>
                </a:cubicBezTo>
                <a:cubicBezTo>
                  <a:pt x="318" y="380"/>
                  <a:pt x="317" y="374"/>
                  <a:pt x="317" y="367"/>
                </a:cubicBezTo>
                <a:cubicBezTo>
                  <a:pt x="459" y="367"/>
                  <a:pt x="459" y="367"/>
                  <a:pt x="459" y="367"/>
                </a:cubicBezTo>
                <a:cubicBezTo>
                  <a:pt x="470" y="367"/>
                  <a:pt x="480" y="363"/>
                  <a:pt x="488" y="355"/>
                </a:cubicBezTo>
                <a:cubicBezTo>
                  <a:pt x="496" y="347"/>
                  <a:pt x="501" y="337"/>
                  <a:pt x="501" y="325"/>
                </a:cubicBezTo>
                <a:cubicBezTo>
                  <a:pt x="501" y="42"/>
                  <a:pt x="501" y="42"/>
                  <a:pt x="501" y="42"/>
                </a:cubicBezTo>
                <a:cubicBezTo>
                  <a:pt x="501" y="30"/>
                  <a:pt x="496" y="20"/>
                  <a:pt x="488" y="12"/>
                </a:cubicBezTo>
                <a:close/>
                <a:moveTo>
                  <a:pt x="467" y="259"/>
                </a:moveTo>
                <a:cubicBezTo>
                  <a:pt x="467" y="261"/>
                  <a:pt x="466" y="263"/>
                  <a:pt x="465" y="264"/>
                </a:cubicBezTo>
                <a:cubicBezTo>
                  <a:pt x="463" y="266"/>
                  <a:pt x="461" y="267"/>
                  <a:pt x="459" y="267"/>
                </a:cubicBezTo>
                <a:cubicBezTo>
                  <a:pt x="42" y="267"/>
                  <a:pt x="42" y="267"/>
                  <a:pt x="42" y="267"/>
                </a:cubicBezTo>
                <a:cubicBezTo>
                  <a:pt x="39" y="267"/>
                  <a:pt x="38" y="266"/>
                  <a:pt x="36" y="264"/>
                </a:cubicBezTo>
                <a:cubicBezTo>
                  <a:pt x="34" y="263"/>
                  <a:pt x="33" y="261"/>
                  <a:pt x="33" y="259"/>
                </a:cubicBezTo>
                <a:cubicBezTo>
                  <a:pt x="33" y="42"/>
                  <a:pt x="33" y="42"/>
                  <a:pt x="33" y="42"/>
                </a:cubicBezTo>
                <a:cubicBezTo>
                  <a:pt x="33" y="39"/>
                  <a:pt x="34" y="37"/>
                  <a:pt x="36" y="36"/>
                </a:cubicBezTo>
                <a:cubicBezTo>
                  <a:pt x="38" y="34"/>
                  <a:pt x="39" y="33"/>
                  <a:pt x="42" y="33"/>
                </a:cubicBezTo>
                <a:cubicBezTo>
                  <a:pt x="459" y="33"/>
                  <a:pt x="459" y="33"/>
                  <a:pt x="459" y="33"/>
                </a:cubicBezTo>
                <a:cubicBezTo>
                  <a:pt x="461" y="33"/>
                  <a:pt x="463" y="34"/>
                  <a:pt x="465" y="36"/>
                </a:cubicBezTo>
                <a:cubicBezTo>
                  <a:pt x="466" y="37"/>
                  <a:pt x="467" y="39"/>
                  <a:pt x="467" y="42"/>
                </a:cubicBezTo>
                <a:lnTo>
                  <a:pt x="467" y="259"/>
                </a:lnTo>
                <a:close/>
                <a:moveTo>
                  <a:pt x="467" y="259"/>
                </a:moveTo>
                <a:cubicBezTo>
                  <a:pt x="467" y="259"/>
                  <a:pt x="467" y="259"/>
                  <a:pt x="467" y="259"/>
                </a:cubicBezTo>
              </a:path>
            </a:pathLst>
          </a:custGeom>
          <a:solidFill>
            <a:srgbClr val="C56928"/>
          </a:solidFill>
          <a:ln>
            <a:noFill/>
          </a:ln>
        </p:spPr>
        <p:txBody>
          <a:bodyPr vert="horz" wrap="square" lIns="91440" tIns="45720" rIns="91440" bIns="45720" numCol="1" anchor="t" anchorCtr="0" compatLnSpc="1">
            <a:prstTxWarp prst="textNoShape">
              <a:avLst/>
            </a:prstTxWarp>
          </a:bodyPr>
          <a:lstStyle/>
          <a:p>
            <a:endParaRPr lang="en-GB"/>
          </a:p>
        </p:txBody>
      </p:sp>
      <p:sp>
        <p:nvSpPr>
          <p:cNvPr id="4" name="Freeform 9"/>
          <p:cNvSpPr>
            <a:spLocks noEditPoints="1"/>
          </p:cNvSpPr>
          <p:nvPr/>
        </p:nvSpPr>
        <p:spPr bwMode="auto">
          <a:xfrm>
            <a:off x="5821317" y="2624972"/>
            <a:ext cx="969420" cy="1250050"/>
          </a:xfrm>
          <a:custGeom>
            <a:avLst/>
            <a:gdLst>
              <a:gd name="T0" fmla="*/ 644 w 725"/>
              <a:gd name="T1" fmla="*/ 0 h 906"/>
              <a:gd name="T2" fmla="*/ 81 w 725"/>
              <a:gd name="T3" fmla="*/ 0 h 906"/>
              <a:gd name="T4" fmla="*/ 0 w 725"/>
              <a:gd name="T5" fmla="*/ 81 h 906"/>
              <a:gd name="T6" fmla="*/ 0 w 725"/>
              <a:gd name="T7" fmla="*/ 826 h 906"/>
              <a:gd name="T8" fmla="*/ 81 w 725"/>
              <a:gd name="T9" fmla="*/ 906 h 906"/>
              <a:gd name="T10" fmla="*/ 644 w 725"/>
              <a:gd name="T11" fmla="*/ 906 h 906"/>
              <a:gd name="T12" fmla="*/ 725 w 725"/>
              <a:gd name="T13" fmla="*/ 826 h 906"/>
              <a:gd name="T14" fmla="*/ 725 w 725"/>
              <a:gd name="T15" fmla="*/ 81 h 906"/>
              <a:gd name="T16" fmla="*/ 644 w 725"/>
              <a:gd name="T17" fmla="*/ 0 h 906"/>
              <a:gd name="T18" fmla="*/ 362 w 725"/>
              <a:gd name="T19" fmla="*/ 862 h 906"/>
              <a:gd name="T20" fmla="*/ 328 w 725"/>
              <a:gd name="T21" fmla="*/ 827 h 906"/>
              <a:gd name="T22" fmla="*/ 362 w 725"/>
              <a:gd name="T23" fmla="*/ 793 h 906"/>
              <a:gd name="T24" fmla="*/ 397 w 725"/>
              <a:gd name="T25" fmla="*/ 827 h 906"/>
              <a:gd name="T26" fmla="*/ 362 w 725"/>
              <a:gd name="T27" fmla="*/ 862 h 906"/>
              <a:gd name="T28" fmla="*/ 654 w 725"/>
              <a:gd name="T29" fmla="*/ 740 h 906"/>
              <a:gd name="T30" fmla="*/ 637 w 725"/>
              <a:gd name="T31" fmla="*/ 758 h 906"/>
              <a:gd name="T32" fmla="*/ 88 w 725"/>
              <a:gd name="T33" fmla="*/ 758 h 906"/>
              <a:gd name="T34" fmla="*/ 70 w 725"/>
              <a:gd name="T35" fmla="*/ 740 h 906"/>
              <a:gd name="T36" fmla="*/ 70 w 725"/>
              <a:gd name="T37" fmla="*/ 86 h 906"/>
              <a:gd name="T38" fmla="*/ 88 w 725"/>
              <a:gd name="T39" fmla="*/ 69 h 906"/>
              <a:gd name="T40" fmla="*/ 637 w 725"/>
              <a:gd name="T41" fmla="*/ 69 h 906"/>
              <a:gd name="T42" fmla="*/ 654 w 725"/>
              <a:gd name="T43" fmla="*/ 86 h 906"/>
              <a:gd name="T44" fmla="*/ 654 w 725"/>
              <a:gd name="T45" fmla="*/ 740 h 906"/>
              <a:gd name="T46" fmla="*/ 654 w 725"/>
              <a:gd name="T47" fmla="*/ 740 h 906"/>
              <a:gd name="T48" fmla="*/ 654 w 725"/>
              <a:gd name="T49" fmla="*/ 74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5" h="906">
                <a:moveTo>
                  <a:pt x="644" y="0"/>
                </a:moveTo>
                <a:cubicBezTo>
                  <a:pt x="81" y="0"/>
                  <a:pt x="81" y="0"/>
                  <a:pt x="81" y="0"/>
                </a:cubicBezTo>
                <a:cubicBezTo>
                  <a:pt x="36" y="0"/>
                  <a:pt x="0" y="36"/>
                  <a:pt x="0" y="81"/>
                </a:cubicBezTo>
                <a:cubicBezTo>
                  <a:pt x="0" y="826"/>
                  <a:pt x="0" y="826"/>
                  <a:pt x="0" y="826"/>
                </a:cubicBezTo>
                <a:cubicBezTo>
                  <a:pt x="0" y="870"/>
                  <a:pt x="36" y="906"/>
                  <a:pt x="81" y="906"/>
                </a:cubicBezTo>
                <a:cubicBezTo>
                  <a:pt x="644" y="906"/>
                  <a:pt x="644" y="906"/>
                  <a:pt x="644" y="906"/>
                </a:cubicBezTo>
                <a:cubicBezTo>
                  <a:pt x="689" y="906"/>
                  <a:pt x="725" y="870"/>
                  <a:pt x="725" y="826"/>
                </a:cubicBezTo>
                <a:cubicBezTo>
                  <a:pt x="725" y="81"/>
                  <a:pt x="725" y="81"/>
                  <a:pt x="725" y="81"/>
                </a:cubicBezTo>
                <a:cubicBezTo>
                  <a:pt x="725" y="36"/>
                  <a:pt x="689" y="0"/>
                  <a:pt x="644" y="0"/>
                </a:cubicBezTo>
                <a:close/>
                <a:moveTo>
                  <a:pt x="362" y="862"/>
                </a:moveTo>
                <a:cubicBezTo>
                  <a:pt x="343" y="862"/>
                  <a:pt x="328" y="846"/>
                  <a:pt x="328" y="827"/>
                </a:cubicBezTo>
                <a:cubicBezTo>
                  <a:pt x="328" y="808"/>
                  <a:pt x="343" y="793"/>
                  <a:pt x="362" y="793"/>
                </a:cubicBezTo>
                <a:cubicBezTo>
                  <a:pt x="382" y="793"/>
                  <a:pt x="397" y="808"/>
                  <a:pt x="397" y="827"/>
                </a:cubicBezTo>
                <a:cubicBezTo>
                  <a:pt x="397" y="846"/>
                  <a:pt x="382" y="862"/>
                  <a:pt x="362" y="862"/>
                </a:cubicBezTo>
                <a:close/>
                <a:moveTo>
                  <a:pt x="654" y="740"/>
                </a:moveTo>
                <a:cubicBezTo>
                  <a:pt x="654" y="750"/>
                  <a:pt x="647" y="758"/>
                  <a:pt x="637" y="758"/>
                </a:cubicBezTo>
                <a:cubicBezTo>
                  <a:pt x="88" y="758"/>
                  <a:pt x="88" y="758"/>
                  <a:pt x="88" y="758"/>
                </a:cubicBezTo>
                <a:cubicBezTo>
                  <a:pt x="78" y="758"/>
                  <a:pt x="70" y="750"/>
                  <a:pt x="70" y="740"/>
                </a:cubicBezTo>
                <a:cubicBezTo>
                  <a:pt x="70" y="86"/>
                  <a:pt x="70" y="86"/>
                  <a:pt x="70" y="86"/>
                </a:cubicBezTo>
                <a:cubicBezTo>
                  <a:pt x="70" y="77"/>
                  <a:pt x="78" y="69"/>
                  <a:pt x="88" y="69"/>
                </a:cubicBezTo>
                <a:cubicBezTo>
                  <a:pt x="637" y="69"/>
                  <a:pt x="637" y="69"/>
                  <a:pt x="637" y="69"/>
                </a:cubicBezTo>
                <a:cubicBezTo>
                  <a:pt x="647" y="69"/>
                  <a:pt x="654" y="77"/>
                  <a:pt x="654" y="86"/>
                </a:cubicBezTo>
                <a:lnTo>
                  <a:pt x="654" y="740"/>
                </a:lnTo>
                <a:close/>
                <a:moveTo>
                  <a:pt x="654" y="740"/>
                </a:moveTo>
                <a:cubicBezTo>
                  <a:pt x="654" y="740"/>
                  <a:pt x="654" y="740"/>
                  <a:pt x="654" y="740"/>
                </a:cubicBezTo>
              </a:path>
            </a:pathLst>
          </a:custGeom>
          <a:solidFill>
            <a:srgbClr val="69C1CD"/>
          </a:solidFill>
          <a:ln>
            <a:noFill/>
          </a:ln>
        </p:spPr>
        <p:txBody>
          <a:bodyPr vert="horz" wrap="square" lIns="91440" tIns="45720" rIns="91440" bIns="45720" numCol="1" anchor="t" anchorCtr="0" compatLnSpc="1">
            <a:prstTxWarp prst="textNoShape">
              <a:avLst/>
            </a:prstTxWarp>
          </a:bodyPr>
          <a:lstStyle/>
          <a:p>
            <a:endParaRPr lang="en-GB"/>
          </a:p>
        </p:txBody>
      </p:sp>
      <p:sp>
        <p:nvSpPr>
          <p:cNvPr id="5" name="Freeform 13"/>
          <p:cNvSpPr>
            <a:spLocks noEditPoints="1"/>
          </p:cNvSpPr>
          <p:nvPr/>
        </p:nvSpPr>
        <p:spPr bwMode="auto">
          <a:xfrm>
            <a:off x="9120450" y="2667878"/>
            <a:ext cx="697706" cy="1164236"/>
          </a:xfrm>
          <a:custGeom>
            <a:avLst/>
            <a:gdLst>
              <a:gd name="T0" fmla="*/ 615 w 704"/>
              <a:gd name="T1" fmla="*/ 0 h 1176"/>
              <a:gd name="T2" fmla="*/ 89 w 704"/>
              <a:gd name="T3" fmla="*/ 0 h 1176"/>
              <a:gd name="T4" fmla="*/ 0 w 704"/>
              <a:gd name="T5" fmla="*/ 89 h 1176"/>
              <a:gd name="T6" fmla="*/ 0 w 704"/>
              <a:gd name="T7" fmla="*/ 1087 h 1176"/>
              <a:gd name="T8" fmla="*/ 89 w 704"/>
              <a:gd name="T9" fmla="*/ 1176 h 1176"/>
              <a:gd name="T10" fmla="*/ 615 w 704"/>
              <a:gd name="T11" fmla="*/ 1176 h 1176"/>
              <a:gd name="T12" fmla="*/ 704 w 704"/>
              <a:gd name="T13" fmla="*/ 1087 h 1176"/>
              <a:gd name="T14" fmla="*/ 704 w 704"/>
              <a:gd name="T15" fmla="*/ 89 h 1176"/>
              <a:gd name="T16" fmla="*/ 615 w 704"/>
              <a:gd name="T17" fmla="*/ 0 h 1176"/>
              <a:gd name="T18" fmla="*/ 387 w 704"/>
              <a:gd name="T19" fmla="*/ 1084 h 1176"/>
              <a:gd name="T20" fmla="*/ 375 w 704"/>
              <a:gd name="T21" fmla="*/ 1097 h 1176"/>
              <a:gd name="T22" fmla="*/ 329 w 704"/>
              <a:gd name="T23" fmla="*/ 1097 h 1176"/>
              <a:gd name="T24" fmla="*/ 317 w 704"/>
              <a:gd name="T25" fmla="*/ 1084 h 1176"/>
              <a:gd name="T26" fmla="*/ 317 w 704"/>
              <a:gd name="T27" fmla="*/ 1044 h 1176"/>
              <a:gd name="T28" fmla="*/ 322 w 704"/>
              <a:gd name="T29" fmla="*/ 1033 h 1176"/>
              <a:gd name="T30" fmla="*/ 345 w 704"/>
              <a:gd name="T31" fmla="*/ 1017 h 1176"/>
              <a:gd name="T32" fmla="*/ 359 w 704"/>
              <a:gd name="T33" fmla="*/ 1017 h 1176"/>
              <a:gd name="T34" fmla="*/ 382 w 704"/>
              <a:gd name="T35" fmla="*/ 1033 h 1176"/>
              <a:gd name="T36" fmla="*/ 387 w 704"/>
              <a:gd name="T37" fmla="*/ 1044 h 1176"/>
              <a:gd name="T38" fmla="*/ 387 w 704"/>
              <a:gd name="T39" fmla="*/ 1084 h 1176"/>
              <a:gd name="T40" fmla="*/ 598 w 704"/>
              <a:gd name="T41" fmla="*/ 962 h 1176"/>
              <a:gd name="T42" fmla="*/ 106 w 704"/>
              <a:gd name="T43" fmla="*/ 962 h 1176"/>
              <a:gd name="T44" fmla="*/ 106 w 704"/>
              <a:gd name="T45" fmla="*/ 135 h 1176"/>
              <a:gd name="T46" fmla="*/ 598 w 704"/>
              <a:gd name="T47" fmla="*/ 135 h 1176"/>
              <a:gd name="T48" fmla="*/ 598 w 704"/>
              <a:gd name="T49" fmla="*/ 962 h 1176"/>
              <a:gd name="T50" fmla="*/ 598 w 704"/>
              <a:gd name="T51" fmla="*/ 962 h 1176"/>
              <a:gd name="T52" fmla="*/ 598 w 704"/>
              <a:gd name="T53" fmla="*/ 96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4" h="1176">
                <a:moveTo>
                  <a:pt x="615" y="0"/>
                </a:moveTo>
                <a:cubicBezTo>
                  <a:pt x="89" y="0"/>
                  <a:pt x="89" y="0"/>
                  <a:pt x="89" y="0"/>
                </a:cubicBezTo>
                <a:cubicBezTo>
                  <a:pt x="40" y="0"/>
                  <a:pt x="0" y="40"/>
                  <a:pt x="0" y="89"/>
                </a:cubicBezTo>
                <a:cubicBezTo>
                  <a:pt x="0" y="1087"/>
                  <a:pt x="0" y="1087"/>
                  <a:pt x="0" y="1087"/>
                </a:cubicBezTo>
                <a:cubicBezTo>
                  <a:pt x="0" y="1136"/>
                  <a:pt x="40" y="1176"/>
                  <a:pt x="89" y="1176"/>
                </a:cubicBezTo>
                <a:cubicBezTo>
                  <a:pt x="615" y="1176"/>
                  <a:pt x="615" y="1176"/>
                  <a:pt x="615" y="1176"/>
                </a:cubicBezTo>
                <a:cubicBezTo>
                  <a:pt x="664" y="1176"/>
                  <a:pt x="704" y="1136"/>
                  <a:pt x="704" y="1087"/>
                </a:cubicBezTo>
                <a:cubicBezTo>
                  <a:pt x="704" y="89"/>
                  <a:pt x="704" y="89"/>
                  <a:pt x="704" y="89"/>
                </a:cubicBezTo>
                <a:cubicBezTo>
                  <a:pt x="704" y="40"/>
                  <a:pt x="664" y="0"/>
                  <a:pt x="615" y="0"/>
                </a:cubicBezTo>
                <a:close/>
                <a:moveTo>
                  <a:pt x="387" y="1084"/>
                </a:moveTo>
                <a:cubicBezTo>
                  <a:pt x="387" y="1091"/>
                  <a:pt x="382" y="1097"/>
                  <a:pt x="375" y="1097"/>
                </a:cubicBezTo>
                <a:cubicBezTo>
                  <a:pt x="329" y="1097"/>
                  <a:pt x="329" y="1097"/>
                  <a:pt x="329" y="1097"/>
                </a:cubicBezTo>
                <a:cubicBezTo>
                  <a:pt x="322" y="1097"/>
                  <a:pt x="317" y="1091"/>
                  <a:pt x="317" y="1084"/>
                </a:cubicBezTo>
                <a:cubicBezTo>
                  <a:pt x="317" y="1044"/>
                  <a:pt x="317" y="1044"/>
                  <a:pt x="317" y="1044"/>
                </a:cubicBezTo>
                <a:cubicBezTo>
                  <a:pt x="317" y="1040"/>
                  <a:pt x="319" y="1036"/>
                  <a:pt x="322" y="1033"/>
                </a:cubicBezTo>
                <a:cubicBezTo>
                  <a:pt x="345" y="1017"/>
                  <a:pt x="345" y="1017"/>
                  <a:pt x="345" y="1017"/>
                </a:cubicBezTo>
                <a:cubicBezTo>
                  <a:pt x="349" y="1014"/>
                  <a:pt x="355" y="1014"/>
                  <a:pt x="359" y="1017"/>
                </a:cubicBezTo>
                <a:cubicBezTo>
                  <a:pt x="382" y="1033"/>
                  <a:pt x="382" y="1033"/>
                  <a:pt x="382" y="1033"/>
                </a:cubicBezTo>
                <a:cubicBezTo>
                  <a:pt x="385" y="1036"/>
                  <a:pt x="387" y="1040"/>
                  <a:pt x="387" y="1044"/>
                </a:cubicBezTo>
                <a:cubicBezTo>
                  <a:pt x="387" y="1084"/>
                  <a:pt x="387" y="1084"/>
                  <a:pt x="387" y="1084"/>
                </a:cubicBezTo>
                <a:close/>
                <a:moveTo>
                  <a:pt x="598" y="962"/>
                </a:moveTo>
                <a:cubicBezTo>
                  <a:pt x="106" y="962"/>
                  <a:pt x="106" y="962"/>
                  <a:pt x="106" y="962"/>
                </a:cubicBezTo>
                <a:cubicBezTo>
                  <a:pt x="106" y="135"/>
                  <a:pt x="106" y="135"/>
                  <a:pt x="106" y="135"/>
                </a:cubicBezTo>
                <a:cubicBezTo>
                  <a:pt x="598" y="135"/>
                  <a:pt x="598" y="135"/>
                  <a:pt x="598" y="135"/>
                </a:cubicBezTo>
                <a:lnTo>
                  <a:pt x="598" y="962"/>
                </a:lnTo>
                <a:close/>
                <a:moveTo>
                  <a:pt x="598" y="962"/>
                </a:moveTo>
                <a:cubicBezTo>
                  <a:pt x="598" y="962"/>
                  <a:pt x="598" y="962"/>
                  <a:pt x="598" y="962"/>
                </a:cubicBezTo>
              </a:path>
            </a:pathLst>
          </a:custGeom>
          <a:solidFill>
            <a:srgbClr val="C56928"/>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TextBox 36"/>
          <p:cNvSpPr txBox="1"/>
          <p:nvPr/>
        </p:nvSpPr>
        <p:spPr>
          <a:xfrm>
            <a:off x="1824380" y="2136746"/>
            <a:ext cx="2044150" cy="369332"/>
          </a:xfrm>
          <a:prstGeom prst="rect">
            <a:avLst/>
          </a:prstGeom>
          <a:noFill/>
        </p:spPr>
        <p:txBody>
          <a:bodyPr wrap="none" rtlCol="0">
            <a:spAutoFit/>
          </a:bodyPr>
          <a:lstStyle/>
          <a:p>
            <a:pPr algn="ctr"/>
            <a:r>
              <a:rPr lang="zh-CN" altLang="en-US" b="1">
                <a:solidFill>
                  <a:schemeClr val="bg1">
                    <a:lumMod val="50000"/>
                  </a:schemeClr>
                </a:solidFill>
              </a:rPr>
              <a:t>输入你的标题描述</a:t>
            </a:r>
            <a:endParaRPr lang="zh-CN" altLang="en-US" b="1" dirty="0">
              <a:solidFill>
                <a:schemeClr val="bg1">
                  <a:lumMod val="50000"/>
                </a:schemeClr>
              </a:solidFill>
            </a:endParaRPr>
          </a:p>
        </p:txBody>
      </p:sp>
      <p:sp>
        <p:nvSpPr>
          <p:cNvPr id="8" name="TextBox 37"/>
          <p:cNvSpPr txBox="1"/>
          <p:nvPr/>
        </p:nvSpPr>
        <p:spPr>
          <a:xfrm>
            <a:off x="5283953" y="2136746"/>
            <a:ext cx="2044149" cy="369332"/>
          </a:xfrm>
          <a:prstGeom prst="rect">
            <a:avLst/>
          </a:prstGeom>
          <a:noFill/>
        </p:spPr>
        <p:txBody>
          <a:bodyPr wrap="none" rtlCol="0">
            <a:spAutoFit/>
          </a:bodyPr>
          <a:lstStyle/>
          <a:p>
            <a:pPr algn="ctr"/>
            <a:r>
              <a:rPr lang="zh-CN" altLang="en-US" b="1">
                <a:solidFill>
                  <a:schemeClr val="bg1">
                    <a:lumMod val="50000"/>
                  </a:schemeClr>
                </a:solidFill>
              </a:rPr>
              <a:t>输入你的标题描述</a:t>
            </a:r>
          </a:p>
        </p:txBody>
      </p:sp>
      <p:sp>
        <p:nvSpPr>
          <p:cNvPr id="9" name="TextBox 38"/>
          <p:cNvSpPr txBox="1"/>
          <p:nvPr/>
        </p:nvSpPr>
        <p:spPr>
          <a:xfrm>
            <a:off x="8447228" y="2136746"/>
            <a:ext cx="2044150" cy="369332"/>
          </a:xfrm>
          <a:prstGeom prst="rect">
            <a:avLst/>
          </a:prstGeom>
          <a:noFill/>
        </p:spPr>
        <p:txBody>
          <a:bodyPr wrap="none" rtlCol="0">
            <a:spAutoFit/>
          </a:bodyPr>
          <a:lstStyle/>
          <a:p>
            <a:pPr algn="ctr"/>
            <a:r>
              <a:rPr lang="zh-CN" altLang="en-US" b="1">
                <a:solidFill>
                  <a:schemeClr val="bg1">
                    <a:lumMod val="50000"/>
                  </a:schemeClr>
                </a:solidFill>
              </a:rPr>
              <a:t>输入你的标题描述</a:t>
            </a:r>
          </a:p>
        </p:txBody>
      </p:sp>
      <p:sp>
        <p:nvSpPr>
          <p:cNvPr id="10" name="Rectangle 9"/>
          <p:cNvSpPr/>
          <p:nvPr/>
        </p:nvSpPr>
        <p:spPr>
          <a:xfrm>
            <a:off x="1645109" y="4106221"/>
            <a:ext cx="2402690" cy="337625"/>
          </a:xfrm>
          <a:prstGeom prst="rect">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此处加入你的标题</a:t>
            </a:r>
            <a:endParaRPr lang="en-GB" sz="1200" dirty="0"/>
          </a:p>
        </p:txBody>
      </p:sp>
      <p:sp>
        <p:nvSpPr>
          <p:cNvPr id="11" name="Rectangle 10"/>
          <p:cNvSpPr/>
          <p:nvPr/>
        </p:nvSpPr>
        <p:spPr>
          <a:xfrm>
            <a:off x="5104681" y="4106221"/>
            <a:ext cx="2402690" cy="337625"/>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此处加入你的标题</a:t>
            </a:r>
            <a:endParaRPr lang="en-GB" altLang="zh-CN" sz="1200" dirty="0"/>
          </a:p>
        </p:txBody>
      </p:sp>
      <p:sp>
        <p:nvSpPr>
          <p:cNvPr id="12" name="Rectangle 11"/>
          <p:cNvSpPr/>
          <p:nvPr/>
        </p:nvSpPr>
        <p:spPr>
          <a:xfrm>
            <a:off x="8267957" y="4106221"/>
            <a:ext cx="2402690" cy="337625"/>
          </a:xfrm>
          <a:prstGeom prst="rect">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t>此处加入你的标题</a:t>
            </a:r>
            <a:endParaRPr lang="en-GB" altLang="zh-CN" sz="1200" dirty="0"/>
          </a:p>
        </p:txBody>
      </p:sp>
      <p:sp>
        <p:nvSpPr>
          <p:cNvPr id="13" name="Rectangle 13"/>
          <p:cNvSpPr/>
          <p:nvPr/>
        </p:nvSpPr>
        <p:spPr>
          <a:xfrm>
            <a:off x="1619221" y="4670799"/>
            <a:ext cx="2454466" cy="1569660"/>
          </a:xfrm>
          <a:prstGeom prst="rect">
            <a:avLst/>
          </a:prstGeom>
        </p:spPr>
        <p:txBody>
          <a:bodyPr wrap="square">
            <a:spAutoFit/>
          </a:bodyPr>
          <a:lstStyle/>
          <a:p>
            <a:pPr algn="ctr"/>
            <a:r>
              <a:rPr lang="zh-CN" altLang="en-US" sz="1200" dirty="0">
                <a:solidFill>
                  <a:schemeClr val="bg1">
                    <a:lumMod val="50000"/>
                  </a:schemeClr>
                </a:solidFill>
                <a:latin typeface="微软雅黑" pitchFamily="34" charset="-122"/>
                <a:ea typeface="微软雅黑" pitchFamily="34" charset="-122"/>
              </a:rPr>
              <a:t>文字描述文案加入文字文字描述文案加入    描述案加入文文字描述文案加入文字</a:t>
            </a:r>
            <a:endParaRPr lang="en-US" altLang="zh-CN" sz="1200" dirty="0">
              <a:solidFill>
                <a:schemeClr val="bg1">
                  <a:lumMod val="50000"/>
                </a:schemeClr>
              </a:solidFill>
              <a:latin typeface="微软雅黑" pitchFamily="34" charset="-122"/>
              <a:ea typeface="微软雅黑" pitchFamily="34" charset="-122"/>
            </a:endParaRPr>
          </a:p>
          <a:p>
            <a:pPr algn="ctr"/>
            <a:r>
              <a:rPr lang="zh-CN" altLang="en-US" sz="1200" dirty="0">
                <a:solidFill>
                  <a:schemeClr val="bg1">
                    <a:lumMod val="50000"/>
                  </a:schemeClr>
                </a:solidFill>
                <a:latin typeface="微软雅黑" pitchFamily="34" charset="-122"/>
                <a:ea typeface="微软雅黑" pitchFamily="34" charset="-122"/>
              </a:rPr>
              <a:t>文字描述文案加入文字文字描述文文字文案字</a:t>
            </a:r>
            <a:endParaRPr lang="en-US" altLang="zh-CN" sz="1200" dirty="0">
              <a:solidFill>
                <a:schemeClr val="bg1">
                  <a:lumMod val="50000"/>
                </a:schemeClr>
              </a:solidFill>
              <a:latin typeface="微软雅黑" pitchFamily="34" charset="-122"/>
              <a:ea typeface="微软雅黑" pitchFamily="34" charset="-122"/>
            </a:endParaRPr>
          </a:p>
          <a:p>
            <a:pPr algn="ctr"/>
            <a:r>
              <a:rPr lang="zh-CN" altLang="en-US" sz="1200" dirty="0">
                <a:solidFill>
                  <a:schemeClr val="bg1">
                    <a:lumMod val="50000"/>
                  </a:schemeClr>
                </a:solidFill>
                <a:latin typeface="微软雅黑" pitchFamily="34" charset="-122"/>
                <a:ea typeface="微软雅黑" pitchFamily="34" charset="-122"/>
              </a:rPr>
              <a:t>文字描述文案加入文字描述文案加入文字文字描述文案</a:t>
            </a:r>
            <a:endParaRPr lang="en-GB" altLang="zh-CN" sz="1200" dirty="0">
              <a:solidFill>
                <a:schemeClr val="bg1">
                  <a:lumMod val="50000"/>
                </a:schemeClr>
              </a:solidFill>
            </a:endParaRPr>
          </a:p>
          <a:p>
            <a:pPr algn="ctr"/>
            <a:endParaRPr lang="en-GB" altLang="zh-CN" sz="1200" dirty="0">
              <a:solidFill>
                <a:schemeClr val="bg1">
                  <a:lumMod val="50000"/>
                </a:schemeClr>
              </a:solidFill>
            </a:endParaRPr>
          </a:p>
        </p:txBody>
      </p:sp>
      <p:sp>
        <p:nvSpPr>
          <p:cNvPr id="14" name="Rectangle 14"/>
          <p:cNvSpPr/>
          <p:nvPr/>
        </p:nvSpPr>
        <p:spPr>
          <a:xfrm>
            <a:off x="5078793" y="4670799"/>
            <a:ext cx="2454466" cy="1569660"/>
          </a:xfrm>
          <a:prstGeom prst="rect">
            <a:avLst/>
          </a:prstGeom>
        </p:spPr>
        <p:txBody>
          <a:bodyPr wrap="square">
            <a:spAutoFit/>
          </a:bodyPr>
          <a:lstStyle/>
          <a:p>
            <a:pPr algn="ctr"/>
            <a:r>
              <a:rPr lang="zh-CN" altLang="en-US" sz="1200" dirty="0">
                <a:solidFill>
                  <a:schemeClr val="bg1">
                    <a:lumMod val="50000"/>
                  </a:schemeClr>
                </a:solidFill>
                <a:latin typeface="微软雅黑" pitchFamily="34" charset="-122"/>
                <a:ea typeface="微软雅黑" pitchFamily="34" charset="-122"/>
              </a:rPr>
              <a:t>文字描述文案加入文字文字描述文案加入    描述案加入文文字描述文案加入文字</a:t>
            </a:r>
            <a:endParaRPr lang="en-US" altLang="zh-CN" sz="1200" dirty="0">
              <a:solidFill>
                <a:schemeClr val="bg1">
                  <a:lumMod val="50000"/>
                </a:schemeClr>
              </a:solidFill>
              <a:latin typeface="微软雅黑" pitchFamily="34" charset="-122"/>
              <a:ea typeface="微软雅黑" pitchFamily="34" charset="-122"/>
            </a:endParaRPr>
          </a:p>
          <a:p>
            <a:pPr algn="ctr"/>
            <a:r>
              <a:rPr lang="zh-CN" altLang="en-US" sz="1200" dirty="0">
                <a:solidFill>
                  <a:schemeClr val="bg1">
                    <a:lumMod val="50000"/>
                  </a:schemeClr>
                </a:solidFill>
                <a:latin typeface="微软雅黑" pitchFamily="34" charset="-122"/>
                <a:ea typeface="微软雅黑" pitchFamily="34" charset="-122"/>
              </a:rPr>
              <a:t>文字描述文案加入文字文字描述文文字文案字</a:t>
            </a:r>
            <a:endParaRPr lang="en-US" altLang="zh-CN" sz="1200" dirty="0">
              <a:solidFill>
                <a:schemeClr val="bg1">
                  <a:lumMod val="50000"/>
                </a:schemeClr>
              </a:solidFill>
              <a:latin typeface="微软雅黑" pitchFamily="34" charset="-122"/>
              <a:ea typeface="微软雅黑" pitchFamily="34" charset="-122"/>
            </a:endParaRPr>
          </a:p>
          <a:p>
            <a:pPr algn="ctr"/>
            <a:r>
              <a:rPr lang="zh-CN" altLang="en-US" sz="1200" dirty="0">
                <a:solidFill>
                  <a:schemeClr val="bg1">
                    <a:lumMod val="50000"/>
                  </a:schemeClr>
                </a:solidFill>
                <a:latin typeface="微软雅黑" pitchFamily="34" charset="-122"/>
                <a:ea typeface="微软雅黑" pitchFamily="34" charset="-122"/>
              </a:rPr>
              <a:t>文字描述文案加入文字描述文案加入文字文字描述文案</a:t>
            </a:r>
            <a:endParaRPr lang="en-GB" altLang="zh-CN" sz="1200" dirty="0">
              <a:solidFill>
                <a:schemeClr val="bg1">
                  <a:lumMod val="50000"/>
                </a:schemeClr>
              </a:solidFill>
            </a:endParaRPr>
          </a:p>
          <a:p>
            <a:pPr algn="ctr"/>
            <a:endParaRPr lang="en-GB" altLang="zh-CN" sz="1200" dirty="0">
              <a:solidFill>
                <a:schemeClr val="bg1">
                  <a:lumMod val="50000"/>
                </a:schemeClr>
              </a:solidFill>
            </a:endParaRPr>
          </a:p>
        </p:txBody>
      </p:sp>
      <p:sp>
        <p:nvSpPr>
          <p:cNvPr id="15" name="Rectangle 15"/>
          <p:cNvSpPr/>
          <p:nvPr/>
        </p:nvSpPr>
        <p:spPr>
          <a:xfrm>
            <a:off x="8242069" y="4670799"/>
            <a:ext cx="2454466" cy="1569660"/>
          </a:xfrm>
          <a:prstGeom prst="rect">
            <a:avLst/>
          </a:prstGeom>
        </p:spPr>
        <p:txBody>
          <a:bodyPr wrap="square">
            <a:spAutoFit/>
          </a:bodyPr>
          <a:lstStyle/>
          <a:p>
            <a:pPr algn="ctr"/>
            <a:r>
              <a:rPr lang="zh-CN" altLang="en-US" sz="1200" dirty="0">
                <a:solidFill>
                  <a:schemeClr val="bg1">
                    <a:lumMod val="50000"/>
                  </a:schemeClr>
                </a:solidFill>
                <a:latin typeface="微软雅黑" pitchFamily="34" charset="-122"/>
                <a:ea typeface="微软雅黑" pitchFamily="34" charset="-122"/>
              </a:rPr>
              <a:t>文字描述文案加入文字文字描述文案加入    描述案加入文文字描述文案加入文字</a:t>
            </a:r>
            <a:endParaRPr lang="en-US" altLang="zh-CN" sz="1200" dirty="0">
              <a:solidFill>
                <a:schemeClr val="bg1">
                  <a:lumMod val="50000"/>
                </a:schemeClr>
              </a:solidFill>
              <a:latin typeface="微软雅黑" pitchFamily="34" charset="-122"/>
              <a:ea typeface="微软雅黑" pitchFamily="34" charset="-122"/>
            </a:endParaRPr>
          </a:p>
          <a:p>
            <a:pPr algn="ctr"/>
            <a:r>
              <a:rPr lang="zh-CN" altLang="en-US" sz="1200" dirty="0">
                <a:solidFill>
                  <a:schemeClr val="bg1">
                    <a:lumMod val="50000"/>
                  </a:schemeClr>
                </a:solidFill>
                <a:latin typeface="微软雅黑" pitchFamily="34" charset="-122"/>
                <a:ea typeface="微软雅黑" pitchFamily="34" charset="-122"/>
              </a:rPr>
              <a:t>文字描述文案加入文字文字描述文文字文案字</a:t>
            </a:r>
            <a:endParaRPr lang="en-US" altLang="zh-CN" sz="1200" dirty="0">
              <a:solidFill>
                <a:schemeClr val="bg1">
                  <a:lumMod val="50000"/>
                </a:schemeClr>
              </a:solidFill>
              <a:latin typeface="微软雅黑" pitchFamily="34" charset="-122"/>
              <a:ea typeface="微软雅黑" pitchFamily="34" charset="-122"/>
            </a:endParaRPr>
          </a:p>
          <a:p>
            <a:pPr algn="ctr"/>
            <a:r>
              <a:rPr lang="zh-CN" altLang="en-US" sz="1200" dirty="0">
                <a:solidFill>
                  <a:schemeClr val="bg1">
                    <a:lumMod val="50000"/>
                  </a:schemeClr>
                </a:solidFill>
                <a:latin typeface="微软雅黑" pitchFamily="34" charset="-122"/>
                <a:ea typeface="微软雅黑" pitchFamily="34" charset="-122"/>
              </a:rPr>
              <a:t>文字描述文案加入文字描述文案加入文字文字描述文案</a:t>
            </a:r>
            <a:endParaRPr lang="en-GB" altLang="zh-CN" sz="1200" dirty="0">
              <a:solidFill>
                <a:schemeClr val="bg1">
                  <a:lumMod val="50000"/>
                </a:schemeClr>
              </a:solidFill>
            </a:endParaRPr>
          </a:p>
          <a:p>
            <a:pPr algn="ctr"/>
            <a:endParaRPr lang="en-GB" altLang="zh-CN" sz="1200" dirty="0">
              <a:solidFill>
                <a:schemeClr val="bg1">
                  <a:lumMod val="50000"/>
                </a:schemeClr>
              </a:solidFill>
            </a:endParaRPr>
          </a:p>
        </p:txBody>
      </p:sp>
    </p:spTree>
    <p:extLst>
      <p:ext uri="{BB962C8B-B14F-4D97-AF65-F5344CB8AC3E}">
        <p14:creationId xmlns:p14="http://schemas.microsoft.com/office/powerpoint/2010/main" val="1930926443"/>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p:bldP spid="8" grpId="0"/>
      <p:bldP spid="9" grpId="0"/>
      <p:bldP spid="10" grpId="0" animBg="1"/>
      <p:bldP spid="11" grpId="0" animBg="1"/>
      <p:bldP spid="12" grpId="0" animBg="1"/>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4" name="矩形 4"/>
          <p:cNvSpPr/>
          <p:nvPr/>
        </p:nvSpPr>
        <p:spPr>
          <a:xfrm>
            <a:off x="1166234" y="3626202"/>
            <a:ext cx="4731132" cy="1205622"/>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solidFill>
            <a:srgbClr val="69C1CD"/>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7" name="矩形 4"/>
          <p:cNvSpPr/>
          <p:nvPr/>
        </p:nvSpPr>
        <p:spPr>
          <a:xfrm>
            <a:off x="1351215" y="2257270"/>
            <a:ext cx="4361172" cy="1205622"/>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solidFill>
            <a:srgbClr val="C56928"/>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8" name="矩形 4"/>
          <p:cNvSpPr/>
          <p:nvPr/>
        </p:nvSpPr>
        <p:spPr>
          <a:xfrm>
            <a:off x="1302742" y="4987018"/>
            <a:ext cx="4458116" cy="1205622"/>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solidFill>
            <a:srgbClr val="C56928"/>
          </a:solidFill>
          <a:ln w="25400" cap="flat" cmpd="sng" algn="ctr">
            <a:noFill/>
            <a:prstDash val="solid"/>
          </a:ln>
          <a:effectLst/>
        </p:spPr>
        <p:txBody>
          <a:bodyPr rtlCol="0" anchor="ctr"/>
          <a:lstStyle/>
          <a:p>
            <a:pPr algn="ctr">
              <a:defRPr/>
            </a:pPr>
            <a:endParaRPr lang="zh-CN" altLang="en-US" kern="0">
              <a:solidFill>
                <a:schemeClr val="tx1">
                  <a:lumMod val="65000"/>
                  <a:lumOff val="35000"/>
                </a:schemeClr>
              </a:solidFill>
              <a:latin typeface="Calibri"/>
              <a:ea typeface="宋体"/>
            </a:endParaRPr>
          </a:p>
        </p:txBody>
      </p:sp>
      <p:sp>
        <p:nvSpPr>
          <p:cNvPr id="9" name="Rectangle 33"/>
          <p:cNvSpPr/>
          <p:nvPr/>
        </p:nvSpPr>
        <p:spPr>
          <a:xfrm>
            <a:off x="2127041" y="5234512"/>
            <a:ext cx="2809518" cy="738664"/>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sp>
        <p:nvSpPr>
          <p:cNvPr id="10" name="Rectangle 34"/>
          <p:cNvSpPr/>
          <p:nvPr/>
        </p:nvSpPr>
        <p:spPr>
          <a:xfrm>
            <a:off x="2137618" y="2608325"/>
            <a:ext cx="2809518" cy="738664"/>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sp>
        <p:nvSpPr>
          <p:cNvPr id="11" name="Rectangle 35"/>
          <p:cNvSpPr/>
          <p:nvPr/>
        </p:nvSpPr>
        <p:spPr>
          <a:xfrm>
            <a:off x="1598964" y="3962444"/>
            <a:ext cx="3865672" cy="523220"/>
          </a:xfrm>
          <a:prstGeom prst="rect">
            <a:avLst/>
          </a:prstGeom>
        </p:spPr>
        <p:txBody>
          <a:bodyPr wrap="square">
            <a:spAutoFit/>
          </a:bodyPr>
          <a:lstStyle/>
          <a:p>
            <a:r>
              <a:rPr lang="zh-CN" altLang="en-US" sz="1400" dirty="0">
                <a:solidFill>
                  <a:schemeClr val="bg1">
                    <a:lumMod val="95000"/>
                  </a:schemeClr>
                </a:solidFill>
                <a:latin typeface="微软雅黑" pitchFamily="34" charset="-122"/>
                <a:ea typeface="微软雅黑" pitchFamily="34" charset="-122"/>
              </a:rPr>
              <a:t>点击输入简要文本内容，文字内容需概况精炼的说明该分项内容锐旗设计</a:t>
            </a:r>
            <a:r>
              <a:rPr lang="en-US" altLang="zh-CN" sz="1400" dirty="0">
                <a:solidFill>
                  <a:schemeClr val="bg1">
                    <a:lumMod val="95000"/>
                  </a:schemeClr>
                </a:solidFill>
                <a:latin typeface="微软雅黑" pitchFamily="34" charset="-122"/>
                <a:ea typeface="微软雅黑" pitchFamily="34" charset="-122"/>
              </a:rPr>
              <a:t>……</a:t>
            </a:r>
          </a:p>
        </p:txBody>
      </p:sp>
      <p:grpSp>
        <p:nvGrpSpPr>
          <p:cNvPr id="12" name="组合 11"/>
          <p:cNvGrpSpPr/>
          <p:nvPr/>
        </p:nvGrpSpPr>
        <p:grpSpPr>
          <a:xfrm>
            <a:off x="6498790" y="2683993"/>
            <a:ext cx="4597610" cy="174940"/>
            <a:chOff x="4906190" y="1416527"/>
            <a:chExt cx="3933010" cy="166280"/>
          </a:xfrm>
          <a:solidFill>
            <a:srgbClr val="C56928"/>
          </a:solidFill>
        </p:grpSpPr>
        <p:sp>
          <p:nvSpPr>
            <p:cNvPr id="13" name="矩形 12"/>
            <p:cNvSpPr/>
            <p:nvPr/>
          </p:nvSpPr>
          <p:spPr>
            <a:xfrm>
              <a:off x="4906190" y="1416527"/>
              <a:ext cx="166280" cy="166280"/>
            </a:xfrm>
            <a:prstGeom prst="rect">
              <a:avLst/>
            </a:prstGeom>
            <a:grpFill/>
            <a:ln>
              <a:solidFill>
                <a:srgbClr val="C569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solidFill>
                  <a:srgbClr val="FFB850"/>
                </a:solidFill>
              </a:endParaRPr>
            </a:p>
          </p:txBody>
        </p:sp>
        <p:cxnSp>
          <p:nvCxnSpPr>
            <p:cNvPr id="14" name="直接连接符 13"/>
            <p:cNvCxnSpPr>
              <a:stCxn id="13" idx="3"/>
            </p:cNvCxnSpPr>
            <p:nvPr/>
          </p:nvCxnSpPr>
          <p:spPr>
            <a:xfrm>
              <a:off x="5072470" y="1499667"/>
              <a:ext cx="3766730" cy="0"/>
            </a:xfrm>
            <a:prstGeom prst="line">
              <a:avLst/>
            </a:prstGeom>
            <a:grpFill/>
            <a:ln>
              <a:solidFill>
                <a:srgbClr val="C56928"/>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6498790" y="3863241"/>
            <a:ext cx="4597610" cy="174940"/>
            <a:chOff x="4906190" y="2727732"/>
            <a:chExt cx="3933010" cy="166280"/>
          </a:xfrm>
          <a:solidFill>
            <a:srgbClr val="69C1CD"/>
          </a:solidFill>
        </p:grpSpPr>
        <p:sp>
          <p:nvSpPr>
            <p:cNvPr id="16" name="矩形 15"/>
            <p:cNvSpPr/>
            <p:nvPr/>
          </p:nvSpPr>
          <p:spPr>
            <a:xfrm>
              <a:off x="4906190" y="2727732"/>
              <a:ext cx="166280" cy="166280"/>
            </a:xfrm>
            <a:prstGeom prst="rect">
              <a:avLst/>
            </a:prstGeom>
            <a:grpFill/>
            <a:ln>
              <a:solidFill>
                <a:srgbClr val="69C1C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17" name="直接连接符 16"/>
            <p:cNvCxnSpPr>
              <a:stCxn id="16" idx="3"/>
            </p:cNvCxnSpPr>
            <p:nvPr/>
          </p:nvCxnSpPr>
          <p:spPr>
            <a:xfrm>
              <a:off x="5072470" y="2810872"/>
              <a:ext cx="3766730" cy="0"/>
            </a:xfrm>
            <a:prstGeom prst="line">
              <a:avLst/>
            </a:prstGeom>
            <a:grpFill/>
            <a:ln>
              <a:solidFill>
                <a:srgbClr val="69C1CD"/>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8" name="组合 17"/>
          <p:cNvGrpSpPr/>
          <p:nvPr/>
        </p:nvGrpSpPr>
        <p:grpSpPr>
          <a:xfrm>
            <a:off x="6498790" y="5103811"/>
            <a:ext cx="4597610" cy="174940"/>
            <a:chOff x="4906190" y="3870732"/>
            <a:chExt cx="3933010" cy="166280"/>
          </a:xfrm>
          <a:solidFill>
            <a:srgbClr val="C56928"/>
          </a:solidFill>
        </p:grpSpPr>
        <p:sp>
          <p:nvSpPr>
            <p:cNvPr id="19" name="矩形 18"/>
            <p:cNvSpPr/>
            <p:nvPr/>
          </p:nvSpPr>
          <p:spPr>
            <a:xfrm>
              <a:off x="4906190" y="3870732"/>
              <a:ext cx="166280" cy="166280"/>
            </a:xfrm>
            <a:prstGeom prst="rect">
              <a:avLst/>
            </a:prstGeom>
            <a:grpFill/>
            <a:ln>
              <a:solidFill>
                <a:srgbClr val="C569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20" name="直接连接符 19"/>
            <p:cNvCxnSpPr/>
            <p:nvPr/>
          </p:nvCxnSpPr>
          <p:spPr>
            <a:xfrm>
              <a:off x="5072470" y="3941172"/>
              <a:ext cx="3766730" cy="0"/>
            </a:xfrm>
            <a:prstGeom prst="line">
              <a:avLst/>
            </a:prstGeom>
            <a:grpFill/>
            <a:ln>
              <a:solidFill>
                <a:srgbClr val="C56928"/>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21" name="TextBox 35"/>
          <p:cNvSpPr txBox="1"/>
          <p:nvPr/>
        </p:nvSpPr>
        <p:spPr>
          <a:xfrm>
            <a:off x="6498791" y="2872824"/>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
        <p:nvSpPr>
          <p:cNvPr id="22" name="TextBox 36"/>
          <p:cNvSpPr txBox="1"/>
          <p:nvPr/>
        </p:nvSpPr>
        <p:spPr>
          <a:xfrm>
            <a:off x="6498791" y="4046438"/>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
        <p:nvSpPr>
          <p:cNvPr id="23" name="TextBox 37"/>
          <p:cNvSpPr txBox="1"/>
          <p:nvPr/>
        </p:nvSpPr>
        <p:spPr>
          <a:xfrm>
            <a:off x="6498791" y="5320690"/>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77281535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par>
                                <p:cTn id="12" presetID="22" presetClass="entr" presetSubtype="2" fill="hold" grpId="0" nodeType="withEffect">
                                  <p:stCondLst>
                                    <p:cond delay="100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par>
                                <p:cTn id="15" presetID="22" presetClass="entr" presetSubtype="4" fill="hold" grpId="0" nodeType="withEffect">
                                  <p:stCondLst>
                                    <p:cond delay="200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3500"/>
                            </p:stCondLst>
                            <p:childTnLst>
                              <p:par>
                                <p:cTn id="32" presetID="16" presetClass="entr" presetSubtype="21"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arn(inVertical)">
                                      <p:cBhvr>
                                        <p:cTn id="34" dur="500"/>
                                        <p:tgtEl>
                                          <p:spTgt spid="21"/>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par>
                          <p:cTn id="39" fill="hold">
                            <p:stCondLst>
                              <p:cond delay="4500"/>
                            </p:stCondLst>
                            <p:childTnLst>
                              <p:par>
                                <p:cTn id="40" presetID="16" presetClass="entr" presetSubtype="21"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inVertical)">
                                      <p:cBhvr>
                                        <p:cTn id="42" dur="500"/>
                                        <p:tgtEl>
                                          <p:spTgt spid="22"/>
                                        </p:tgtEl>
                                      </p:cBhvr>
                                    </p:animEffect>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5500"/>
                            </p:stCondLst>
                            <p:childTnLst>
                              <p:par>
                                <p:cTn id="48" presetID="16" presetClass="entr" presetSubtype="21"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barn(inVertical)">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7" grpId="0" animBg="1"/>
      <p:bldP spid="8" grpId="0" animBg="1"/>
      <p:bldP spid="9" grpId="0"/>
      <p:bldP spid="10" grpId="0"/>
      <p:bldP spid="11" grpId="0"/>
      <p:bldP spid="21"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pSp>
        <p:nvGrpSpPr>
          <p:cNvPr id="3" name="组合 2"/>
          <p:cNvGrpSpPr/>
          <p:nvPr/>
        </p:nvGrpSpPr>
        <p:grpSpPr>
          <a:xfrm>
            <a:off x="1314469" y="2719498"/>
            <a:ext cx="1594497" cy="741951"/>
            <a:chOff x="2948535" y="3672185"/>
            <a:chExt cx="2811555" cy="1281388"/>
          </a:xfrm>
        </p:grpSpPr>
        <p:sp>
          <p:nvSpPr>
            <p:cNvPr id="4" name="Rounded Rectangle 43"/>
            <p:cNvSpPr/>
            <p:nvPr/>
          </p:nvSpPr>
          <p:spPr>
            <a:xfrm>
              <a:off x="2964135" y="3673227"/>
              <a:ext cx="2230265" cy="557566"/>
            </a:xfrm>
            <a:prstGeom prst="roundRect">
              <a:avLst>
                <a:gd name="adj" fmla="val 46832"/>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4"/>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加入标题</a:t>
              </a:r>
              <a:endParaRPr lang="id-ID" sz="1500" dirty="0">
                <a:solidFill>
                  <a:schemeClr val="bg1"/>
                </a:solidFill>
                <a:latin typeface="思源黑体 CN Medium" pitchFamily="34" charset="-122"/>
                <a:ea typeface="思源黑体 CN Medium" pitchFamily="34" charset="-122"/>
              </a:endParaRPr>
            </a:p>
          </p:txBody>
        </p:sp>
        <p:sp>
          <p:nvSpPr>
            <p:cNvPr id="7" name="TextBox 45"/>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8" name="TextBox 46"/>
          <p:cNvSpPr txBox="1"/>
          <p:nvPr/>
        </p:nvSpPr>
        <p:spPr>
          <a:xfrm>
            <a:off x="1319504" y="3589467"/>
            <a:ext cx="4489989" cy="2958607"/>
          </a:xfrm>
          <a:prstGeom prst="rect">
            <a:avLst/>
          </a:prstGeom>
          <a:noFill/>
        </p:spPr>
        <p:txBody>
          <a:bodyPr wrap="square" lIns="49634" tIns="24817" rIns="49634" bIns="24817"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050" dirty="0">
              <a:solidFill>
                <a:schemeClr val="bg1">
                  <a:lumMod val="50000"/>
                </a:schemeClr>
              </a:solidFill>
              <a:latin typeface="微软雅黑" pitchFamily="34" charset="-122"/>
              <a:ea typeface="微软雅黑" pitchFamily="34" charset="-122"/>
            </a:endParaRPr>
          </a:p>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1050" dirty="0">
              <a:solidFill>
                <a:schemeClr val="bg1">
                  <a:lumMod val="50000"/>
                </a:schemeClr>
              </a:solidFill>
              <a:latin typeface="微软雅黑" pitchFamily="34" charset="-122"/>
              <a:ea typeface="微软雅黑" pitchFamily="34" charset="-122"/>
            </a:endParaRPr>
          </a:p>
          <a:p>
            <a:pPr>
              <a:lnSpc>
                <a:spcPct val="15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您的内容打在这里，或者通过复制您的文本后，在此框中选择粘贴，您的内容打在这里，或者通过复制您的文本后，在此框中选择粘贴，并选择只保留文字。您的内容打在这里，或者通过复制您的文本后，</a:t>
            </a:r>
            <a:endParaRPr lang="en-US" altLang="zh-CN" sz="1050" dirty="0">
              <a:solidFill>
                <a:schemeClr val="bg1">
                  <a:lumMod val="50000"/>
                </a:schemeClr>
              </a:solidFill>
              <a:latin typeface="微软雅黑" pitchFamily="34" charset="-122"/>
              <a:ea typeface="微软雅黑" pitchFamily="34" charset="-122"/>
            </a:endParaRPr>
          </a:p>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您的内容打在这里，或者通过复制您的文本后，在此框中选择粘贴，</a:t>
            </a:r>
            <a:endParaRPr lang="en-US" altLang="zh-CN" sz="1050" dirty="0">
              <a:solidFill>
                <a:schemeClr val="bg1">
                  <a:lumMod val="50000"/>
                </a:schemeClr>
              </a:solidFill>
              <a:latin typeface="微软雅黑" pitchFamily="34" charset="-122"/>
              <a:ea typeface="微软雅黑" pitchFamily="34" charset="-122"/>
            </a:endParaRPr>
          </a:p>
          <a:p>
            <a:pPr>
              <a:lnSpc>
                <a:spcPct val="150000"/>
              </a:lnSpc>
            </a:pPr>
            <a:endParaRPr lang="en-US" altLang="zh-CN" sz="1050" dirty="0">
              <a:solidFill>
                <a:schemeClr val="bg1">
                  <a:lumMod val="50000"/>
                </a:schemeClr>
              </a:solidFill>
              <a:latin typeface="微软雅黑" pitchFamily="34" charset="-122"/>
              <a:ea typeface="微软雅黑" pitchFamily="34" charset="-122"/>
            </a:endParaRPr>
          </a:p>
        </p:txBody>
      </p:sp>
      <p:sp>
        <p:nvSpPr>
          <p:cNvPr id="9" name="Rounded Rectangle 8"/>
          <p:cNvSpPr/>
          <p:nvPr/>
        </p:nvSpPr>
        <p:spPr>
          <a:xfrm>
            <a:off x="6290624" y="5484660"/>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0" name="TextBox 7"/>
          <p:cNvSpPr txBox="1"/>
          <p:nvPr/>
        </p:nvSpPr>
        <p:spPr>
          <a:xfrm>
            <a:off x="6209107" y="5221929"/>
            <a:ext cx="1258678"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11" name="Rounded Rectangle 22"/>
          <p:cNvSpPr/>
          <p:nvPr/>
        </p:nvSpPr>
        <p:spPr>
          <a:xfrm>
            <a:off x="6290623" y="5484660"/>
            <a:ext cx="1554480" cy="127592"/>
          </a:xfrm>
          <a:prstGeom prst="round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2" name="TextBox 9"/>
          <p:cNvSpPr txBox="1"/>
          <p:nvPr/>
        </p:nvSpPr>
        <p:spPr>
          <a:xfrm>
            <a:off x="7727736" y="5221929"/>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13" name="Rounded Rectangle 24"/>
          <p:cNvSpPr/>
          <p:nvPr/>
        </p:nvSpPr>
        <p:spPr>
          <a:xfrm>
            <a:off x="8973483" y="5484660"/>
            <a:ext cx="1828801" cy="127592"/>
          </a:xfrm>
          <a:prstGeom prst="roundRect">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4" name="TextBox 11"/>
          <p:cNvSpPr txBox="1"/>
          <p:nvPr/>
        </p:nvSpPr>
        <p:spPr>
          <a:xfrm>
            <a:off x="8891966" y="5221929"/>
            <a:ext cx="1138453"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15" name="Rounded Rectangle 26"/>
          <p:cNvSpPr/>
          <p:nvPr/>
        </p:nvSpPr>
        <p:spPr>
          <a:xfrm>
            <a:off x="8973482" y="5484660"/>
            <a:ext cx="118872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6" name="TextBox 13"/>
          <p:cNvSpPr txBox="1"/>
          <p:nvPr/>
        </p:nvSpPr>
        <p:spPr>
          <a:xfrm>
            <a:off x="10410595" y="5221929"/>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17" name="Rounded Rectangle 28"/>
          <p:cNvSpPr/>
          <p:nvPr/>
        </p:nvSpPr>
        <p:spPr>
          <a:xfrm>
            <a:off x="6290624" y="5996340"/>
            <a:ext cx="1828801" cy="127592"/>
          </a:xfrm>
          <a:prstGeom prst="roundRect">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8" name="TextBox 15"/>
          <p:cNvSpPr txBox="1"/>
          <p:nvPr/>
        </p:nvSpPr>
        <p:spPr>
          <a:xfrm>
            <a:off x="6209107" y="5733609"/>
            <a:ext cx="837089"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19" name="Rounded Rectangle 30"/>
          <p:cNvSpPr/>
          <p:nvPr/>
        </p:nvSpPr>
        <p:spPr>
          <a:xfrm>
            <a:off x="6290623" y="5996340"/>
            <a:ext cx="1005840"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0" name="TextBox 17"/>
          <p:cNvSpPr txBox="1"/>
          <p:nvPr/>
        </p:nvSpPr>
        <p:spPr>
          <a:xfrm>
            <a:off x="7727736" y="5733609"/>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1" name="Rounded Rectangle 32"/>
          <p:cNvSpPr/>
          <p:nvPr/>
        </p:nvSpPr>
        <p:spPr>
          <a:xfrm>
            <a:off x="8973483" y="5996340"/>
            <a:ext cx="1828801" cy="127592"/>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2" name="TextBox 19"/>
          <p:cNvSpPr txBox="1"/>
          <p:nvPr/>
        </p:nvSpPr>
        <p:spPr>
          <a:xfrm>
            <a:off x="8891966" y="5733609"/>
            <a:ext cx="1040670" cy="253916"/>
          </a:xfrm>
          <a:prstGeom prst="rect">
            <a:avLst/>
          </a:prstGeom>
          <a:noFill/>
        </p:spPr>
        <p:txBody>
          <a:bodyPr wrap="none" rtlCol="0">
            <a:spAutoFit/>
          </a:bodyPr>
          <a:lstStyle/>
          <a:p>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23" name="Rounded Rectangle 34"/>
          <p:cNvSpPr/>
          <p:nvPr/>
        </p:nvSpPr>
        <p:spPr>
          <a:xfrm>
            <a:off x="8973482" y="5996340"/>
            <a:ext cx="822960" cy="127592"/>
          </a:xfrm>
          <a:prstGeom prst="round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4" name="TextBox 21"/>
          <p:cNvSpPr txBox="1"/>
          <p:nvPr/>
        </p:nvSpPr>
        <p:spPr>
          <a:xfrm>
            <a:off x="10410595" y="5733609"/>
            <a:ext cx="455574" cy="253916"/>
          </a:xfrm>
          <a:prstGeom prst="rect">
            <a:avLst/>
          </a:prstGeom>
          <a:noFill/>
        </p:spPr>
        <p:txBody>
          <a:bodyPr wrap="none" rtlCol="0">
            <a:spAutoFit/>
          </a:bodyPr>
          <a:lstStyle/>
          <a:p>
            <a:pPr algn="r"/>
            <a:r>
              <a:rPr lang="en-US" sz="10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25" name="矩形 10"/>
          <p:cNvSpPr>
            <a:spLocks noChangeArrowheads="1"/>
          </p:cNvSpPr>
          <p:nvPr/>
        </p:nvSpPr>
        <p:spPr bwMode="auto">
          <a:xfrm>
            <a:off x="6290623" y="1918010"/>
            <a:ext cx="4575546" cy="3086137"/>
          </a:xfrm>
          <a:prstGeom prst="rect">
            <a:avLst/>
          </a:prstGeom>
          <a:blipFill dpi="0" rotWithShape="1">
            <a:blip r:embed="rId3"/>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Tree>
    <p:extLst>
      <p:ext uri="{BB962C8B-B14F-4D97-AF65-F5344CB8AC3E}">
        <p14:creationId xmlns:p14="http://schemas.microsoft.com/office/powerpoint/2010/main" val="3753703105"/>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50"/>
                                        <p:tgtEl>
                                          <p:spTgt spid="9"/>
                                        </p:tgtEl>
                                      </p:cBhvr>
                                    </p:animEffect>
                                    <p:anim calcmode="lin" valueType="num">
                                      <p:cBhvr>
                                        <p:cTn id="23" dur="250" fill="hold"/>
                                        <p:tgtEl>
                                          <p:spTgt spid="9"/>
                                        </p:tgtEl>
                                        <p:attrNameLst>
                                          <p:attrName>ppt_x</p:attrName>
                                        </p:attrNameLst>
                                      </p:cBhvr>
                                      <p:tavLst>
                                        <p:tav tm="0">
                                          <p:val>
                                            <p:strVal val="#ppt_x"/>
                                          </p:val>
                                        </p:tav>
                                        <p:tav tm="100000">
                                          <p:val>
                                            <p:strVal val="#ppt_x"/>
                                          </p:val>
                                        </p:tav>
                                      </p:tavLst>
                                    </p:anim>
                                    <p:anim calcmode="lin" valueType="num">
                                      <p:cBhvr>
                                        <p:cTn id="24" dur="25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250"/>
                                        <p:tgtEl>
                                          <p:spTgt spid="10"/>
                                        </p:tgtEl>
                                      </p:cBhvr>
                                    </p:animEffec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250"/>
                                        <p:tgtEl>
                                          <p:spTgt spid="11"/>
                                        </p:tgtEl>
                                      </p:cBhvr>
                                    </p:animEffect>
                                    <p:anim calcmode="lin" valueType="num">
                                      <p:cBhvr>
                                        <p:cTn id="35" dur="250" fill="hold"/>
                                        <p:tgtEl>
                                          <p:spTgt spid="11"/>
                                        </p:tgtEl>
                                        <p:attrNameLst>
                                          <p:attrName>ppt_x</p:attrName>
                                        </p:attrNameLst>
                                      </p:cBhvr>
                                      <p:tavLst>
                                        <p:tav tm="0">
                                          <p:val>
                                            <p:strVal val="#ppt_x"/>
                                          </p:val>
                                        </p:tav>
                                        <p:tav tm="100000">
                                          <p:val>
                                            <p:strVal val="#ppt_x"/>
                                          </p:val>
                                        </p:tav>
                                      </p:tavLst>
                                    </p:anim>
                                    <p:anim calcmode="lin" valueType="num">
                                      <p:cBhvr>
                                        <p:cTn id="36" dur="25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2250"/>
                            </p:stCondLst>
                            <p:childTnLst>
                              <p:par>
                                <p:cTn id="38" presetID="42"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50"/>
                                        <p:tgtEl>
                                          <p:spTgt spid="12"/>
                                        </p:tgtEl>
                                      </p:cBhvr>
                                    </p:animEffect>
                                    <p:anim calcmode="lin" valueType="num">
                                      <p:cBhvr>
                                        <p:cTn id="41" dur="250" fill="hold"/>
                                        <p:tgtEl>
                                          <p:spTgt spid="12"/>
                                        </p:tgtEl>
                                        <p:attrNameLst>
                                          <p:attrName>ppt_x</p:attrName>
                                        </p:attrNameLst>
                                      </p:cBhvr>
                                      <p:tavLst>
                                        <p:tav tm="0">
                                          <p:val>
                                            <p:strVal val="#ppt_x"/>
                                          </p:val>
                                        </p:tav>
                                        <p:tav tm="100000">
                                          <p:val>
                                            <p:strVal val="#ppt_x"/>
                                          </p:val>
                                        </p:tav>
                                      </p:tavLst>
                                    </p:anim>
                                    <p:anim calcmode="lin" valueType="num">
                                      <p:cBhvr>
                                        <p:cTn id="42" dur="250" fill="hold"/>
                                        <p:tgtEl>
                                          <p:spTgt spid="12"/>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42"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250"/>
                                        <p:tgtEl>
                                          <p:spTgt spid="13"/>
                                        </p:tgtEl>
                                      </p:cBhvr>
                                    </p:animEffect>
                                    <p:anim calcmode="lin" valueType="num">
                                      <p:cBhvr>
                                        <p:cTn id="47" dur="250" fill="hold"/>
                                        <p:tgtEl>
                                          <p:spTgt spid="13"/>
                                        </p:tgtEl>
                                        <p:attrNameLst>
                                          <p:attrName>ppt_x</p:attrName>
                                        </p:attrNameLst>
                                      </p:cBhvr>
                                      <p:tavLst>
                                        <p:tav tm="0">
                                          <p:val>
                                            <p:strVal val="#ppt_x"/>
                                          </p:val>
                                        </p:tav>
                                        <p:tav tm="100000">
                                          <p:val>
                                            <p:strVal val="#ppt_x"/>
                                          </p:val>
                                        </p:tav>
                                      </p:tavLst>
                                    </p:anim>
                                    <p:anim calcmode="lin" valueType="num">
                                      <p:cBhvr>
                                        <p:cTn id="48" dur="25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275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250"/>
                                        <p:tgtEl>
                                          <p:spTgt spid="14"/>
                                        </p:tgtEl>
                                      </p:cBhvr>
                                    </p:animEffect>
                                    <p:anim calcmode="lin" valueType="num">
                                      <p:cBhvr>
                                        <p:cTn id="53" dur="250" fill="hold"/>
                                        <p:tgtEl>
                                          <p:spTgt spid="14"/>
                                        </p:tgtEl>
                                        <p:attrNameLst>
                                          <p:attrName>ppt_x</p:attrName>
                                        </p:attrNameLst>
                                      </p:cBhvr>
                                      <p:tavLst>
                                        <p:tav tm="0">
                                          <p:val>
                                            <p:strVal val="#ppt_x"/>
                                          </p:val>
                                        </p:tav>
                                        <p:tav tm="100000">
                                          <p:val>
                                            <p:strVal val="#ppt_x"/>
                                          </p:val>
                                        </p:tav>
                                      </p:tavLst>
                                    </p:anim>
                                    <p:anim calcmode="lin" valueType="num">
                                      <p:cBhvr>
                                        <p:cTn id="54" dur="25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250"/>
                                        <p:tgtEl>
                                          <p:spTgt spid="15"/>
                                        </p:tgtEl>
                                      </p:cBhvr>
                                    </p:animEffect>
                                    <p:anim calcmode="lin" valueType="num">
                                      <p:cBhvr>
                                        <p:cTn id="59" dur="250" fill="hold"/>
                                        <p:tgtEl>
                                          <p:spTgt spid="15"/>
                                        </p:tgtEl>
                                        <p:attrNameLst>
                                          <p:attrName>ppt_x</p:attrName>
                                        </p:attrNameLst>
                                      </p:cBhvr>
                                      <p:tavLst>
                                        <p:tav tm="0">
                                          <p:val>
                                            <p:strVal val="#ppt_x"/>
                                          </p:val>
                                        </p:tav>
                                        <p:tav tm="100000">
                                          <p:val>
                                            <p:strVal val="#ppt_x"/>
                                          </p:val>
                                        </p:tav>
                                      </p:tavLst>
                                    </p:anim>
                                    <p:anim calcmode="lin" valueType="num">
                                      <p:cBhvr>
                                        <p:cTn id="60" dur="250" fill="hold"/>
                                        <p:tgtEl>
                                          <p:spTgt spid="15"/>
                                        </p:tgtEl>
                                        <p:attrNameLst>
                                          <p:attrName>ppt_y</p:attrName>
                                        </p:attrNameLst>
                                      </p:cBhvr>
                                      <p:tavLst>
                                        <p:tav tm="0">
                                          <p:val>
                                            <p:strVal val="#ppt_y+.1"/>
                                          </p:val>
                                        </p:tav>
                                        <p:tav tm="100000">
                                          <p:val>
                                            <p:strVal val="#ppt_y"/>
                                          </p:val>
                                        </p:tav>
                                      </p:tavLst>
                                    </p:anim>
                                  </p:childTnLst>
                                </p:cTn>
                              </p:par>
                            </p:childTnLst>
                          </p:cTn>
                        </p:par>
                        <p:par>
                          <p:cTn id="61" fill="hold">
                            <p:stCondLst>
                              <p:cond delay="3250"/>
                            </p:stCondLst>
                            <p:childTnLst>
                              <p:par>
                                <p:cTn id="62" presetID="42"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50"/>
                                        <p:tgtEl>
                                          <p:spTgt spid="16"/>
                                        </p:tgtEl>
                                      </p:cBhvr>
                                    </p:animEffect>
                                    <p:anim calcmode="lin" valueType="num">
                                      <p:cBhvr>
                                        <p:cTn id="65" dur="250" fill="hold"/>
                                        <p:tgtEl>
                                          <p:spTgt spid="16"/>
                                        </p:tgtEl>
                                        <p:attrNameLst>
                                          <p:attrName>ppt_x</p:attrName>
                                        </p:attrNameLst>
                                      </p:cBhvr>
                                      <p:tavLst>
                                        <p:tav tm="0">
                                          <p:val>
                                            <p:strVal val="#ppt_x"/>
                                          </p:val>
                                        </p:tav>
                                        <p:tav tm="100000">
                                          <p:val>
                                            <p:strVal val="#ppt_x"/>
                                          </p:val>
                                        </p:tav>
                                      </p:tavLst>
                                    </p:anim>
                                    <p:anim calcmode="lin" valueType="num">
                                      <p:cBhvr>
                                        <p:cTn id="66" dur="250" fill="hold"/>
                                        <p:tgtEl>
                                          <p:spTgt spid="16"/>
                                        </p:tgtEl>
                                        <p:attrNameLst>
                                          <p:attrName>ppt_y</p:attrName>
                                        </p:attrNameLst>
                                      </p:cBhvr>
                                      <p:tavLst>
                                        <p:tav tm="0">
                                          <p:val>
                                            <p:strVal val="#ppt_y+.1"/>
                                          </p:val>
                                        </p:tav>
                                        <p:tav tm="100000">
                                          <p:val>
                                            <p:strVal val="#ppt_y"/>
                                          </p:val>
                                        </p:tav>
                                      </p:tavLst>
                                    </p:anim>
                                  </p:childTnLst>
                                </p:cTn>
                              </p:par>
                            </p:childTnLst>
                          </p:cTn>
                        </p:par>
                        <p:par>
                          <p:cTn id="67" fill="hold">
                            <p:stCondLst>
                              <p:cond delay="3500"/>
                            </p:stCondLst>
                            <p:childTnLst>
                              <p:par>
                                <p:cTn id="68" presetID="42"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250"/>
                                        <p:tgtEl>
                                          <p:spTgt spid="17"/>
                                        </p:tgtEl>
                                      </p:cBhvr>
                                    </p:animEffect>
                                    <p:anim calcmode="lin" valueType="num">
                                      <p:cBhvr>
                                        <p:cTn id="71" dur="250" fill="hold"/>
                                        <p:tgtEl>
                                          <p:spTgt spid="17"/>
                                        </p:tgtEl>
                                        <p:attrNameLst>
                                          <p:attrName>ppt_x</p:attrName>
                                        </p:attrNameLst>
                                      </p:cBhvr>
                                      <p:tavLst>
                                        <p:tav tm="0">
                                          <p:val>
                                            <p:strVal val="#ppt_x"/>
                                          </p:val>
                                        </p:tav>
                                        <p:tav tm="100000">
                                          <p:val>
                                            <p:strVal val="#ppt_x"/>
                                          </p:val>
                                        </p:tav>
                                      </p:tavLst>
                                    </p:anim>
                                    <p:anim calcmode="lin" valueType="num">
                                      <p:cBhvr>
                                        <p:cTn id="72" dur="250" fill="hold"/>
                                        <p:tgtEl>
                                          <p:spTgt spid="17"/>
                                        </p:tgtEl>
                                        <p:attrNameLst>
                                          <p:attrName>ppt_y</p:attrName>
                                        </p:attrNameLst>
                                      </p:cBhvr>
                                      <p:tavLst>
                                        <p:tav tm="0">
                                          <p:val>
                                            <p:strVal val="#ppt_y+.1"/>
                                          </p:val>
                                        </p:tav>
                                        <p:tav tm="100000">
                                          <p:val>
                                            <p:strVal val="#ppt_y"/>
                                          </p:val>
                                        </p:tav>
                                      </p:tavLst>
                                    </p:anim>
                                  </p:childTnLst>
                                </p:cTn>
                              </p:par>
                            </p:childTnLst>
                          </p:cTn>
                        </p:par>
                        <p:par>
                          <p:cTn id="73" fill="hold">
                            <p:stCondLst>
                              <p:cond delay="3750"/>
                            </p:stCondLst>
                            <p:childTnLst>
                              <p:par>
                                <p:cTn id="74" presetID="42" presetClass="entr" presetSubtype="0"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250"/>
                                        <p:tgtEl>
                                          <p:spTgt spid="18"/>
                                        </p:tgtEl>
                                      </p:cBhvr>
                                    </p:animEffect>
                                    <p:anim calcmode="lin" valueType="num">
                                      <p:cBhvr>
                                        <p:cTn id="77" dur="250" fill="hold"/>
                                        <p:tgtEl>
                                          <p:spTgt spid="18"/>
                                        </p:tgtEl>
                                        <p:attrNameLst>
                                          <p:attrName>ppt_x</p:attrName>
                                        </p:attrNameLst>
                                      </p:cBhvr>
                                      <p:tavLst>
                                        <p:tav tm="0">
                                          <p:val>
                                            <p:strVal val="#ppt_x"/>
                                          </p:val>
                                        </p:tav>
                                        <p:tav tm="100000">
                                          <p:val>
                                            <p:strVal val="#ppt_x"/>
                                          </p:val>
                                        </p:tav>
                                      </p:tavLst>
                                    </p:anim>
                                    <p:anim calcmode="lin" valueType="num">
                                      <p:cBhvr>
                                        <p:cTn id="78" dur="250" fill="hold"/>
                                        <p:tgtEl>
                                          <p:spTgt spid="18"/>
                                        </p:tgtEl>
                                        <p:attrNameLst>
                                          <p:attrName>ppt_y</p:attrName>
                                        </p:attrNameLst>
                                      </p:cBhvr>
                                      <p:tavLst>
                                        <p:tav tm="0">
                                          <p:val>
                                            <p:strVal val="#ppt_y+.1"/>
                                          </p:val>
                                        </p:tav>
                                        <p:tav tm="100000">
                                          <p:val>
                                            <p:strVal val="#ppt_y"/>
                                          </p:val>
                                        </p:tav>
                                      </p:tavLst>
                                    </p:anim>
                                  </p:childTnLst>
                                </p:cTn>
                              </p:par>
                            </p:childTnLst>
                          </p:cTn>
                        </p:par>
                        <p:par>
                          <p:cTn id="79" fill="hold">
                            <p:stCondLst>
                              <p:cond delay="4000"/>
                            </p:stCondLst>
                            <p:childTnLst>
                              <p:par>
                                <p:cTn id="80" presetID="42" presetClass="entr" presetSubtype="0"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250"/>
                                        <p:tgtEl>
                                          <p:spTgt spid="19"/>
                                        </p:tgtEl>
                                      </p:cBhvr>
                                    </p:animEffect>
                                    <p:anim calcmode="lin" valueType="num">
                                      <p:cBhvr>
                                        <p:cTn id="83" dur="250" fill="hold"/>
                                        <p:tgtEl>
                                          <p:spTgt spid="19"/>
                                        </p:tgtEl>
                                        <p:attrNameLst>
                                          <p:attrName>ppt_x</p:attrName>
                                        </p:attrNameLst>
                                      </p:cBhvr>
                                      <p:tavLst>
                                        <p:tav tm="0">
                                          <p:val>
                                            <p:strVal val="#ppt_x"/>
                                          </p:val>
                                        </p:tav>
                                        <p:tav tm="100000">
                                          <p:val>
                                            <p:strVal val="#ppt_x"/>
                                          </p:val>
                                        </p:tav>
                                      </p:tavLst>
                                    </p:anim>
                                    <p:anim calcmode="lin" valueType="num">
                                      <p:cBhvr>
                                        <p:cTn id="84" dur="250" fill="hold"/>
                                        <p:tgtEl>
                                          <p:spTgt spid="19"/>
                                        </p:tgtEl>
                                        <p:attrNameLst>
                                          <p:attrName>ppt_y</p:attrName>
                                        </p:attrNameLst>
                                      </p:cBhvr>
                                      <p:tavLst>
                                        <p:tav tm="0">
                                          <p:val>
                                            <p:strVal val="#ppt_y+.1"/>
                                          </p:val>
                                        </p:tav>
                                        <p:tav tm="100000">
                                          <p:val>
                                            <p:strVal val="#ppt_y"/>
                                          </p:val>
                                        </p:tav>
                                      </p:tavLst>
                                    </p:anim>
                                  </p:childTnLst>
                                </p:cTn>
                              </p:par>
                            </p:childTnLst>
                          </p:cTn>
                        </p:par>
                        <p:par>
                          <p:cTn id="85" fill="hold">
                            <p:stCondLst>
                              <p:cond delay="4250"/>
                            </p:stCondLst>
                            <p:childTnLst>
                              <p:par>
                                <p:cTn id="86" presetID="42"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250"/>
                                        <p:tgtEl>
                                          <p:spTgt spid="20"/>
                                        </p:tgtEl>
                                      </p:cBhvr>
                                    </p:animEffect>
                                    <p:anim calcmode="lin" valueType="num">
                                      <p:cBhvr>
                                        <p:cTn id="89" dur="250" fill="hold"/>
                                        <p:tgtEl>
                                          <p:spTgt spid="20"/>
                                        </p:tgtEl>
                                        <p:attrNameLst>
                                          <p:attrName>ppt_x</p:attrName>
                                        </p:attrNameLst>
                                      </p:cBhvr>
                                      <p:tavLst>
                                        <p:tav tm="0">
                                          <p:val>
                                            <p:strVal val="#ppt_x"/>
                                          </p:val>
                                        </p:tav>
                                        <p:tav tm="100000">
                                          <p:val>
                                            <p:strVal val="#ppt_x"/>
                                          </p:val>
                                        </p:tav>
                                      </p:tavLst>
                                    </p:anim>
                                    <p:anim calcmode="lin" valueType="num">
                                      <p:cBhvr>
                                        <p:cTn id="90" dur="250" fill="hold"/>
                                        <p:tgtEl>
                                          <p:spTgt spid="20"/>
                                        </p:tgtEl>
                                        <p:attrNameLst>
                                          <p:attrName>ppt_y</p:attrName>
                                        </p:attrNameLst>
                                      </p:cBhvr>
                                      <p:tavLst>
                                        <p:tav tm="0">
                                          <p:val>
                                            <p:strVal val="#ppt_y+.1"/>
                                          </p:val>
                                        </p:tav>
                                        <p:tav tm="100000">
                                          <p:val>
                                            <p:strVal val="#ppt_y"/>
                                          </p:val>
                                        </p:tav>
                                      </p:tavLst>
                                    </p:anim>
                                  </p:childTnLst>
                                </p:cTn>
                              </p:par>
                            </p:childTnLst>
                          </p:cTn>
                        </p:par>
                        <p:par>
                          <p:cTn id="91" fill="hold">
                            <p:stCondLst>
                              <p:cond delay="4500"/>
                            </p:stCondLst>
                            <p:childTnLst>
                              <p:par>
                                <p:cTn id="92" presetID="42" presetClass="entr" presetSubtype="0"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250"/>
                                        <p:tgtEl>
                                          <p:spTgt spid="21"/>
                                        </p:tgtEl>
                                      </p:cBhvr>
                                    </p:animEffect>
                                    <p:anim calcmode="lin" valueType="num">
                                      <p:cBhvr>
                                        <p:cTn id="95" dur="250" fill="hold"/>
                                        <p:tgtEl>
                                          <p:spTgt spid="21"/>
                                        </p:tgtEl>
                                        <p:attrNameLst>
                                          <p:attrName>ppt_x</p:attrName>
                                        </p:attrNameLst>
                                      </p:cBhvr>
                                      <p:tavLst>
                                        <p:tav tm="0">
                                          <p:val>
                                            <p:strVal val="#ppt_x"/>
                                          </p:val>
                                        </p:tav>
                                        <p:tav tm="100000">
                                          <p:val>
                                            <p:strVal val="#ppt_x"/>
                                          </p:val>
                                        </p:tav>
                                      </p:tavLst>
                                    </p:anim>
                                    <p:anim calcmode="lin" valueType="num">
                                      <p:cBhvr>
                                        <p:cTn id="96" dur="250" fill="hold"/>
                                        <p:tgtEl>
                                          <p:spTgt spid="21"/>
                                        </p:tgtEl>
                                        <p:attrNameLst>
                                          <p:attrName>ppt_y</p:attrName>
                                        </p:attrNameLst>
                                      </p:cBhvr>
                                      <p:tavLst>
                                        <p:tav tm="0">
                                          <p:val>
                                            <p:strVal val="#ppt_y+.1"/>
                                          </p:val>
                                        </p:tav>
                                        <p:tav tm="100000">
                                          <p:val>
                                            <p:strVal val="#ppt_y"/>
                                          </p:val>
                                        </p:tav>
                                      </p:tavLst>
                                    </p:anim>
                                  </p:childTnLst>
                                </p:cTn>
                              </p:par>
                            </p:childTnLst>
                          </p:cTn>
                        </p:par>
                        <p:par>
                          <p:cTn id="97" fill="hold">
                            <p:stCondLst>
                              <p:cond delay="4750"/>
                            </p:stCondLst>
                            <p:childTnLst>
                              <p:par>
                                <p:cTn id="98" presetID="42"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fade">
                                      <p:cBhvr>
                                        <p:cTn id="100" dur="250"/>
                                        <p:tgtEl>
                                          <p:spTgt spid="22"/>
                                        </p:tgtEl>
                                      </p:cBhvr>
                                    </p:animEffect>
                                    <p:anim calcmode="lin" valueType="num">
                                      <p:cBhvr>
                                        <p:cTn id="101" dur="250" fill="hold"/>
                                        <p:tgtEl>
                                          <p:spTgt spid="22"/>
                                        </p:tgtEl>
                                        <p:attrNameLst>
                                          <p:attrName>ppt_x</p:attrName>
                                        </p:attrNameLst>
                                      </p:cBhvr>
                                      <p:tavLst>
                                        <p:tav tm="0">
                                          <p:val>
                                            <p:strVal val="#ppt_x"/>
                                          </p:val>
                                        </p:tav>
                                        <p:tav tm="100000">
                                          <p:val>
                                            <p:strVal val="#ppt_x"/>
                                          </p:val>
                                        </p:tav>
                                      </p:tavLst>
                                    </p:anim>
                                    <p:anim calcmode="lin" valueType="num">
                                      <p:cBhvr>
                                        <p:cTn id="102" dur="250" fill="hold"/>
                                        <p:tgtEl>
                                          <p:spTgt spid="22"/>
                                        </p:tgtEl>
                                        <p:attrNameLst>
                                          <p:attrName>ppt_y</p:attrName>
                                        </p:attrNameLst>
                                      </p:cBhvr>
                                      <p:tavLst>
                                        <p:tav tm="0">
                                          <p:val>
                                            <p:strVal val="#ppt_y+.1"/>
                                          </p:val>
                                        </p:tav>
                                        <p:tav tm="100000">
                                          <p:val>
                                            <p:strVal val="#ppt_y"/>
                                          </p:val>
                                        </p:tav>
                                      </p:tavLst>
                                    </p:anim>
                                  </p:childTnLst>
                                </p:cTn>
                              </p:par>
                            </p:childTnLst>
                          </p:cTn>
                        </p:par>
                        <p:par>
                          <p:cTn id="103" fill="hold">
                            <p:stCondLst>
                              <p:cond delay="5000"/>
                            </p:stCondLst>
                            <p:childTnLst>
                              <p:par>
                                <p:cTn id="104" presetID="42" presetClass="entr" presetSubtype="0"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250"/>
                                        <p:tgtEl>
                                          <p:spTgt spid="23"/>
                                        </p:tgtEl>
                                      </p:cBhvr>
                                    </p:animEffect>
                                    <p:anim calcmode="lin" valueType="num">
                                      <p:cBhvr>
                                        <p:cTn id="107" dur="250" fill="hold"/>
                                        <p:tgtEl>
                                          <p:spTgt spid="23"/>
                                        </p:tgtEl>
                                        <p:attrNameLst>
                                          <p:attrName>ppt_x</p:attrName>
                                        </p:attrNameLst>
                                      </p:cBhvr>
                                      <p:tavLst>
                                        <p:tav tm="0">
                                          <p:val>
                                            <p:strVal val="#ppt_x"/>
                                          </p:val>
                                        </p:tav>
                                        <p:tav tm="100000">
                                          <p:val>
                                            <p:strVal val="#ppt_x"/>
                                          </p:val>
                                        </p:tav>
                                      </p:tavLst>
                                    </p:anim>
                                    <p:anim calcmode="lin" valueType="num">
                                      <p:cBhvr>
                                        <p:cTn id="108" dur="250" fill="hold"/>
                                        <p:tgtEl>
                                          <p:spTgt spid="23"/>
                                        </p:tgtEl>
                                        <p:attrNameLst>
                                          <p:attrName>ppt_y</p:attrName>
                                        </p:attrNameLst>
                                      </p:cBhvr>
                                      <p:tavLst>
                                        <p:tav tm="0">
                                          <p:val>
                                            <p:strVal val="#ppt_y+.1"/>
                                          </p:val>
                                        </p:tav>
                                        <p:tav tm="100000">
                                          <p:val>
                                            <p:strVal val="#ppt_y"/>
                                          </p:val>
                                        </p:tav>
                                      </p:tavLst>
                                    </p:anim>
                                  </p:childTnLst>
                                </p:cTn>
                              </p:par>
                            </p:childTnLst>
                          </p:cTn>
                        </p:par>
                        <p:par>
                          <p:cTn id="109" fill="hold">
                            <p:stCondLst>
                              <p:cond delay="5250"/>
                            </p:stCondLst>
                            <p:childTnLst>
                              <p:par>
                                <p:cTn id="110" presetID="42" presetClass="entr" presetSubtype="0" fill="hold" grpId="0" nodeType="after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250"/>
                                        <p:tgtEl>
                                          <p:spTgt spid="24"/>
                                        </p:tgtEl>
                                      </p:cBhvr>
                                    </p:animEffect>
                                    <p:anim calcmode="lin" valueType="num">
                                      <p:cBhvr>
                                        <p:cTn id="113" dur="250" fill="hold"/>
                                        <p:tgtEl>
                                          <p:spTgt spid="24"/>
                                        </p:tgtEl>
                                        <p:attrNameLst>
                                          <p:attrName>ppt_x</p:attrName>
                                        </p:attrNameLst>
                                      </p:cBhvr>
                                      <p:tavLst>
                                        <p:tav tm="0">
                                          <p:val>
                                            <p:strVal val="#ppt_x"/>
                                          </p:val>
                                        </p:tav>
                                        <p:tav tm="100000">
                                          <p:val>
                                            <p:strVal val="#ppt_x"/>
                                          </p:val>
                                        </p:tav>
                                      </p:tavLst>
                                    </p:anim>
                                    <p:anim calcmode="lin" valueType="num">
                                      <p:cBhvr>
                                        <p:cTn id="114" dur="250" fill="hold"/>
                                        <p:tgtEl>
                                          <p:spTgt spid="24"/>
                                        </p:tgtEl>
                                        <p:attrNameLst>
                                          <p:attrName>ppt_y</p:attrName>
                                        </p:attrNameLst>
                                      </p:cBhvr>
                                      <p:tavLst>
                                        <p:tav tm="0">
                                          <p:val>
                                            <p:strVal val="#ppt_y+.1"/>
                                          </p:val>
                                        </p:tav>
                                        <p:tav tm="100000">
                                          <p:val>
                                            <p:strVal val="#ppt_y"/>
                                          </p:val>
                                        </p:tav>
                                      </p:tavLst>
                                    </p:anim>
                                  </p:childTnLst>
                                </p:cTn>
                              </p:par>
                            </p:childTnLst>
                          </p:cTn>
                        </p:par>
                        <p:par>
                          <p:cTn id="115" fill="hold">
                            <p:stCondLst>
                              <p:cond delay="5500"/>
                            </p:stCondLst>
                            <p:childTnLst>
                              <p:par>
                                <p:cTn id="116" presetID="42" presetClass="entr" presetSubtype="0" fill="hold" grpId="0" nodeType="after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fade">
                                      <p:cBhvr>
                                        <p:cTn id="118" dur="250"/>
                                        <p:tgtEl>
                                          <p:spTgt spid="25"/>
                                        </p:tgtEl>
                                      </p:cBhvr>
                                    </p:animEffect>
                                    <p:anim calcmode="lin" valueType="num">
                                      <p:cBhvr>
                                        <p:cTn id="119" dur="250" fill="hold"/>
                                        <p:tgtEl>
                                          <p:spTgt spid="25"/>
                                        </p:tgtEl>
                                        <p:attrNameLst>
                                          <p:attrName>ppt_x</p:attrName>
                                        </p:attrNameLst>
                                      </p:cBhvr>
                                      <p:tavLst>
                                        <p:tav tm="0">
                                          <p:val>
                                            <p:strVal val="#ppt_x"/>
                                          </p:val>
                                        </p:tav>
                                        <p:tav tm="100000">
                                          <p:val>
                                            <p:strVal val="#ppt_x"/>
                                          </p:val>
                                        </p:tav>
                                      </p:tavLst>
                                    </p:anim>
                                    <p:anim calcmode="lin" valueType="num">
                                      <p:cBhvr>
                                        <p:cTn id="120"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animBg="1"/>
      <p:bldP spid="10" grpId="0"/>
      <p:bldP spid="11"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P spid="23" grpId="0" animBg="1"/>
      <p:bldP spid="24" grpId="0"/>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pSp>
        <p:nvGrpSpPr>
          <p:cNvPr id="3" name="组合 48"/>
          <p:cNvGrpSpPr/>
          <p:nvPr/>
        </p:nvGrpSpPr>
        <p:grpSpPr>
          <a:xfrm>
            <a:off x="996239" y="1911050"/>
            <a:ext cx="2228850" cy="2232025"/>
            <a:chOff x="0" y="0"/>
            <a:chExt cx="2227424" cy="2232424"/>
          </a:xfrm>
        </p:grpSpPr>
        <p:grpSp>
          <p:nvGrpSpPr>
            <p:cNvPr id="4" name="组合 49"/>
            <p:cNvGrpSpPr/>
            <p:nvPr/>
          </p:nvGrpSpPr>
          <p:grpSpPr>
            <a:xfrm>
              <a:off x="0" y="0"/>
              <a:ext cx="2227424" cy="2232424"/>
              <a:chOff x="0" y="0"/>
              <a:chExt cx="2373418" cy="2378746"/>
            </a:xfrm>
          </p:grpSpPr>
          <p:sp>
            <p:nvSpPr>
              <p:cNvPr id="8"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9"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C56928"/>
              </a:solidFill>
              <a:ln w="9525">
                <a:noFill/>
              </a:ln>
            </p:spPr>
            <p:txBody>
              <a:bodyPr/>
              <a:lstStyle/>
              <a:p>
                <a:endParaRPr lang="zh-CN" altLang="en-US">
                  <a:solidFill>
                    <a:schemeClr val="bg1">
                      <a:lumMod val="50000"/>
                    </a:schemeClr>
                  </a:solidFill>
                </a:endParaRPr>
              </a:p>
            </p:txBody>
          </p:sp>
        </p:grpSp>
        <p:sp>
          <p:nvSpPr>
            <p:cNvPr id="5" name="TextBox 50"/>
            <p:cNvSpPr/>
            <p:nvPr/>
          </p:nvSpPr>
          <p:spPr>
            <a:xfrm>
              <a:off x="783728" y="6681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76%</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7"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0" name="组合 57"/>
          <p:cNvGrpSpPr/>
          <p:nvPr/>
        </p:nvGrpSpPr>
        <p:grpSpPr>
          <a:xfrm>
            <a:off x="3736264" y="1911050"/>
            <a:ext cx="2127250" cy="2128838"/>
            <a:chOff x="0" y="0"/>
            <a:chExt cx="2126625" cy="2129124"/>
          </a:xfrm>
        </p:grpSpPr>
        <p:sp>
          <p:nvSpPr>
            <p:cNvPr id="11"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2"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69C1CD"/>
            </a:solidFill>
            <a:ln w="9525">
              <a:noFill/>
            </a:ln>
          </p:spPr>
          <p:txBody>
            <a:bodyPr/>
            <a:lstStyle/>
            <a:p>
              <a:endParaRPr lang="zh-CN" altLang="en-US">
                <a:solidFill>
                  <a:schemeClr val="bg1">
                    <a:lumMod val="50000"/>
                  </a:schemeClr>
                </a:solidFill>
              </a:endParaRPr>
            </a:p>
          </p:txBody>
        </p:sp>
        <p:sp>
          <p:nvSpPr>
            <p:cNvPr id="13" name="TextBox 60"/>
            <p:cNvSpPr/>
            <p:nvPr/>
          </p:nvSpPr>
          <p:spPr>
            <a:xfrm>
              <a:off x="682928"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48%</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4"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grpSp>
      <p:grpSp>
        <p:nvGrpSpPr>
          <p:cNvPr id="15" name="组合 65"/>
          <p:cNvGrpSpPr/>
          <p:nvPr/>
        </p:nvGrpSpPr>
        <p:grpSpPr>
          <a:xfrm>
            <a:off x="6374689" y="1911050"/>
            <a:ext cx="2122488" cy="2128838"/>
            <a:chOff x="0" y="0"/>
            <a:chExt cx="2122208" cy="2129124"/>
          </a:xfrm>
        </p:grpSpPr>
        <p:sp>
          <p:nvSpPr>
            <p:cNvPr id="16"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17" name="TextBox 68"/>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18"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19"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C56928"/>
            </a:solidFill>
            <a:ln w="9525">
              <a:noFill/>
            </a:ln>
          </p:spPr>
          <p:txBody>
            <a:bodyPr/>
            <a:lstStyle/>
            <a:p>
              <a:endParaRPr lang="zh-CN" altLang="en-US">
                <a:solidFill>
                  <a:schemeClr val="bg1">
                    <a:lumMod val="50000"/>
                  </a:schemeClr>
                </a:solidFill>
              </a:endParaRPr>
            </a:p>
          </p:txBody>
        </p:sp>
      </p:grpSp>
      <p:grpSp>
        <p:nvGrpSpPr>
          <p:cNvPr id="20" name="组合 19"/>
          <p:cNvGrpSpPr/>
          <p:nvPr/>
        </p:nvGrpSpPr>
        <p:grpSpPr>
          <a:xfrm>
            <a:off x="8893750" y="1908725"/>
            <a:ext cx="2295982" cy="2025551"/>
            <a:chOff x="-173471" y="0"/>
            <a:chExt cx="2295679" cy="2025823"/>
          </a:xfrm>
        </p:grpSpPr>
        <p:sp>
          <p:nvSpPr>
            <p:cNvPr id="21"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latin typeface="宋体" pitchFamily="2" charset="-122"/>
                <a:ea typeface="宋体" pitchFamily="2" charset="-122"/>
                <a:sym typeface="宋体" pitchFamily="2" charset="-122"/>
              </a:endParaRPr>
            </a:p>
          </p:txBody>
        </p:sp>
        <p:sp>
          <p:nvSpPr>
            <p:cNvPr id="22" name="TextBox 68"/>
            <p:cNvSpPr/>
            <p:nvPr/>
          </p:nvSpPr>
          <p:spPr>
            <a:xfrm>
              <a:off x="779312" y="564847"/>
              <a:ext cx="646331" cy="461665"/>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latin typeface="方正大黑简体" pitchFamily="2" charset="-122"/>
                  <a:ea typeface="方正大黑简体" pitchFamily="2" charset="-122"/>
                  <a:sym typeface="方正大黑简体" pitchFamily="2" charset="-122"/>
                </a:rPr>
                <a:t>22%</a:t>
              </a:r>
              <a:endParaRPr lang="zh-CN" altLang="en-US" sz="2400" dirty="0">
                <a:solidFill>
                  <a:schemeClr val="bg1">
                    <a:lumMod val="50000"/>
                  </a:schemeClr>
                </a:solidFill>
                <a:latin typeface="方正大黑简体" pitchFamily="2" charset="-122"/>
                <a:ea typeface="方正大黑简体" pitchFamily="2" charset="-122"/>
                <a:sym typeface="方正大黑简体" pitchFamily="2" charset="-122"/>
              </a:endParaRPr>
            </a:p>
          </p:txBody>
        </p:sp>
        <p:sp>
          <p:nvSpPr>
            <p:cNvPr id="23"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添加标题</a:t>
              </a:r>
            </a:p>
          </p:txBody>
        </p:sp>
        <p:sp>
          <p:nvSpPr>
            <p:cNvPr id="24"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69C1CD"/>
            </a:solidFill>
            <a:ln w="9525">
              <a:noFill/>
            </a:ln>
          </p:spPr>
          <p:txBody>
            <a:bodyPr/>
            <a:lstStyle/>
            <a:p>
              <a:endParaRPr lang="zh-CN" altLang="en-US">
                <a:solidFill>
                  <a:schemeClr val="bg1">
                    <a:lumMod val="50000"/>
                  </a:schemeClr>
                </a:solidFill>
              </a:endParaRPr>
            </a:p>
          </p:txBody>
        </p:sp>
      </p:grpSp>
      <p:sp>
        <p:nvSpPr>
          <p:cNvPr id="25" name="圆角矩形 30"/>
          <p:cNvSpPr/>
          <p:nvPr/>
        </p:nvSpPr>
        <p:spPr>
          <a:xfrm>
            <a:off x="1258462" y="4245702"/>
            <a:ext cx="1800665" cy="2232342"/>
          </a:xfrm>
          <a:prstGeom prst="roundRect">
            <a:avLst>
              <a:gd name="adj" fmla="val 18094"/>
            </a:avLst>
          </a:prstGeom>
          <a:noFill/>
          <a:ln>
            <a:solidFill>
              <a:srgbClr val="C5692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6" name="圆角矩形 32"/>
          <p:cNvSpPr/>
          <p:nvPr/>
        </p:nvSpPr>
        <p:spPr>
          <a:xfrm>
            <a:off x="3912670" y="4245702"/>
            <a:ext cx="1800665" cy="2232342"/>
          </a:xfrm>
          <a:prstGeom prst="roundRect">
            <a:avLst>
              <a:gd name="adj" fmla="val 18094"/>
            </a:avLst>
          </a:prstGeom>
          <a:noFill/>
          <a:ln>
            <a:solidFill>
              <a:srgbClr val="69C1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 name="圆角矩形 34"/>
          <p:cNvSpPr/>
          <p:nvPr/>
        </p:nvSpPr>
        <p:spPr>
          <a:xfrm>
            <a:off x="6678391" y="4245702"/>
            <a:ext cx="1800665" cy="2232342"/>
          </a:xfrm>
          <a:prstGeom prst="roundRect">
            <a:avLst>
              <a:gd name="adj" fmla="val 18094"/>
            </a:avLst>
          </a:prstGeom>
          <a:noFill/>
          <a:ln>
            <a:solidFill>
              <a:srgbClr val="C5692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8" name="圆角矩形 36"/>
          <p:cNvSpPr/>
          <p:nvPr/>
        </p:nvSpPr>
        <p:spPr>
          <a:xfrm>
            <a:off x="9410660" y="4245702"/>
            <a:ext cx="1800665" cy="2232342"/>
          </a:xfrm>
          <a:prstGeom prst="roundRect">
            <a:avLst>
              <a:gd name="adj" fmla="val 18094"/>
            </a:avLst>
          </a:prstGeom>
          <a:noFill/>
          <a:ln>
            <a:solidFill>
              <a:srgbClr val="69C1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9" name="文本框 21"/>
          <p:cNvSpPr txBox="1"/>
          <p:nvPr/>
        </p:nvSpPr>
        <p:spPr>
          <a:xfrm>
            <a:off x="1397951" y="4448399"/>
            <a:ext cx="1838965" cy="1846659"/>
          </a:xfrm>
          <a:prstGeom prst="rect">
            <a:avLst/>
          </a:prstGeom>
          <a:noFill/>
          <a:effectLst/>
        </p:spPr>
        <p:txBody>
          <a:bodyPr wrap="none" rtlCol="0">
            <a:spAutoFit/>
          </a:bodyPr>
          <a:lstStyle/>
          <a:p>
            <a:r>
              <a:rPr lang="zh-CN" altLang="en-US" sz="1600" b="1">
                <a:solidFill>
                  <a:schemeClr val="bg1">
                    <a:lumMod val="50000"/>
                  </a:schemeClr>
                </a:solidFill>
                <a:latin typeface="Agency FB" panose="020B0503020202020204" pitchFamily="34" charset="0"/>
                <a:ea typeface="方正姚体" panose="02010601030101010101" pitchFamily="2" charset="-122"/>
              </a:rPr>
              <a:t>输入你的标题描述</a:t>
            </a:r>
          </a:p>
          <a:p>
            <a:r>
              <a:rPr lang="en-US" altLang="zh-CN" sz="1200" smtClean="0">
                <a:solidFill>
                  <a:schemeClr val="bg1">
                    <a:lumMod val="50000"/>
                  </a:schemeClr>
                </a:solidFill>
                <a:latin typeface="FZYaoTi" panose="02010601030101010101" pitchFamily="2" charset="-122"/>
                <a:ea typeface="FZYaoTi" panose="02010601030101010101" pitchFamily="2" charset="-122"/>
              </a:rPr>
              <a:t>Click </a:t>
            </a:r>
            <a:r>
              <a:rPr lang="en-US" altLang="zh-CN" sz="1200" dirty="0">
                <a:solidFill>
                  <a:schemeClr val="bg1">
                    <a:lumMod val="50000"/>
                  </a:schemeClr>
                </a:solidFill>
                <a:latin typeface="FZYaoTi" panose="02010601030101010101" pitchFamily="2" charset="-122"/>
                <a:ea typeface="FZYaoTi" panose="02010601030101010101" pitchFamily="2" charset="-122"/>
              </a:rPr>
              <a:t>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sz="2400" dirty="0">
              <a:solidFill>
                <a:schemeClr val="bg1">
                  <a:lumMod val="50000"/>
                </a:schemeClr>
              </a:solidFill>
              <a:latin typeface="Agency FB" panose="020B0503020202020204" pitchFamily="34" charset="0"/>
              <a:ea typeface="方正姚体" panose="02010601030101010101" pitchFamily="2" charset="-122"/>
            </a:endParaRPr>
          </a:p>
        </p:txBody>
      </p:sp>
      <p:sp>
        <p:nvSpPr>
          <p:cNvPr id="30" name="文本框 22"/>
          <p:cNvSpPr txBox="1"/>
          <p:nvPr/>
        </p:nvSpPr>
        <p:spPr>
          <a:xfrm>
            <a:off x="6815856" y="4448399"/>
            <a:ext cx="1838965" cy="1754326"/>
          </a:xfrm>
          <a:prstGeom prst="rect">
            <a:avLst/>
          </a:prstGeom>
          <a:noFill/>
          <a:effectLst/>
        </p:spPr>
        <p:txBody>
          <a:bodyPr wrap="none" rtlCol="0">
            <a:spAutoFit/>
          </a:bodyPr>
          <a:lstStyle/>
          <a:p>
            <a:r>
              <a:rPr lang="zh-CN" altLang="en-US" sz="1600" b="1">
                <a:solidFill>
                  <a:schemeClr val="bg1">
                    <a:lumMod val="50000"/>
                  </a:schemeClr>
                </a:solidFill>
                <a:latin typeface="Agency FB" panose="020B0503020202020204" pitchFamily="34" charset="0"/>
                <a:ea typeface="方正姚体" panose="02010601030101010101" pitchFamily="2" charset="-122"/>
              </a:rPr>
              <a:t>输入你的标题描述</a:t>
            </a:r>
          </a:p>
          <a:p>
            <a:r>
              <a:rPr lang="en-US" altLang="zh-CN" sz="1200" smtClean="0">
                <a:solidFill>
                  <a:schemeClr val="bg1">
                    <a:lumMod val="50000"/>
                  </a:schemeClr>
                </a:solidFill>
                <a:latin typeface="FZYaoTi" panose="02010601030101010101" pitchFamily="2" charset="-122"/>
                <a:ea typeface="FZYaoTi" panose="02010601030101010101" pitchFamily="2" charset="-122"/>
              </a:rPr>
              <a:t>Click </a:t>
            </a:r>
            <a:r>
              <a:rPr lang="en-US" altLang="zh-CN" sz="1200" dirty="0">
                <a:solidFill>
                  <a:schemeClr val="bg1">
                    <a:lumMod val="50000"/>
                  </a:schemeClr>
                </a:solidFill>
                <a:latin typeface="FZYaoTi" panose="02010601030101010101" pitchFamily="2" charset="-122"/>
                <a:ea typeface="FZYaoTi" panose="02010601030101010101" pitchFamily="2" charset="-122"/>
              </a:rPr>
              <a:t>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31" name="文本框 23"/>
          <p:cNvSpPr txBox="1"/>
          <p:nvPr/>
        </p:nvSpPr>
        <p:spPr>
          <a:xfrm>
            <a:off x="4026234" y="4448399"/>
            <a:ext cx="1838965" cy="1754326"/>
          </a:xfrm>
          <a:prstGeom prst="rect">
            <a:avLst/>
          </a:prstGeom>
          <a:noFill/>
          <a:effectLst/>
        </p:spPr>
        <p:txBody>
          <a:bodyPr wrap="none" rtlCol="0">
            <a:spAutoFit/>
          </a:bodyPr>
          <a:lstStyle/>
          <a:p>
            <a:r>
              <a:rPr lang="zh-CN" altLang="en-US" sz="1600" b="1">
                <a:solidFill>
                  <a:schemeClr val="bg1">
                    <a:lumMod val="50000"/>
                  </a:schemeClr>
                </a:solidFill>
                <a:latin typeface="Agency FB" panose="020B0503020202020204" pitchFamily="34" charset="0"/>
                <a:ea typeface="方正姚体" panose="02010601030101010101" pitchFamily="2" charset="-122"/>
              </a:rPr>
              <a:t>输入你的标题描述</a:t>
            </a:r>
          </a:p>
          <a:p>
            <a:r>
              <a:rPr lang="en-US" altLang="zh-CN" sz="1200" smtClean="0">
                <a:solidFill>
                  <a:schemeClr val="bg1">
                    <a:lumMod val="50000"/>
                  </a:schemeClr>
                </a:solidFill>
                <a:latin typeface="FZYaoTi" panose="02010601030101010101" pitchFamily="2" charset="-122"/>
                <a:ea typeface="FZYaoTi" panose="02010601030101010101" pitchFamily="2" charset="-122"/>
              </a:rPr>
              <a:t>Click </a:t>
            </a:r>
            <a:r>
              <a:rPr lang="en-US" altLang="zh-CN" sz="1200" dirty="0">
                <a:solidFill>
                  <a:schemeClr val="bg1">
                    <a:lumMod val="50000"/>
                  </a:schemeClr>
                </a:solidFill>
                <a:latin typeface="FZYaoTi" panose="02010601030101010101" pitchFamily="2" charset="-122"/>
                <a:ea typeface="FZYaoTi" panose="02010601030101010101" pitchFamily="2" charset="-122"/>
              </a:rPr>
              <a:t>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
        <p:nvSpPr>
          <p:cNvPr id="32" name="文本框 24"/>
          <p:cNvSpPr txBox="1"/>
          <p:nvPr/>
        </p:nvSpPr>
        <p:spPr>
          <a:xfrm>
            <a:off x="9548125" y="4448399"/>
            <a:ext cx="1527982" cy="1692771"/>
          </a:xfrm>
          <a:prstGeom prst="rect">
            <a:avLst/>
          </a:prstGeom>
          <a:noFill/>
          <a:effectLst/>
        </p:spPr>
        <p:txBody>
          <a:bodyPr wrap="none" rtlCol="0">
            <a:spAutoFit/>
          </a:bodyPr>
          <a:lstStyle/>
          <a:p>
            <a:r>
              <a:rPr lang="zh-CN" altLang="en-US" sz="1200" b="1">
                <a:solidFill>
                  <a:schemeClr val="bg1">
                    <a:lumMod val="50000"/>
                  </a:schemeClr>
                </a:solidFill>
                <a:latin typeface="FZYaoTi" panose="02010601030101010101" pitchFamily="2" charset="-122"/>
                <a:ea typeface="FZYaoTi" panose="02010601030101010101" pitchFamily="2" charset="-122"/>
              </a:rPr>
              <a:t>输入你的标题描述</a:t>
            </a:r>
          </a:p>
          <a:p>
            <a:r>
              <a:rPr lang="en-US" altLang="zh-CN" sz="1200" smtClean="0">
                <a:solidFill>
                  <a:schemeClr val="bg1">
                    <a:lumMod val="50000"/>
                  </a:schemeClr>
                </a:solidFill>
                <a:latin typeface="FZYaoTi" panose="02010601030101010101" pitchFamily="2" charset="-122"/>
                <a:ea typeface="FZYaoTi" panose="02010601030101010101" pitchFamily="2" charset="-122"/>
              </a:rPr>
              <a:t>Click </a:t>
            </a:r>
            <a:r>
              <a:rPr lang="en-US" altLang="zh-CN" sz="1200" dirty="0">
                <a:solidFill>
                  <a:schemeClr val="bg1">
                    <a:lumMod val="50000"/>
                  </a:schemeClr>
                </a:solidFill>
                <a:latin typeface="FZYaoTi" panose="02010601030101010101" pitchFamily="2" charset="-122"/>
                <a:ea typeface="FZYaoTi" panose="02010601030101010101" pitchFamily="2" charset="-122"/>
              </a:rPr>
              <a:t>here to add  you </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narrative thought</a:t>
            </a:r>
          </a:p>
          <a:p>
            <a:r>
              <a:rPr lang="en-US" altLang="zh-CN" sz="1400" dirty="0">
                <a:solidFill>
                  <a:schemeClr val="bg1">
                    <a:lumMod val="50000"/>
                  </a:schemeClr>
                </a:solidFill>
                <a:latin typeface="FZYaoTi" panose="02010601030101010101" pitchFamily="2" charset="-122"/>
                <a:ea typeface="FZYaoTi" panose="02010601030101010101" pitchFamily="2" charset="-122"/>
              </a:rPr>
              <a:t>Clic</a:t>
            </a:r>
            <a:r>
              <a:rPr lang="en-US" altLang="zh-CN" sz="1100" dirty="0">
                <a:solidFill>
                  <a:schemeClr val="bg1">
                    <a:lumMod val="50000"/>
                  </a:schemeClr>
                </a:solidFill>
                <a:latin typeface="FZYaoTi" panose="02010601030101010101" pitchFamily="2" charset="-122"/>
                <a:ea typeface="FZYaoTi" panose="02010601030101010101" pitchFamily="2" charset="-122"/>
              </a:rPr>
              <a:t>k</a:t>
            </a:r>
            <a:r>
              <a:rPr lang="en-US" altLang="zh-CN" sz="1200" dirty="0">
                <a:solidFill>
                  <a:schemeClr val="bg1">
                    <a:lumMod val="50000"/>
                  </a:schemeClr>
                </a:solidFill>
                <a:latin typeface="FZYaoTi" panose="02010601030101010101" pitchFamily="2" charset="-122"/>
                <a:ea typeface="FZYaoTi" panose="02010601030101010101" pitchFamily="2" charset="-122"/>
              </a:rPr>
              <a:t> here to add  you</a:t>
            </a:r>
          </a:p>
          <a:p>
            <a:r>
              <a:rPr lang="en-US" altLang="zh-CN" sz="1200" dirty="0">
                <a:solidFill>
                  <a:schemeClr val="bg1">
                    <a:lumMod val="50000"/>
                  </a:schemeClr>
                </a:solidFill>
                <a:latin typeface="FZYaoTi" panose="02010601030101010101" pitchFamily="2" charset="-122"/>
                <a:ea typeface="FZYaoTi" panose="02010601030101010101" pitchFamily="2" charset="-122"/>
              </a:rPr>
              <a:t>To  the  center of the </a:t>
            </a:r>
          </a:p>
          <a:p>
            <a:r>
              <a:rPr lang="en-US" altLang="zh-CN" sz="1200" dirty="0">
                <a:solidFill>
                  <a:schemeClr val="bg1">
                    <a:lumMod val="50000"/>
                  </a:schemeClr>
                </a:solidFill>
                <a:latin typeface="FZYaoTi" panose="02010601030101010101" pitchFamily="2" charset="-122"/>
                <a:ea typeface="FZYaoTi" panose="02010601030101010101" pitchFamily="2" charset="-122"/>
              </a:rPr>
              <a:t> narrative thought</a:t>
            </a:r>
            <a:endParaRPr lang="en-US" altLang="zh-CN" sz="1600" dirty="0">
              <a:solidFill>
                <a:schemeClr val="bg1">
                  <a:lumMod val="50000"/>
                </a:schemeClr>
              </a:solidFill>
              <a:latin typeface="FZYaoTi" panose="02010601030101010101" pitchFamily="2" charset="-122"/>
              <a:ea typeface="FZYaoTi" panose="02010601030101010101" pitchFamily="2" charset="-122"/>
            </a:endParaRPr>
          </a:p>
          <a:p>
            <a:endParaRPr lang="en-US" altLang="zh-CN" dirty="0">
              <a:solidFill>
                <a:schemeClr val="bg1">
                  <a:lumMod val="50000"/>
                </a:schemeClr>
              </a:solidFill>
              <a:latin typeface="FZYaoTi" panose="02010601030101010101" pitchFamily="2" charset="-122"/>
              <a:ea typeface="FZYaoTi" panose="02010601030101010101" pitchFamily="2" charset="-122"/>
            </a:endParaRPr>
          </a:p>
        </p:txBody>
      </p:sp>
    </p:spTree>
    <p:extLst>
      <p:ext uri="{BB962C8B-B14F-4D97-AF65-F5344CB8AC3E}">
        <p14:creationId xmlns:p14="http://schemas.microsoft.com/office/powerpoint/2010/main" val="2562872622"/>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 calcmode="lin" valueType="num">
                                      <p:cBhvr>
                                        <p:cTn id="13" dur="1000" fill="hold"/>
                                        <p:tgtEl>
                                          <p:spTgt spid="3"/>
                                        </p:tgtEl>
                                        <p:attrNameLst>
                                          <p:attrName>style.rotation</p:attrName>
                                        </p:attrNameLst>
                                      </p:cBhvr>
                                      <p:tavLst>
                                        <p:tav tm="0">
                                          <p:val>
                                            <p:fltVal val="360"/>
                                          </p:val>
                                        </p:tav>
                                        <p:tav tm="100000">
                                          <p:val>
                                            <p:fltVal val="0"/>
                                          </p:val>
                                        </p:tav>
                                      </p:tavLst>
                                    </p:anim>
                                    <p:animEffect filter="fade">
                                      <p:cBhvr>
                                        <p:cTn id="14" dur="1000"/>
                                        <p:tgtEl>
                                          <p:spTgt spid="3"/>
                                        </p:tgtEl>
                                      </p:cBhvr>
                                    </p:animEffect>
                                  </p:childTnLst>
                                </p:cTn>
                              </p:par>
                              <p:par>
                                <p:cTn id="15" presetID="49" presetClass="entr" presetSubtype="0" decel="100000" fill="hold" nodeType="withEffect">
                                  <p:stCondLst>
                                    <p:cond delay="7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 calcmode="lin" valueType="num">
                                      <p:cBhvr>
                                        <p:cTn id="19" dur="1000" fill="hold"/>
                                        <p:tgtEl>
                                          <p:spTgt spid="10"/>
                                        </p:tgtEl>
                                        <p:attrNameLst>
                                          <p:attrName>style.rotation</p:attrName>
                                        </p:attrNameLst>
                                      </p:cBhvr>
                                      <p:tavLst>
                                        <p:tav tm="0">
                                          <p:val>
                                            <p:fltVal val="360"/>
                                          </p:val>
                                        </p:tav>
                                        <p:tav tm="100000">
                                          <p:val>
                                            <p:fltVal val="0"/>
                                          </p:val>
                                        </p:tav>
                                      </p:tavLst>
                                    </p:anim>
                                    <p:animEffect filter="fade">
                                      <p:cBhvr>
                                        <p:cTn id="20" dur="1000"/>
                                        <p:tgtEl>
                                          <p:spTgt spid="10"/>
                                        </p:tgtEl>
                                      </p:cBhvr>
                                    </p:animEffect>
                                  </p:childTnLst>
                                </p:cTn>
                              </p:par>
                              <p:par>
                                <p:cTn id="21" presetID="49" presetClass="entr" presetSubtype="0" decel="100000" fill="hold" nodeType="withEffect">
                                  <p:stCondLst>
                                    <p:cond delay="1500"/>
                                  </p:stCondLst>
                                  <p:childTnLst>
                                    <p:set>
                                      <p:cBhvr>
                                        <p:cTn id="22" dur="1" fill="hold">
                                          <p:stCondLst>
                                            <p:cond delay="0"/>
                                          </p:stCondLst>
                                        </p:cTn>
                                        <p:tgtEl>
                                          <p:spTgt spid="15"/>
                                        </p:tgtEl>
                                        <p:attrNameLst>
                                          <p:attrName>style.visibility</p:attrName>
                                        </p:attrNameLst>
                                      </p:cBhvr>
                                      <p:to>
                                        <p:strVal val="visible"/>
                                      </p:to>
                                    </p:set>
                                    <p:anim calcmode="lin" valueType="num">
                                      <p:cBhvr>
                                        <p:cTn id="23" dur="1000" fill="hold"/>
                                        <p:tgtEl>
                                          <p:spTgt spid="15"/>
                                        </p:tgtEl>
                                        <p:attrNameLst>
                                          <p:attrName>ppt_w</p:attrName>
                                        </p:attrNameLst>
                                      </p:cBhvr>
                                      <p:tavLst>
                                        <p:tav tm="0">
                                          <p:val>
                                            <p:fltVal val="0"/>
                                          </p:val>
                                        </p:tav>
                                        <p:tav tm="100000">
                                          <p:val>
                                            <p:strVal val="#ppt_w"/>
                                          </p:val>
                                        </p:tav>
                                      </p:tavLst>
                                    </p:anim>
                                    <p:anim calcmode="lin" valueType="num">
                                      <p:cBhvr>
                                        <p:cTn id="24" dur="1000" fill="hold"/>
                                        <p:tgtEl>
                                          <p:spTgt spid="15"/>
                                        </p:tgtEl>
                                        <p:attrNameLst>
                                          <p:attrName>ppt_h</p:attrName>
                                        </p:attrNameLst>
                                      </p:cBhvr>
                                      <p:tavLst>
                                        <p:tav tm="0">
                                          <p:val>
                                            <p:fltVal val="0"/>
                                          </p:val>
                                        </p:tav>
                                        <p:tav tm="100000">
                                          <p:val>
                                            <p:strVal val="#ppt_h"/>
                                          </p:val>
                                        </p:tav>
                                      </p:tavLst>
                                    </p:anim>
                                    <p:anim calcmode="lin" valueType="num">
                                      <p:cBhvr>
                                        <p:cTn id="25" dur="1000" fill="hold"/>
                                        <p:tgtEl>
                                          <p:spTgt spid="15"/>
                                        </p:tgtEl>
                                        <p:attrNameLst>
                                          <p:attrName>style.rotation</p:attrName>
                                        </p:attrNameLst>
                                      </p:cBhvr>
                                      <p:tavLst>
                                        <p:tav tm="0">
                                          <p:val>
                                            <p:fltVal val="360"/>
                                          </p:val>
                                        </p:tav>
                                        <p:tav tm="100000">
                                          <p:val>
                                            <p:fltVal val="0"/>
                                          </p:val>
                                        </p:tav>
                                      </p:tavLst>
                                    </p:anim>
                                    <p:animEffect filter="fade">
                                      <p:cBhvr>
                                        <p:cTn id="26" dur="1000"/>
                                        <p:tgtEl>
                                          <p:spTgt spid="15"/>
                                        </p:tgtEl>
                                      </p:cBhvr>
                                    </p:animEffect>
                                  </p:childTnLst>
                                </p:cTn>
                              </p:par>
                              <p:par>
                                <p:cTn id="27" presetID="49" presetClass="entr" presetSubtype="0" decel="100000" fill="hold" nodeType="withEffect">
                                  <p:stCondLst>
                                    <p:cond delay="1500"/>
                                  </p:stCondLst>
                                  <p:childTnLst>
                                    <p:set>
                                      <p:cBhvr>
                                        <p:cTn id="28" dur="1" fill="hold">
                                          <p:stCondLst>
                                            <p:cond delay="0"/>
                                          </p:stCondLst>
                                        </p:cTn>
                                        <p:tgtEl>
                                          <p:spTgt spid="20"/>
                                        </p:tgtEl>
                                        <p:attrNameLst>
                                          <p:attrName>style.visibility</p:attrName>
                                        </p:attrNameLst>
                                      </p:cBhvr>
                                      <p:to>
                                        <p:strVal val="visible"/>
                                      </p:to>
                                    </p:set>
                                    <p:anim calcmode="lin" valueType="num">
                                      <p:cBhvr>
                                        <p:cTn id="29" dur="1000" fill="hold"/>
                                        <p:tgtEl>
                                          <p:spTgt spid="20"/>
                                        </p:tgtEl>
                                        <p:attrNameLst>
                                          <p:attrName>ppt_w</p:attrName>
                                        </p:attrNameLst>
                                      </p:cBhvr>
                                      <p:tavLst>
                                        <p:tav tm="0">
                                          <p:val>
                                            <p:fltVal val="0"/>
                                          </p:val>
                                        </p:tav>
                                        <p:tav tm="100000">
                                          <p:val>
                                            <p:strVal val="#ppt_w"/>
                                          </p:val>
                                        </p:tav>
                                      </p:tavLst>
                                    </p:anim>
                                    <p:anim calcmode="lin" valueType="num">
                                      <p:cBhvr>
                                        <p:cTn id="30" dur="1000" fill="hold"/>
                                        <p:tgtEl>
                                          <p:spTgt spid="20"/>
                                        </p:tgtEl>
                                        <p:attrNameLst>
                                          <p:attrName>ppt_h</p:attrName>
                                        </p:attrNameLst>
                                      </p:cBhvr>
                                      <p:tavLst>
                                        <p:tav tm="0">
                                          <p:val>
                                            <p:fltVal val="0"/>
                                          </p:val>
                                        </p:tav>
                                        <p:tav tm="100000">
                                          <p:val>
                                            <p:strVal val="#ppt_h"/>
                                          </p:val>
                                        </p:tav>
                                      </p:tavLst>
                                    </p:anim>
                                    <p:anim calcmode="lin" valueType="num">
                                      <p:cBhvr>
                                        <p:cTn id="31" dur="1000" fill="hold"/>
                                        <p:tgtEl>
                                          <p:spTgt spid="20"/>
                                        </p:tgtEl>
                                        <p:attrNameLst>
                                          <p:attrName>style.rotation</p:attrName>
                                        </p:attrNameLst>
                                      </p:cBhvr>
                                      <p:tavLst>
                                        <p:tav tm="0">
                                          <p:val>
                                            <p:fltVal val="360"/>
                                          </p:val>
                                        </p:tav>
                                        <p:tav tm="100000">
                                          <p:val>
                                            <p:fltVal val="0"/>
                                          </p:val>
                                        </p:tav>
                                      </p:tavLst>
                                    </p:anim>
                                    <p:animEffect filter="fade">
                                      <p:cBhvr>
                                        <p:cTn id="32" dur="1000"/>
                                        <p:tgtEl>
                                          <p:spTgt spid="20"/>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anim calcmode="lin" valueType="num">
                                      <p:cBhvr>
                                        <p:cTn id="37" dur="250" fill="hold"/>
                                        <p:tgtEl>
                                          <p:spTgt spid="25"/>
                                        </p:tgtEl>
                                        <p:attrNameLst>
                                          <p:attrName>ppt_x</p:attrName>
                                        </p:attrNameLst>
                                      </p:cBhvr>
                                      <p:tavLst>
                                        <p:tav tm="0">
                                          <p:val>
                                            <p:strVal val="#ppt_x"/>
                                          </p:val>
                                        </p:tav>
                                        <p:tav tm="100000">
                                          <p:val>
                                            <p:strVal val="#ppt_x"/>
                                          </p:val>
                                        </p:tav>
                                      </p:tavLst>
                                    </p:anim>
                                    <p:anim calcmode="lin" valueType="num">
                                      <p:cBhvr>
                                        <p:cTn id="38" dur="25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3250"/>
                            </p:stCondLst>
                            <p:childTnLst>
                              <p:par>
                                <p:cTn id="40" presetID="42"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250"/>
                                        <p:tgtEl>
                                          <p:spTgt spid="27"/>
                                        </p:tgtEl>
                                      </p:cBhvr>
                                    </p:animEffect>
                                    <p:anim calcmode="lin" valueType="num">
                                      <p:cBhvr>
                                        <p:cTn id="49" dur="250" fill="hold"/>
                                        <p:tgtEl>
                                          <p:spTgt spid="27"/>
                                        </p:tgtEl>
                                        <p:attrNameLst>
                                          <p:attrName>ppt_x</p:attrName>
                                        </p:attrNameLst>
                                      </p:cBhvr>
                                      <p:tavLst>
                                        <p:tav tm="0">
                                          <p:val>
                                            <p:strVal val="#ppt_x"/>
                                          </p:val>
                                        </p:tav>
                                        <p:tav tm="100000">
                                          <p:val>
                                            <p:strVal val="#ppt_x"/>
                                          </p:val>
                                        </p:tav>
                                      </p:tavLst>
                                    </p:anim>
                                    <p:anim calcmode="lin" valueType="num">
                                      <p:cBhvr>
                                        <p:cTn id="50" dur="250" fill="hold"/>
                                        <p:tgtEl>
                                          <p:spTgt spid="27"/>
                                        </p:tgtEl>
                                        <p:attrNameLst>
                                          <p:attrName>ppt_y</p:attrName>
                                        </p:attrNameLst>
                                      </p:cBhvr>
                                      <p:tavLst>
                                        <p:tav tm="0">
                                          <p:val>
                                            <p:strVal val="#ppt_y+.1"/>
                                          </p:val>
                                        </p:tav>
                                        <p:tav tm="100000">
                                          <p:val>
                                            <p:strVal val="#ppt_y"/>
                                          </p:val>
                                        </p:tav>
                                      </p:tavLst>
                                    </p:anim>
                                  </p:childTnLst>
                                </p:cTn>
                              </p:par>
                            </p:childTnLst>
                          </p:cTn>
                        </p:par>
                        <p:par>
                          <p:cTn id="51" fill="hold">
                            <p:stCondLst>
                              <p:cond delay="3750"/>
                            </p:stCondLst>
                            <p:childTnLst>
                              <p:par>
                                <p:cTn id="52" presetID="42"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250"/>
                                        <p:tgtEl>
                                          <p:spTgt spid="28"/>
                                        </p:tgtEl>
                                      </p:cBhvr>
                                    </p:animEffect>
                                    <p:anim calcmode="lin" valueType="num">
                                      <p:cBhvr>
                                        <p:cTn id="55" dur="250" fill="hold"/>
                                        <p:tgtEl>
                                          <p:spTgt spid="28"/>
                                        </p:tgtEl>
                                        <p:attrNameLst>
                                          <p:attrName>ppt_x</p:attrName>
                                        </p:attrNameLst>
                                      </p:cBhvr>
                                      <p:tavLst>
                                        <p:tav tm="0">
                                          <p:val>
                                            <p:strVal val="#ppt_x"/>
                                          </p:val>
                                        </p:tav>
                                        <p:tav tm="100000">
                                          <p:val>
                                            <p:strVal val="#ppt_x"/>
                                          </p:val>
                                        </p:tav>
                                      </p:tavLst>
                                    </p:anim>
                                    <p:anim calcmode="lin" valueType="num">
                                      <p:cBhvr>
                                        <p:cTn id="56" dur="25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250"/>
                                        <p:tgtEl>
                                          <p:spTgt spid="29"/>
                                        </p:tgtEl>
                                      </p:cBhvr>
                                    </p:animEffect>
                                    <p:anim calcmode="lin" valueType="num">
                                      <p:cBhvr>
                                        <p:cTn id="61" dur="250" fill="hold"/>
                                        <p:tgtEl>
                                          <p:spTgt spid="29"/>
                                        </p:tgtEl>
                                        <p:attrNameLst>
                                          <p:attrName>ppt_x</p:attrName>
                                        </p:attrNameLst>
                                      </p:cBhvr>
                                      <p:tavLst>
                                        <p:tav tm="0">
                                          <p:val>
                                            <p:strVal val="#ppt_x"/>
                                          </p:val>
                                        </p:tav>
                                        <p:tav tm="100000">
                                          <p:val>
                                            <p:strVal val="#ppt_x"/>
                                          </p:val>
                                        </p:tav>
                                      </p:tavLst>
                                    </p:anim>
                                    <p:anim calcmode="lin" valueType="num">
                                      <p:cBhvr>
                                        <p:cTn id="62" dur="25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4250"/>
                            </p:stCondLst>
                            <p:childTnLst>
                              <p:par>
                                <p:cTn id="64" presetID="42" presetClass="entr" presetSubtype="0"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250"/>
                                        <p:tgtEl>
                                          <p:spTgt spid="30"/>
                                        </p:tgtEl>
                                      </p:cBhvr>
                                    </p:animEffect>
                                    <p:anim calcmode="lin" valueType="num">
                                      <p:cBhvr>
                                        <p:cTn id="67" dur="250" fill="hold"/>
                                        <p:tgtEl>
                                          <p:spTgt spid="30"/>
                                        </p:tgtEl>
                                        <p:attrNameLst>
                                          <p:attrName>ppt_x</p:attrName>
                                        </p:attrNameLst>
                                      </p:cBhvr>
                                      <p:tavLst>
                                        <p:tav tm="0">
                                          <p:val>
                                            <p:strVal val="#ppt_x"/>
                                          </p:val>
                                        </p:tav>
                                        <p:tav tm="100000">
                                          <p:val>
                                            <p:strVal val="#ppt_x"/>
                                          </p:val>
                                        </p:tav>
                                      </p:tavLst>
                                    </p:anim>
                                    <p:anim calcmode="lin" valueType="num">
                                      <p:cBhvr>
                                        <p:cTn id="68" dur="250" fill="hold"/>
                                        <p:tgtEl>
                                          <p:spTgt spid="30"/>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250"/>
                                        <p:tgtEl>
                                          <p:spTgt spid="31"/>
                                        </p:tgtEl>
                                      </p:cBhvr>
                                    </p:animEffect>
                                    <p:anim calcmode="lin" valueType="num">
                                      <p:cBhvr>
                                        <p:cTn id="73" dur="250" fill="hold"/>
                                        <p:tgtEl>
                                          <p:spTgt spid="31"/>
                                        </p:tgtEl>
                                        <p:attrNameLst>
                                          <p:attrName>ppt_x</p:attrName>
                                        </p:attrNameLst>
                                      </p:cBhvr>
                                      <p:tavLst>
                                        <p:tav tm="0">
                                          <p:val>
                                            <p:strVal val="#ppt_x"/>
                                          </p:val>
                                        </p:tav>
                                        <p:tav tm="100000">
                                          <p:val>
                                            <p:strVal val="#ppt_x"/>
                                          </p:val>
                                        </p:tav>
                                      </p:tavLst>
                                    </p:anim>
                                    <p:anim calcmode="lin" valueType="num">
                                      <p:cBhvr>
                                        <p:cTn id="74" dur="250" fill="hold"/>
                                        <p:tgtEl>
                                          <p:spTgt spid="31"/>
                                        </p:tgtEl>
                                        <p:attrNameLst>
                                          <p:attrName>ppt_y</p:attrName>
                                        </p:attrNameLst>
                                      </p:cBhvr>
                                      <p:tavLst>
                                        <p:tav tm="0">
                                          <p:val>
                                            <p:strVal val="#ppt_y+.1"/>
                                          </p:val>
                                        </p:tav>
                                        <p:tav tm="100000">
                                          <p:val>
                                            <p:strVal val="#ppt_y"/>
                                          </p:val>
                                        </p:tav>
                                      </p:tavLst>
                                    </p:anim>
                                  </p:childTnLst>
                                </p:cTn>
                              </p:par>
                            </p:childTnLst>
                          </p:cTn>
                        </p:par>
                        <p:par>
                          <p:cTn id="75" fill="hold">
                            <p:stCondLst>
                              <p:cond delay="4750"/>
                            </p:stCondLst>
                            <p:childTnLst>
                              <p:par>
                                <p:cTn id="76" presetID="42"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250"/>
                                        <p:tgtEl>
                                          <p:spTgt spid="32"/>
                                        </p:tgtEl>
                                      </p:cBhvr>
                                    </p:animEffect>
                                    <p:anim calcmode="lin" valueType="num">
                                      <p:cBhvr>
                                        <p:cTn id="79" dur="250" fill="hold"/>
                                        <p:tgtEl>
                                          <p:spTgt spid="32"/>
                                        </p:tgtEl>
                                        <p:attrNameLst>
                                          <p:attrName>ppt_x</p:attrName>
                                        </p:attrNameLst>
                                      </p:cBhvr>
                                      <p:tavLst>
                                        <p:tav tm="0">
                                          <p:val>
                                            <p:strVal val="#ppt_x"/>
                                          </p:val>
                                        </p:tav>
                                        <p:tav tm="100000">
                                          <p:val>
                                            <p:strVal val="#ppt_x"/>
                                          </p:val>
                                        </p:tav>
                                      </p:tavLst>
                                    </p:anim>
                                    <p:anim calcmode="lin" valueType="num">
                                      <p:cBhvr>
                                        <p:cTn id="80"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5" grpId="0" animBg="1"/>
      <p:bldP spid="26" grpId="0" animBg="1"/>
      <p:bldP spid="27" grpId="0" animBg="1"/>
      <p:bldP spid="28" grpId="0" animBg="1"/>
      <p:bldP spid="29" grpId="0"/>
      <p:bldP spid="30"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230799" y="2697244"/>
            <a:ext cx="5734262" cy="1756969"/>
            <a:chOff x="106371" y="2873099"/>
            <a:chExt cx="5734262" cy="1756969"/>
          </a:xfrm>
        </p:grpSpPr>
        <p:sp>
          <p:nvSpPr>
            <p:cNvPr id="39" name="文本框 10"/>
            <p:cNvSpPr txBox="1"/>
            <p:nvPr/>
          </p:nvSpPr>
          <p:spPr>
            <a:xfrm>
              <a:off x="1722197" y="4260736"/>
              <a:ext cx="2502609" cy="369332"/>
            </a:xfrm>
            <a:prstGeom prst="rect">
              <a:avLst/>
            </a:prstGeom>
            <a:noFill/>
          </p:spPr>
          <p:txBody>
            <a:bodyPr wrap="none" rtlCol="0">
              <a:spAutoFit/>
            </a:bodyPr>
            <a:lstStyle/>
            <a:p>
              <a:pPr algn="ctr"/>
              <a:r>
                <a:rPr lang="en-US" altLang="zh-CN" cap="all" dirty="0">
                  <a:solidFill>
                    <a:srgbClr val="69C1CD"/>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rgbClr val="69C1CD"/>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40" name="文本框 12"/>
            <p:cNvSpPr txBox="1"/>
            <p:nvPr/>
          </p:nvSpPr>
          <p:spPr>
            <a:xfrm>
              <a:off x="106371" y="2873099"/>
              <a:ext cx="5734262" cy="1200329"/>
            </a:xfrm>
            <a:prstGeom prst="rect">
              <a:avLst/>
            </a:prstGeom>
            <a:noFill/>
          </p:spPr>
          <p:txBody>
            <a:bodyPr wrap="none" rtlCol="0">
              <a:spAutoFit/>
            </a:bodyPr>
            <a:lstStyle/>
            <a:p>
              <a:pPr algn="ctr"/>
              <a:r>
                <a:rPr lang="zh-CN" altLang="en-US" sz="7200" b="1" dirty="0">
                  <a:solidFill>
                    <a:srgbClr val="C56928"/>
                  </a:solidFill>
                  <a:latin typeface="华文新魏" panose="02010800040101010101" pitchFamily="2" charset="-122"/>
                  <a:ea typeface="华文新魏" panose="02010800040101010101" pitchFamily="2" charset="-122"/>
                  <a:cs typeface="Microsoft JhengHei Light" panose="020B0304030504040204" pitchFamily="34" charset="-122"/>
                </a:rPr>
                <a:t>点击加入标题</a:t>
              </a:r>
            </a:p>
          </p:txBody>
        </p:sp>
        <p:sp>
          <p:nvSpPr>
            <p:cNvPr id="41" name="矩形 40"/>
            <p:cNvSpPr/>
            <p:nvPr/>
          </p:nvSpPr>
          <p:spPr>
            <a:xfrm flipV="1">
              <a:off x="636090" y="4062097"/>
              <a:ext cx="4674822" cy="45719"/>
            </a:xfrm>
            <a:prstGeom prst="rect">
              <a:avLst/>
            </a:prstGeom>
            <a:solidFill>
              <a:srgbClr val="69C1C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69C1CD"/>
                </a:solidFill>
                <a:latin typeface="华文新魏" panose="02010800040101010101" pitchFamily="2" charset="-122"/>
                <a:ea typeface="华文新魏" panose="02010800040101010101" pitchFamily="2" charset="-122"/>
              </a:endParaRPr>
            </a:p>
          </p:txBody>
        </p:sp>
      </p:grpSp>
      <p:grpSp>
        <p:nvGrpSpPr>
          <p:cNvPr id="16" name="组合 15"/>
          <p:cNvGrpSpPr/>
          <p:nvPr/>
        </p:nvGrpSpPr>
        <p:grpSpPr>
          <a:xfrm>
            <a:off x="4387673" y="1465443"/>
            <a:ext cx="3408540" cy="1110144"/>
            <a:chOff x="3247695" y="2088252"/>
            <a:chExt cx="2807535" cy="914400"/>
          </a:xfrm>
          <a:solidFill>
            <a:srgbClr val="C56928"/>
          </a:solidFill>
        </p:grpSpPr>
        <p:sp>
          <p:nvSpPr>
            <p:cNvPr id="17" name="矩形 16"/>
            <p:cNvSpPr/>
            <p:nvPr/>
          </p:nvSpPr>
          <p:spPr>
            <a:xfrm>
              <a:off x="3247695"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矩形 17"/>
            <p:cNvSpPr/>
            <p:nvPr/>
          </p:nvSpPr>
          <p:spPr>
            <a:xfrm>
              <a:off x="4194263" y="2088252"/>
              <a:ext cx="914399" cy="914400"/>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 name="矩形 18"/>
            <p:cNvSpPr/>
            <p:nvPr/>
          </p:nvSpPr>
          <p:spPr>
            <a:xfrm>
              <a:off x="5140831"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21" name="TextBox 4"/>
          <p:cNvSpPr txBox="1"/>
          <p:nvPr/>
        </p:nvSpPr>
        <p:spPr>
          <a:xfrm>
            <a:off x="4468309"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第</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
        <p:nvSpPr>
          <p:cNvPr id="22" name="TextBox 4"/>
          <p:cNvSpPr txBox="1"/>
          <p:nvPr/>
        </p:nvSpPr>
        <p:spPr>
          <a:xfrm>
            <a:off x="5680524"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三</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
        <p:nvSpPr>
          <p:cNvPr id="23" name="TextBox 4"/>
          <p:cNvSpPr txBox="1"/>
          <p:nvPr/>
        </p:nvSpPr>
        <p:spPr>
          <a:xfrm>
            <a:off x="6881840"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节</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090004128"/>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50"/>
                                        <p:tgtEl>
                                          <p:spTgt spid="21"/>
                                        </p:tgtEl>
                                      </p:cBhvr>
                                    </p:animEffect>
                                    <p:anim calcmode="lin" valueType="num">
                                      <p:cBhvr>
                                        <p:cTn id="12" dur="250" fill="hold"/>
                                        <p:tgtEl>
                                          <p:spTgt spid="21"/>
                                        </p:tgtEl>
                                        <p:attrNameLst>
                                          <p:attrName>ppt_x</p:attrName>
                                        </p:attrNameLst>
                                      </p:cBhvr>
                                      <p:tavLst>
                                        <p:tav tm="0">
                                          <p:val>
                                            <p:strVal val="#ppt_x"/>
                                          </p:val>
                                        </p:tav>
                                        <p:tav tm="100000">
                                          <p:val>
                                            <p:strVal val="#ppt_x"/>
                                          </p:val>
                                        </p:tav>
                                      </p:tavLst>
                                    </p:anim>
                                    <p:anim calcmode="lin" valueType="num">
                                      <p:cBhvr>
                                        <p:cTn id="13" dur="25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50"/>
                                        <p:tgtEl>
                                          <p:spTgt spid="22"/>
                                        </p:tgtEl>
                                      </p:cBhvr>
                                    </p:animEffect>
                                    <p:anim calcmode="lin" valueType="num">
                                      <p:cBhvr>
                                        <p:cTn id="18" dur="250" fill="hold"/>
                                        <p:tgtEl>
                                          <p:spTgt spid="22"/>
                                        </p:tgtEl>
                                        <p:attrNameLst>
                                          <p:attrName>ppt_x</p:attrName>
                                        </p:attrNameLst>
                                      </p:cBhvr>
                                      <p:tavLst>
                                        <p:tav tm="0">
                                          <p:val>
                                            <p:strVal val="#ppt_x"/>
                                          </p:val>
                                        </p:tav>
                                        <p:tav tm="100000">
                                          <p:val>
                                            <p:strVal val="#ppt_x"/>
                                          </p:val>
                                        </p:tav>
                                      </p:tavLst>
                                    </p:anim>
                                    <p:anim calcmode="lin" valueType="num">
                                      <p:cBhvr>
                                        <p:cTn id="19" dur="2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50"/>
                                        <p:tgtEl>
                                          <p:spTgt spid="23"/>
                                        </p:tgtEl>
                                      </p:cBhvr>
                                    </p:animEffect>
                                    <p:anim calcmode="lin" valueType="num">
                                      <p:cBhvr>
                                        <p:cTn id="24" dur="250" fill="hold"/>
                                        <p:tgtEl>
                                          <p:spTgt spid="23"/>
                                        </p:tgtEl>
                                        <p:attrNameLst>
                                          <p:attrName>ppt_x</p:attrName>
                                        </p:attrNameLst>
                                      </p:cBhvr>
                                      <p:tavLst>
                                        <p:tav tm="0">
                                          <p:val>
                                            <p:strVal val="#ppt_x"/>
                                          </p:val>
                                        </p:tav>
                                        <p:tav tm="100000">
                                          <p:val>
                                            <p:strVal val="#ppt_x"/>
                                          </p:val>
                                        </p:tav>
                                      </p:tavLst>
                                    </p:anim>
                                    <p:anim calcmode="lin" valueType="num">
                                      <p:cBhvr>
                                        <p:cTn id="25" dur="2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pSp>
        <p:nvGrpSpPr>
          <p:cNvPr id="36" name="组合 35"/>
          <p:cNvGrpSpPr/>
          <p:nvPr/>
        </p:nvGrpSpPr>
        <p:grpSpPr>
          <a:xfrm flipH="1">
            <a:off x="1459262" y="2217633"/>
            <a:ext cx="9457782" cy="4036864"/>
            <a:chOff x="853722" y="1775301"/>
            <a:chExt cx="10304845" cy="4398418"/>
          </a:xfrm>
        </p:grpSpPr>
        <p:grpSp>
          <p:nvGrpSpPr>
            <p:cNvPr id="37" name="Group 23"/>
            <p:cNvGrpSpPr/>
            <p:nvPr/>
          </p:nvGrpSpPr>
          <p:grpSpPr>
            <a:xfrm flipH="1">
              <a:off x="1139663" y="4699256"/>
              <a:ext cx="4382851" cy="1311378"/>
              <a:chOff x="8512415" y="2327889"/>
              <a:chExt cx="3256083" cy="974242"/>
            </a:xfrm>
          </p:grpSpPr>
          <p:sp>
            <p:nvSpPr>
              <p:cNvPr id="48" name="TextBox 19"/>
              <p:cNvSpPr txBox="1"/>
              <p:nvPr/>
            </p:nvSpPr>
            <p:spPr>
              <a:xfrm>
                <a:off x="9127336" y="2327889"/>
                <a:ext cx="2397507" cy="294906"/>
              </a:xfrm>
              <a:prstGeom prst="rect">
                <a:avLst/>
              </a:prstGeom>
              <a:noFill/>
            </p:spPr>
            <p:txBody>
              <a:bodyPr wrap="none" rtlCol="0">
                <a:spAutoFit/>
              </a:bodyPr>
              <a:lstStyle/>
              <a:p>
                <a:pPr algn="ctr"/>
                <a:r>
                  <a:rPr 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IT’S THE DEFAULT TEXT</a:t>
                </a:r>
                <a:endParaRPr lang="en-GB"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Rectangle 25"/>
              <p:cNvSpPr/>
              <p:nvPr/>
            </p:nvSpPr>
            <p:spPr>
              <a:xfrm>
                <a:off x="8512415" y="2631890"/>
                <a:ext cx="3256083" cy="670241"/>
              </a:xfrm>
              <a:prstGeom prst="rect">
                <a:avLst/>
              </a:prstGeom>
            </p:spPr>
            <p:txBody>
              <a:bodyPr wrap="square">
                <a:spAutoFit/>
              </a:bodyPr>
              <a:lstStyle/>
              <a:p>
                <a:pPr algn="ct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grpSp>
        <p:grpSp>
          <p:nvGrpSpPr>
            <p:cNvPr id="38" name="Group 7"/>
            <p:cNvGrpSpPr/>
            <p:nvPr/>
          </p:nvGrpSpPr>
          <p:grpSpPr>
            <a:xfrm flipH="1">
              <a:off x="853722" y="1775302"/>
              <a:ext cx="4668792" cy="2589216"/>
              <a:chOff x="7845714" y="1736884"/>
              <a:chExt cx="3501814" cy="1942035"/>
            </a:xfrm>
          </p:grpSpPr>
          <p:grpSp>
            <p:nvGrpSpPr>
              <p:cNvPr id="44" name="Group 35"/>
              <p:cNvGrpSpPr/>
              <p:nvPr/>
            </p:nvGrpSpPr>
            <p:grpSpPr>
              <a:xfrm>
                <a:off x="7845714" y="1736884"/>
                <a:ext cx="3501814" cy="1942035"/>
                <a:chOff x="7541909" y="1631854"/>
                <a:chExt cx="4046955" cy="1942035"/>
              </a:xfrm>
            </p:grpSpPr>
            <p:sp>
              <p:nvSpPr>
                <p:cNvPr id="46" name="Rectangle 29"/>
                <p:cNvSpPr/>
                <p:nvPr/>
              </p:nvSpPr>
              <p:spPr>
                <a:xfrm>
                  <a:off x="7541909" y="1631854"/>
                  <a:ext cx="4046955" cy="1942035"/>
                </a:xfrm>
                <a:prstGeom prst="rect">
                  <a:avLst/>
                </a:prstGeom>
                <a:noFill/>
                <a:ln w="28575">
                  <a:solidFill>
                    <a:srgbClr val="69C1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Rectangle 33"/>
                <p:cNvSpPr/>
                <p:nvPr/>
              </p:nvSpPr>
              <p:spPr>
                <a:xfrm>
                  <a:off x="7541909" y="1631854"/>
                  <a:ext cx="4046955" cy="435299"/>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DATA DIAGRAM</a:t>
                  </a:r>
                  <a:endParaRPr lang="en-GB"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 name="Rectangle 34"/>
              <p:cNvSpPr/>
              <p:nvPr/>
            </p:nvSpPr>
            <p:spPr>
              <a:xfrm>
                <a:off x="8039406" y="2321933"/>
                <a:ext cx="3133230" cy="933813"/>
              </a:xfrm>
              <a:prstGeom prst="rect">
                <a:avLst/>
              </a:prstGeom>
            </p:spPr>
            <p:txBody>
              <a:bodyPr wrap="square">
                <a:spAutoFit/>
              </a:bodyPr>
              <a:lstStyle/>
              <a:p>
                <a:pPr marL="171450" indent="-171450">
                  <a:buFont typeface="Arial" panose="020B0604020202020204" pitchFamily="34" charset="0"/>
                  <a:buChar char="•"/>
                </a:pP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pPr marL="171450" indent="-171450">
                  <a:buFont typeface="Arial" panose="020B0604020202020204" pitchFamily="34" charset="0"/>
                  <a:buChar char="•"/>
                </a:pP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Integer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p>
              <a:p>
                <a:pPr marL="171450" indent="-171450">
                  <a:buFont typeface="Arial" panose="020B0604020202020204" pitchFamily="34" charset="0"/>
                  <a:buChar char="•"/>
                </a:pP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grpSp>
        <p:grpSp>
          <p:nvGrpSpPr>
            <p:cNvPr id="39" name="组合 38"/>
            <p:cNvGrpSpPr/>
            <p:nvPr/>
          </p:nvGrpSpPr>
          <p:grpSpPr>
            <a:xfrm>
              <a:off x="5755689" y="1775301"/>
              <a:ext cx="5402878" cy="4398418"/>
              <a:chOff x="5650562" y="4558725"/>
              <a:chExt cx="6024562" cy="4142968"/>
            </a:xfrm>
          </p:grpSpPr>
          <p:sp>
            <p:nvSpPr>
              <p:cNvPr id="40" name="矩形 39"/>
              <p:cNvSpPr/>
              <p:nvPr/>
            </p:nvSpPr>
            <p:spPr>
              <a:xfrm>
                <a:off x="5650562" y="4558725"/>
                <a:ext cx="6024562" cy="2338366"/>
              </a:xfrm>
              <a:prstGeom prst="rect">
                <a:avLst/>
              </a:prstGeom>
              <a:blipFill dpi="0" rotWithShape="1">
                <a:blip r:embed="rId3"/>
                <a:srcRect/>
                <a:tile tx="0" ty="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
            <p:nvSpPr>
              <p:cNvPr id="41" name="矩形 40"/>
              <p:cNvSpPr/>
              <p:nvPr/>
            </p:nvSpPr>
            <p:spPr>
              <a:xfrm>
                <a:off x="5650562" y="6997567"/>
                <a:ext cx="6024562" cy="1704126"/>
              </a:xfrm>
              <a:prstGeom prst="rect">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bg1">
                      <a:lumMod val="50000"/>
                    </a:schemeClr>
                  </a:solidFill>
                </a:endParaRPr>
              </a:p>
            </p:txBody>
          </p:sp>
          <p:sp>
            <p:nvSpPr>
              <p:cNvPr id="42" name="文本框 23"/>
              <p:cNvSpPr txBox="1">
                <a:spLocks noChangeArrowheads="1"/>
              </p:cNvSpPr>
              <p:nvPr/>
            </p:nvSpPr>
            <p:spPr bwMode="auto">
              <a:xfrm>
                <a:off x="5860670" y="7547580"/>
                <a:ext cx="5688430" cy="84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1100" dirty="0">
                    <a:solidFill>
                      <a:schemeClr val="bg1"/>
                    </a:solidFill>
                    <a:latin typeface="微软雅黑" pitchFamily="34" charset="-122"/>
                    <a:ea typeface="微软雅黑" pitchFamily="34" charset="-122"/>
                  </a:rPr>
                  <a:t>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a:t>
                </a:r>
              </a:p>
              <a:p>
                <a:pPr algn="ctr"/>
                <a:endParaRPr lang="zh-CN" altLang="en-US" sz="1100" dirty="0">
                  <a:solidFill>
                    <a:schemeClr val="bg1"/>
                  </a:solidFill>
                  <a:latin typeface="微软雅黑" pitchFamily="34" charset="-122"/>
                  <a:ea typeface="微软雅黑" pitchFamily="34" charset="-122"/>
                </a:endParaRPr>
              </a:p>
            </p:txBody>
          </p:sp>
          <p:sp>
            <p:nvSpPr>
              <p:cNvPr id="43" name="文本框 24"/>
              <p:cNvSpPr txBox="1">
                <a:spLocks noChangeArrowheads="1"/>
              </p:cNvSpPr>
              <p:nvPr/>
            </p:nvSpPr>
            <p:spPr bwMode="auto">
              <a:xfrm>
                <a:off x="6492881" y="7188133"/>
                <a:ext cx="4339927" cy="305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200" b="1" dirty="0">
                    <a:solidFill>
                      <a:schemeClr val="bg1"/>
                    </a:solidFill>
                    <a:latin typeface="微软雅黑" pitchFamily="34" charset="-122"/>
                    <a:ea typeface="微软雅黑" pitchFamily="34" charset="-122"/>
                  </a:rPr>
                  <a:t>单击此处添加标题</a:t>
                </a:r>
              </a:p>
            </p:txBody>
          </p:sp>
        </p:grpSp>
      </p:grpSp>
    </p:spTree>
    <p:extLst>
      <p:ext uri="{BB962C8B-B14F-4D97-AF65-F5344CB8AC3E}">
        <p14:creationId xmlns:p14="http://schemas.microsoft.com/office/powerpoint/2010/main" val="371546857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aphicFrame>
        <p:nvGraphicFramePr>
          <p:cNvPr id="15" name="Diagram 10"/>
          <p:cNvGraphicFramePr/>
          <p:nvPr>
            <p:extLst>
              <p:ext uri="{D42A27DB-BD31-4B8C-83A1-F6EECF244321}">
                <p14:modId xmlns:p14="http://schemas.microsoft.com/office/powerpoint/2010/main" val="884119652"/>
              </p:ext>
            </p:extLst>
          </p:nvPr>
        </p:nvGraphicFramePr>
        <p:xfrm>
          <a:off x="6050878" y="2009478"/>
          <a:ext cx="4643142" cy="3149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 Box 10"/>
          <p:cNvSpPr txBox="1">
            <a:spLocks noChangeArrowheads="1"/>
          </p:cNvSpPr>
          <p:nvPr/>
        </p:nvSpPr>
        <p:spPr bwMode="auto">
          <a:xfrm>
            <a:off x="6050878" y="5428982"/>
            <a:ext cx="4643142" cy="538609"/>
          </a:xfrm>
          <a:prstGeom prst="rect">
            <a:avLst/>
          </a:prstGeom>
          <a:noFill/>
          <a:ln w="9525">
            <a:noFill/>
            <a:miter lim="800000"/>
            <a:headEnd/>
            <a:tailEnd/>
          </a:ln>
        </p:spPr>
        <p:txBody>
          <a:bodyPr wrap="square" lIns="45720" tIns="22860" rIns="45720" bIns="22860">
            <a:spAutoFit/>
          </a:bodyPr>
          <a:lstStyle/>
          <a:p>
            <a:pPr algn="ctr" defTabSz="1088232"/>
            <a:r>
              <a:rPr lang="en-US" sz="1000" b="1" dirty="0">
                <a:solidFill>
                  <a:schemeClr val="bg1">
                    <a:lumMod val="50000"/>
                  </a:schemeClr>
                </a:solidFill>
                <a:latin typeface="Open Sans" pitchFamily="34" charset="0"/>
                <a:ea typeface="Open Sans" pitchFamily="34" charset="0"/>
                <a:cs typeface="Open Sans" pitchFamily="34" charset="0"/>
              </a:rPr>
              <a:t>Company Hierarchy</a:t>
            </a:r>
          </a:p>
          <a:p>
            <a:pPr algn="ctr" defTabSz="1088232"/>
            <a:endParaRPr lang="en-US" sz="600" b="1" dirty="0">
              <a:solidFill>
                <a:schemeClr val="bg1">
                  <a:lumMod val="50000"/>
                </a:schemeClr>
              </a:solidFill>
              <a:latin typeface="Open Sans" pitchFamily="34" charset="0"/>
              <a:ea typeface="Open Sans" pitchFamily="34" charset="0"/>
              <a:cs typeface="Open Sans" pitchFamily="34" charset="0"/>
            </a:endParaRPr>
          </a:p>
          <a:p>
            <a:pPr algn="ctr" defTabSz="1088232"/>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 Nunc a </a:t>
            </a:r>
            <a:r>
              <a:rPr lang="en-US" sz="800" dirty="0" err="1">
                <a:solidFill>
                  <a:schemeClr val="bg1">
                    <a:lumMod val="50000"/>
                  </a:schemeClr>
                </a:solidFill>
                <a:latin typeface="Open Sans" pitchFamily="34" charset="0"/>
                <a:ea typeface="Open Sans" pitchFamily="34" charset="0"/>
                <a:cs typeface="Open Sans" pitchFamily="34" charset="0"/>
              </a:rPr>
              <a:t>leo</a:t>
            </a:r>
            <a:r>
              <a:rPr lang="en-US" sz="800" dirty="0">
                <a:solidFill>
                  <a:schemeClr val="bg1">
                    <a:lumMod val="50000"/>
                  </a:schemeClr>
                </a:solidFill>
                <a:latin typeface="Open Sans" pitchFamily="34" charset="0"/>
                <a:ea typeface="Open Sans" pitchFamily="34" charset="0"/>
                <a:cs typeface="Open Sans" pitchFamily="34" charset="0"/>
              </a:rPr>
              <a:t> magna, sit </a:t>
            </a:r>
            <a:r>
              <a:rPr lang="en-US" sz="800" dirty="0" err="1">
                <a:solidFill>
                  <a:schemeClr val="bg1">
                    <a:lumMod val="50000"/>
                  </a:schemeClr>
                </a:solidFill>
                <a:latin typeface="Open Sans" pitchFamily="34" charset="0"/>
                <a:ea typeface="Open Sans" pitchFamily="34" charset="0"/>
                <a:cs typeface="Open Sans" pitchFamily="34" charset="0"/>
              </a:rPr>
              <a:t>amet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consequat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risus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 Nunc a </a:t>
            </a:r>
            <a:r>
              <a:rPr lang="en-US" sz="800" dirty="0" err="1">
                <a:solidFill>
                  <a:schemeClr val="bg1">
                    <a:lumMod val="50000"/>
                  </a:schemeClr>
                </a:solidFill>
                <a:latin typeface="Open Sans" pitchFamily="34" charset="0"/>
                <a:ea typeface="Open Sans" pitchFamily="34" charset="0"/>
                <a:cs typeface="Open Sans" pitchFamily="34" charset="0"/>
              </a:rPr>
              <a:t>leo</a:t>
            </a:r>
            <a:r>
              <a:rPr lang="en-US" sz="800" dirty="0">
                <a:solidFill>
                  <a:schemeClr val="bg1">
                    <a:lumMod val="50000"/>
                  </a:schemeClr>
                </a:solidFill>
                <a:latin typeface="Open Sans" pitchFamily="34" charset="0"/>
                <a:ea typeface="Open Sans" pitchFamily="34" charset="0"/>
                <a:cs typeface="Open Sans" pitchFamily="34" charset="0"/>
              </a:rPr>
              <a:t> magna, sit </a:t>
            </a:r>
            <a:r>
              <a:rPr lang="en-US" sz="800" dirty="0" err="1">
                <a:solidFill>
                  <a:schemeClr val="bg1">
                    <a:lumMod val="50000"/>
                  </a:schemeClr>
                </a:solidFill>
                <a:latin typeface="Open Sans" pitchFamily="34" charset="0"/>
                <a:ea typeface="Open Sans" pitchFamily="34" charset="0"/>
                <a:cs typeface="Open Sans" pitchFamily="34" charset="0"/>
              </a:rPr>
              <a:t>amet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consequat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risus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a:t>
            </a:r>
          </a:p>
        </p:txBody>
      </p:sp>
      <p:sp>
        <p:nvSpPr>
          <p:cNvPr id="17" name="Subtitle 2"/>
          <p:cNvSpPr txBox="1">
            <a:spLocks/>
          </p:cNvSpPr>
          <p:nvPr/>
        </p:nvSpPr>
        <p:spPr>
          <a:xfrm>
            <a:off x="2411887" y="4461513"/>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8" name="TextBox 15"/>
          <p:cNvSpPr txBox="1"/>
          <p:nvPr/>
        </p:nvSpPr>
        <p:spPr>
          <a:xfrm>
            <a:off x="2445998" y="4229677"/>
            <a:ext cx="1210588" cy="246221"/>
          </a:xfrm>
          <a:prstGeom prst="rect">
            <a:avLst/>
          </a:prstGeom>
          <a:noFill/>
        </p:spPr>
        <p:txBody>
          <a:bodyPr wrap="none" rtlCol="0" anchor="ctr" anchorCtr="0">
            <a:spAutoFit/>
          </a:bodyPr>
          <a:lstStyle/>
          <a:p>
            <a:r>
              <a:rPr lang="zh-CN" altLang="en-US" sz="1000">
                <a:solidFill>
                  <a:schemeClr val="bg1">
                    <a:lumMod val="50000"/>
                  </a:schemeClr>
                </a:solidFill>
                <a:latin typeface="Montserrat" charset="0"/>
                <a:ea typeface="Montserrat" charset="0"/>
                <a:cs typeface="Montserrat" charset="0"/>
              </a:rPr>
              <a:t>输入你的标题描述</a:t>
            </a:r>
            <a:endParaRPr lang="zh-CN" altLang="en-US" sz="1000" dirty="0">
              <a:solidFill>
                <a:schemeClr val="bg1">
                  <a:lumMod val="50000"/>
                </a:schemeClr>
              </a:solidFill>
              <a:latin typeface="Montserrat" charset="0"/>
              <a:ea typeface="Montserrat" charset="0"/>
              <a:cs typeface="Montserrat" charset="0"/>
            </a:endParaRPr>
          </a:p>
        </p:txBody>
      </p:sp>
      <p:sp>
        <p:nvSpPr>
          <p:cNvPr id="19" name="Subtitle 2"/>
          <p:cNvSpPr txBox="1">
            <a:spLocks/>
          </p:cNvSpPr>
          <p:nvPr/>
        </p:nvSpPr>
        <p:spPr>
          <a:xfrm>
            <a:off x="2411887" y="2531998"/>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0" name="TextBox 21"/>
          <p:cNvSpPr txBox="1"/>
          <p:nvPr/>
        </p:nvSpPr>
        <p:spPr>
          <a:xfrm>
            <a:off x="2445998" y="2300162"/>
            <a:ext cx="1210588" cy="246221"/>
          </a:xfrm>
          <a:prstGeom prst="rect">
            <a:avLst/>
          </a:prstGeom>
          <a:noFill/>
        </p:spPr>
        <p:txBody>
          <a:bodyPr wrap="none" rtlCol="0" anchor="ctr" anchorCtr="0">
            <a:spAutoFit/>
          </a:bodyPr>
          <a:lstStyle/>
          <a:p>
            <a:r>
              <a:rPr lang="zh-CN" altLang="en-US" sz="1000">
                <a:solidFill>
                  <a:schemeClr val="bg1">
                    <a:lumMod val="50000"/>
                  </a:schemeClr>
                </a:solidFill>
                <a:latin typeface="Montserrat" charset="0"/>
                <a:ea typeface="Montserrat" charset="0"/>
                <a:cs typeface="Montserrat" charset="0"/>
              </a:rPr>
              <a:t>输入你的标题描述</a:t>
            </a:r>
            <a:endParaRPr lang="zh-CN" altLang="en-US" sz="1000" dirty="0">
              <a:solidFill>
                <a:schemeClr val="bg1">
                  <a:lumMod val="50000"/>
                </a:schemeClr>
              </a:solidFill>
              <a:latin typeface="Montserrat" charset="0"/>
              <a:ea typeface="Montserrat" charset="0"/>
              <a:cs typeface="Montserrat" charset="0"/>
            </a:endParaRPr>
          </a:p>
        </p:txBody>
      </p:sp>
      <p:sp>
        <p:nvSpPr>
          <p:cNvPr id="21" name="Subtitle 2"/>
          <p:cNvSpPr txBox="1">
            <a:spLocks/>
          </p:cNvSpPr>
          <p:nvPr/>
        </p:nvSpPr>
        <p:spPr>
          <a:xfrm>
            <a:off x="2411887" y="3538394"/>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2" name="TextBox 30"/>
          <p:cNvSpPr txBox="1"/>
          <p:nvPr/>
        </p:nvSpPr>
        <p:spPr>
          <a:xfrm>
            <a:off x="2445998" y="3306558"/>
            <a:ext cx="1210588" cy="246221"/>
          </a:xfrm>
          <a:prstGeom prst="rect">
            <a:avLst/>
          </a:prstGeom>
          <a:noFill/>
        </p:spPr>
        <p:txBody>
          <a:bodyPr wrap="none" rtlCol="0" anchor="ctr" anchorCtr="0">
            <a:spAutoFit/>
          </a:bodyPr>
          <a:lstStyle/>
          <a:p>
            <a:r>
              <a:rPr lang="zh-CN" altLang="en-US" sz="1000">
                <a:solidFill>
                  <a:schemeClr val="bg1">
                    <a:lumMod val="50000"/>
                  </a:schemeClr>
                </a:solidFill>
                <a:latin typeface="Montserrat" charset="0"/>
                <a:ea typeface="Montserrat" charset="0"/>
                <a:cs typeface="Montserrat" charset="0"/>
              </a:rPr>
              <a:t>输入你的标题描述</a:t>
            </a:r>
            <a:endParaRPr lang="zh-CN" altLang="en-US" sz="1000" dirty="0">
              <a:solidFill>
                <a:schemeClr val="bg1">
                  <a:lumMod val="50000"/>
                </a:schemeClr>
              </a:solidFill>
              <a:latin typeface="Montserrat" charset="0"/>
              <a:ea typeface="Montserrat" charset="0"/>
              <a:cs typeface="Montserrat" charset="0"/>
            </a:endParaRPr>
          </a:p>
        </p:txBody>
      </p:sp>
      <p:sp>
        <p:nvSpPr>
          <p:cNvPr id="23" name="TextBox 42"/>
          <p:cNvSpPr txBox="1"/>
          <p:nvPr/>
        </p:nvSpPr>
        <p:spPr>
          <a:xfrm>
            <a:off x="1638424" y="3006748"/>
            <a:ext cx="712734" cy="1169551"/>
          </a:xfrm>
          <a:prstGeom prst="rect">
            <a:avLst/>
          </a:prstGeom>
          <a:noFill/>
        </p:spPr>
        <p:txBody>
          <a:bodyPr wrap="square" rtlCol="0">
            <a:spAutoFit/>
          </a:bodyPr>
          <a:lstStyle/>
          <a:p>
            <a:pPr algn="ctr"/>
            <a:r>
              <a:rPr lang="en-US" sz="7000" dirty="0">
                <a:solidFill>
                  <a:srgbClr val="69C1CD"/>
                </a:solidFill>
                <a:latin typeface="Source Sans Pro" charset="0"/>
                <a:ea typeface="Source Sans Pro" charset="0"/>
                <a:cs typeface="Source Sans Pro" charset="0"/>
              </a:rPr>
              <a:t>2</a:t>
            </a:r>
          </a:p>
        </p:txBody>
      </p:sp>
      <p:sp>
        <p:nvSpPr>
          <p:cNvPr id="24" name="TextBox 43"/>
          <p:cNvSpPr txBox="1"/>
          <p:nvPr/>
        </p:nvSpPr>
        <p:spPr>
          <a:xfrm>
            <a:off x="1638424" y="3955267"/>
            <a:ext cx="712734" cy="1169551"/>
          </a:xfrm>
          <a:prstGeom prst="rect">
            <a:avLst/>
          </a:prstGeom>
          <a:noFill/>
        </p:spPr>
        <p:txBody>
          <a:bodyPr wrap="square" rtlCol="0">
            <a:spAutoFit/>
          </a:bodyPr>
          <a:lstStyle/>
          <a:p>
            <a:pPr algn="ctr"/>
            <a:r>
              <a:rPr lang="en-US" sz="7000" dirty="0">
                <a:solidFill>
                  <a:srgbClr val="C56928"/>
                </a:solidFill>
                <a:latin typeface="Source Sans Pro" charset="0"/>
                <a:ea typeface="Source Sans Pro" charset="0"/>
                <a:cs typeface="Source Sans Pro" charset="0"/>
              </a:rPr>
              <a:t>3</a:t>
            </a:r>
          </a:p>
        </p:txBody>
      </p:sp>
      <p:sp>
        <p:nvSpPr>
          <p:cNvPr id="25" name="TextBox 44"/>
          <p:cNvSpPr txBox="1"/>
          <p:nvPr/>
        </p:nvSpPr>
        <p:spPr>
          <a:xfrm>
            <a:off x="1638424" y="2136051"/>
            <a:ext cx="712734" cy="1169551"/>
          </a:xfrm>
          <a:prstGeom prst="rect">
            <a:avLst/>
          </a:prstGeom>
          <a:noFill/>
        </p:spPr>
        <p:txBody>
          <a:bodyPr wrap="square" rtlCol="0">
            <a:spAutoFit/>
          </a:bodyPr>
          <a:lstStyle/>
          <a:p>
            <a:pPr algn="ctr"/>
            <a:r>
              <a:rPr lang="en-US" sz="7000" dirty="0">
                <a:solidFill>
                  <a:srgbClr val="C56928"/>
                </a:solidFill>
                <a:latin typeface="Source Sans Pro" charset="0"/>
                <a:ea typeface="Source Sans Pro" charset="0"/>
                <a:cs typeface="Source Sans Pro" charset="0"/>
              </a:rPr>
              <a:t>1</a:t>
            </a:r>
          </a:p>
        </p:txBody>
      </p:sp>
      <p:sp>
        <p:nvSpPr>
          <p:cNvPr id="26" name="Subtitle 2"/>
          <p:cNvSpPr txBox="1">
            <a:spLocks/>
          </p:cNvSpPr>
          <p:nvPr/>
        </p:nvSpPr>
        <p:spPr>
          <a:xfrm>
            <a:off x="2411887" y="5462562"/>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7" name="TextBox 15"/>
          <p:cNvSpPr txBox="1"/>
          <p:nvPr/>
        </p:nvSpPr>
        <p:spPr>
          <a:xfrm>
            <a:off x="2445998" y="5230726"/>
            <a:ext cx="1210588" cy="246221"/>
          </a:xfrm>
          <a:prstGeom prst="rect">
            <a:avLst/>
          </a:prstGeom>
          <a:noFill/>
        </p:spPr>
        <p:txBody>
          <a:bodyPr wrap="none" rtlCol="0" anchor="ctr" anchorCtr="0">
            <a:spAutoFit/>
          </a:bodyPr>
          <a:lstStyle/>
          <a:p>
            <a:r>
              <a:rPr lang="zh-CN" altLang="en-US" sz="1000">
                <a:solidFill>
                  <a:schemeClr val="bg1">
                    <a:lumMod val="50000"/>
                  </a:schemeClr>
                </a:solidFill>
                <a:latin typeface="Montserrat" charset="0"/>
                <a:ea typeface="Montserrat" charset="0"/>
                <a:cs typeface="Montserrat" charset="0"/>
              </a:rPr>
              <a:t>输入你的标题描述</a:t>
            </a:r>
            <a:endParaRPr lang="zh-CN" altLang="en-US" sz="1000" dirty="0">
              <a:solidFill>
                <a:schemeClr val="bg1">
                  <a:lumMod val="50000"/>
                </a:schemeClr>
              </a:solidFill>
              <a:latin typeface="Montserrat" charset="0"/>
              <a:ea typeface="Montserrat" charset="0"/>
              <a:cs typeface="Montserrat" charset="0"/>
            </a:endParaRPr>
          </a:p>
        </p:txBody>
      </p:sp>
      <p:sp>
        <p:nvSpPr>
          <p:cNvPr id="28" name="TextBox 43"/>
          <p:cNvSpPr txBox="1"/>
          <p:nvPr/>
        </p:nvSpPr>
        <p:spPr>
          <a:xfrm>
            <a:off x="1638424" y="4956316"/>
            <a:ext cx="712734" cy="1169551"/>
          </a:xfrm>
          <a:prstGeom prst="rect">
            <a:avLst/>
          </a:prstGeom>
          <a:noFill/>
        </p:spPr>
        <p:txBody>
          <a:bodyPr wrap="square" rtlCol="0">
            <a:spAutoFit/>
          </a:bodyPr>
          <a:lstStyle/>
          <a:p>
            <a:pPr algn="ctr"/>
            <a:r>
              <a:rPr lang="en-US" sz="7000" dirty="0">
                <a:solidFill>
                  <a:srgbClr val="69C1CD"/>
                </a:solidFill>
                <a:latin typeface="Source Sans Pro" charset="0"/>
                <a:ea typeface="Source Sans Pro" charset="0"/>
                <a:cs typeface="Source Sans Pro" charset="0"/>
              </a:rPr>
              <a:t>4</a:t>
            </a:r>
          </a:p>
        </p:txBody>
      </p:sp>
    </p:spTree>
    <p:extLst>
      <p:ext uri="{BB962C8B-B14F-4D97-AF65-F5344CB8AC3E}">
        <p14:creationId xmlns:p14="http://schemas.microsoft.com/office/powerpoint/2010/main" val="75587429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250" fill="hold"/>
                                        <p:tgtEl>
                                          <p:spTgt spid="17"/>
                                        </p:tgtEl>
                                        <p:attrNameLst>
                                          <p:attrName>ppt_x</p:attrName>
                                        </p:attrNameLst>
                                      </p:cBhvr>
                                      <p:tavLst>
                                        <p:tav tm="0">
                                          <p:val>
                                            <p:strVal val="#ppt_x"/>
                                          </p:val>
                                        </p:tav>
                                        <p:tav tm="100000">
                                          <p:val>
                                            <p:strVal val="#ppt_x"/>
                                          </p:val>
                                        </p:tav>
                                      </p:tavLst>
                                    </p:anim>
                                    <p:anim calcmode="lin" valueType="num">
                                      <p:cBhvr additive="base">
                                        <p:cTn id="24" dur="25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 presetClass="entr" presetSubtype="4"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250" fill="hold"/>
                                        <p:tgtEl>
                                          <p:spTgt spid="18"/>
                                        </p:tgtEl>
                                        <p:attrNameLst>
                                          <p:attrName>ppt_x</p:attrName>
                                        </p:attrNameLst>
                                      </p:cBhvr>
                                      <p:tavLst>
                                        <p:tav tm="0">
                                          <p:val>
                                            <p:strVal val="#ppt_x"/>
                                          </p:val>
                                        </p:tav>
                                        <p:tav tm="100000">
                                          <p:val>
                                            <p:strVal val="#ppt_x"/>
                                          </p:val>
                                        </p:tav>
                                      </p:tavLst>
                                    </p:anim>
                                    <p:anim calcmode="lin" valueType="num">
                                      <p:cBhvr additive="base">
                                        <p:cTn id="29" dur="250" fill="hold"/>
                                        <p:tgtEl>
                                          <p:spTgt spid="18"/>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250" fill="hold"/>
                                        <p:tgtEl>
                                          <p:spTgt spid="19"/>
                                        </p:tgtEl>
                                        <p:attrNameLst>
                                          <p:attrName>ppt_x</p:attrName>
                                        </p:attrNameLst>
                                      </p:cBhvr>
                                      <p:tavLst>
                                        <p:tav tm="0">
                                          <p:val>
                                            <p:strVal val="#ppt_x"/>
                                          </p:val>
                                        </p:tav>
                                        <p:tav tm="100000">
                                          <p:val>
                                            <p:strVal val="#ppt_x"/>
                                          </p:val>
                                        </p:tav>
                                      </p:tavLst>
                                    </p:anim>
                                    <p:anim calcmode="lin" valueType="num">
                                      <p:cBhvr additive="base">
                                        <p:cTn id="34" dur="250" fill="hold"/>
                                        <p:tgtEl>
                                          <p:spTgt spid="19"/>
                                        </p:tgtEl>
                                        <p:attrNameLst>
                                          <p:attrName>ppt_y</p:attrName>
                                        </p:attrNameLst>
                                      </p:cBhvr>
                                      <p:tavLst>
                                        <p:tav tm="0">
                                          <p:val>
                                            <p:strVal val="1+#ppt_h/2"/>
                                          </p:val>
                                        </p:tav>
                                        <p:tav tm="100000">
                                          <p:val>
                                            <p:strVal val="#ppt_y"/>
                                          </p:val>
                                        </p:tav>
                                      </p:tavLst>
                                    </p:anim>
                                  </p:childTnLst>
                                </p:cTn>
                              </p:par>
                            </p:childTnLst>
                          </p:cTn>
                        </p:par>
                        <p:par>
                          <p:cTn id="35" fill="hold">
                            <p:stCondLst>
                              <p:cond delay="2250"/>
                            </p:stCondLst>
                            <p:childTnLst>
                              <p:par>
                                <p:cTn id="36" presetID="2" presetClass="entr" presetSubtype="4"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250" fill="hold"/>
                                        <p:tgtEl>
                                          <p:spTgt spid="20"/>
                                        </p:tgtEl>
                                        <p:attrNameLst>
                                          <p:attrName>ppt_x</p:attrName>
                                        </p:attrNameLst>
                                      </p:cBhvr>
                                      <p:tavLst>
                                        <p:tav tm="0">
                                          <p:val>
                                            <p:strVal val="#ppt_x"/>
                                          </p:val>
                                        </p:tav>
                                        <p:tav tm="100000">
                                          <p:val>
                                            <p:strVal val="#ppt_x"/>
                                          </p:val>
                                        </p:tav>
                                      </p:tavLst>
                                    </p:anim>
                                    <p:anim calcmode="lin" valueType="num">
                                      <p:cBhvr additive="base">
                                        <p:cTn id="39" dur="250" fill="hold"/>
                                        <p:tgtEl>
                                          <p:spTgt spid="2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 presetClass="entr" presetSubtype="4"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250" fill="hold"/>
                                        <p:tgtEl>
                                          <p:spTgt spid="21"/>
                                        </p:tgtEl>
                                        <p:attrNameLst>
                                          <p:attrName>ppt_x</p:attrName>
                                        </p:attrNameLst>
                                      </p:cBhvr>
                                      <p:tavLst>
                                        <p:tav tm="0">
                                          <p:val>
                                            <p:strVal val="#ppt_x"/>
                                          </p:val>
                                        </p:tav>
                                        <p:tav tm="100000">
                                          <p:val>
                                            <p:strVal val="#ppt_x"/>
                                          </p:val>
                                        </p:tav>
                                      </p:tavLst>
                                    </p:anim>
                                    <p:anim calcmode="lin" valueType="num">
                                      <p:cBhvr additive="base">
                                        <p:cTn id="44" dur="250" fill="hold"/>
                                        <p:tgtEl>
                                          <p:spTgt spid="21"/>
                                        </p:tgtEl>
                                        <p:attrNameLst>
                                          <p:attrName>ppt_y</p:attrName>
                                        </p:attrNameLst>
                                      </p:cBhvr>
                                      <p:tavLst>
                                        <p:tav tm="0">
                                          <p:val>
                                            <p:strVal val="1+#ppt_h/2"/>
                                          </p:val>
                                        </p:tav>
                                        <p:tav tm="100000">
                                          <p:val>
                                            <p:strVal val="#ppt_y"/>
                                          </p:val>
                                        </p:tav>
                                      </p:tavLst>
                                    </p:anim>
                                  </p:childTnLst>
                                </p:cTn>
                              </p:par>
                            </p:childTnLst>
                          </p:cTn>
                        </p:par>
                        <p:par>
                          <p:cTn id="45" fill="hold">
                            <p:stCondLst>
                              <p:cond delay="2750"/>
                            </p:stCondLst>
                            <p:childTnLst>
                              <p:par>
                                <p:cTn id="46" presetID="2" presetClass="entr" presetSubtype="4"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250" fill="hold"/>
                                        <p:tgtEl>
                                          <p:spTgt spid="22"/>
                                        </p:tgtEl>
                                        <p:attrNameLst>
                                          <p:attrName>ppt_x</p:attrName>
                                        </p:attrNameLst>
                                      </p:cBhvr>
                                      <p:tavLst>
                                        <p:tav tm="0">
                                          <p:val>
                                            <p:strVal val="#ppt_x"/>
                                          </p:val>
                                        </p:tav>
                                        <p:tav tm="100000">
                                          <p:val>
                                            <p:strVal val="#ppt_x"/>
                                          </p:val>
                                        </p:tav>
                                      </p:tavLst>
                                    </p:anim>
                                    <p:anim calcmode="lin" valueType="num">
                                      <p:cBhvr additive="base">
                                        <p:cTn id="49" dur="250" fill="hold"/>
                                        <p:tgtEl>
                                          <p:spTgt spid="22"/>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2" presetClass="entr" presetSubtype="4"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250" fill="hold"/>
                                        <p:tgtEl>
                                          <p:spTgt spid="23"/>
                                        </p:tgtEl>
                                        <p:attrNameLst>
                                          <p:attrName>ppt_x</p:attrName>
                                        </p:attrNameLst>
                                      </p:cBhvr>
                                      <p:tavLst>
                                        <p:tav tm="0">
                                          <p:val>
                                            <p:strVal val="#ppt_x"/>
                                          </p:val>
                                        </p:tav>
                                        <p:tav tm="100000">
                                          <p:val>
                                            <p:strVal val="#ppt_x"/>
                                          </p:val>
                                        </p:tav>
                                      </p:tavLst>
                                    </p:anim>
                                    <p:anim calcmode="lin" valueType="num">
                                      <p:cBhvr additive="base">
                                        <p:cTn id="54" dur="250" fill="hold"/>
                                        <p:tgtEl>
                                          <p:spTgt spid="23"/>
                                        </p:tgtEl>
                                        <p:attrNameLst>
                                          <p:attrName>ppt_y</p:attrName>
                                        </p:attrNameLst>
                                      </p:cBhvr>
                                      <p:tavLst>
                                        <p:tav tm="0">
                                          <p:val>
                                            <p:strVal val="1+#ppt_h/2"/>
                                          </p:val>
                                        </p:tav>
                                        <p:tav tm="100000">
                                          <p:val>
                                            <p:strVal val="#ppt_y"/>
                                          </p:val>
                                        </p:tav>
                                      </p:tavLst>
                                    </p:anim>
                                  </p:childTnLst>
                                </p:cTn>
                              </p:par>
                            </p:childTnLst>
                          </p:cTn>
                        </p:par>
                        <p:par>
                          <p:cTn id="55" fill="hold">
                            <p:stCondLst>
                              <p:cond delay="3250"/>
                            </p:stCondLst>
                            <p:childTnLst>
                              <p:par>
                                <p:cTn id="56" presetID="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250" fill="hold"/>
                                        <p:tgtEl>
                                          <p:spTgt spid="24"/>
                                        </p:tgtEl>
                                        <p:attrNameLst>
                                          <p:attrName>ppt_x</p:attrName>
                                        </p:attrNameLst>
                                      </p:cBhvr>
                                      <p:tavLst>
                                        <p:tav tm="0">
                                          <p:val>
                                            <p:strVal val="#ppt_x"/>
                                          </p:val>
                                        </p:tav>
                                        <p:tav tm="100000">
                                          <p:val>
                                            <p:strVal val="#ppt_x"/>
                                          </p:val>
                                        </p:tav>
                                      </p:tavLst>
                                    </p:anim>
                                    <p:anim calcmode="lin" valueType="num">
                                      <p:cBhvr additive="base">
                                        <p:cTn id="59" dur="250" fill="hold"/>
                                        <p:tgtEl>
                                          <p:spTgt spid="24"/>
                                        </p:tgtEl>
                                        <p:attrNameLst>
                                          <p:attrName>ppt_y</p:attrName>
                                        </p:attrNameLst>
                                      </p:cBhvr>
                                      <p:tavLst>
                                        <p:tav tm="0">
                                          <p:val>
                                            <p:strVal val="1+#ppt_h/2"/>
                                          </p:val>
                                        </p:tav>
                                        <p:tav tm="100000">
                                          <p:val>
                                            <p:strVal val="#ppt_y"/>
                                          </p:val>
                                        </p:tav>
                                      </p:tavLst>
                                    </p:anim>
                                  </p:childTnLst>
                                </p:cTn>
                              </p:par>
                            </p:childTnLst>
                          </p:cTn>
                        </p:par>
                        <p:par>
                          <p:cTn id="60" fill="hold">
                            <p:stCondLst>
                              <p:cond delay="3500"/>
                            </p:stCondLst>
                            <p:childTnLst>
                              <p:par>
                                <p:cTn id="61" presetID="2" presetClass="entr" presetSubtype="4"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250" fill="hold"/>
                                        <p:tgtEl>
                                          <p:spTgt spid="25"/>
                                        </p:tgtEl>
                                        <p:attrNameLst>
                                          <p:attrName>ppt_x</p:attrName>
                                        </p:attrNameLst>
                                      </p:cBhvr>
                                      <p:tavLst>
                                        <p:tav tm="0">
                                          <p:val>
                                            <p:strVal val="#ppt_x"/>
                                          </p:val>
                                        </p:tav>
                                        <p:tav tm="100000">
                                          <p:val>
                                            <p:strVal val="#ppt_x"/>
                                          </p:val>
                                        </p:tav>
                                      </p:tavLst>
                                    </p:anim>
                                    <p:anim calcmode="lin" valueType="num">
                                      <p:cBhvr additive="base">
                                        <p:cTn id="64" dur="250" fill="hold"/>
                                        <p:tgtEl>
                                          <p:spTgt spid="25"/>
                                        </p:tgtEl>
                                        <p:attrNameLst>
                                          <p:attrName>ppt_y</p:attrName>
                                        </p:attrNameLst>
                                      </p:cBhvr>
                                      <p:tavLst>
                                        <p:tav tm="0">
                                          <p:val>
                                            <p:strVal val="1+#ppt_h/2"/>
                                          </p:val>
                                        </p:tav>
                                        <p:tav tm="100000">
                                          <p:val>
                                            <p:strVal val="#ppt_y"/>
                                          </p:val>
                                        </p:tav>
                                      </p:tavLst>
                                    </p:anim>
                                  </p:childTnLst>
                                </p:cTn>
                              </p:par>
                            </p:childTnLst>
                          </p:cTn>
                        </p:par>
                        <p:par>
                          <p:cTn id="65" fill="hold">
                            <p:stCondLst>
                              <p:cond delay="3750"/>
                            </p:stCondLst>
                            <p:childTnLst>
                              <p:par>
                                <p:cTn id="66" presetID="2" presetClass="entr" presetSubtype="4"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250" fill="hold"/>
                                        <p:tgtEl>
                                          <p:spTgt spid="26"/>
                                        </p:tgtEl>
                                        <p:attrNameLst>
                                          <p:attrName>ppt_x</p:attrName>
                                        </p:attrNameLst>
                                      </p:cBhvr>
                                      <p:tavLst>
                                        <p:tav tm="0">
                                          <p:val>
                                            <p:strVal val="#ppt_x"/>
                                          </p:val>
                                        </p:tav>
                                        <p:tav tm="100000">
                                          <p:val>
                                            <p:strVal val="#ppt_x"/>
                                          </p:val>
                                        </p:tav>
                                      </p:tavLst>
                                    </p:anim>
                                    <p:anim calcmode="lin" valueType="num">
                                      <p:cBhvr additive="base">
                                        <p:cTn id="69" dur="250" fill="hold"/>
                                        <p:tgtEl>
                                          <p:spTgt spid="26"/>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2" presetClass="entr" presetSubtype="4"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additive="base">
                                        <p:cTn id="73" dur="250" fill="hold"/>
                                        <p:tgtEl>
                                          <p:spTgt spid="27"/>
                                        </p:tgtEl>
                                        <p:attrNameLst>
                                          <p:attrName>ppt_x</p:attrName>
                                        </p:attrNameLst>
                                      </p:cBhvr>
                                      <p:tavLst>
                                        <p:tav tm="0">
                                          <p:val>
                                            <p:strVal val="#ppt_x"/>
                                          </p:val>
                                        </p:tav>
                                        <p:tav tm="100000">
                                          <p:val>
                                            <p:strVal val="#ppt_x"/>
                                          </p:val>
                                        </p:tav>
                                      </p:tavLst>
                                    </p:anim>
                                    <p:anim calcmode="lin" valueType="num">
                                      <p:cBhvr additive="base">
                                        <p:cTn id="74" dur="250" fill="hold"/>
                                        <p:tgtEl>
                                          <p:spTgt spid="27"/>
                                        </p:tgtEl>
                                        <p:attrNameLst>
                                          <p:attrName>ppt_y</p:attrName>
                                        </p:attrNameLst>
                                      </p:cBhvr>
                                      <p:tavLst>
                                        <p:tav tm="0">
                                          <p:val>
                                            <p:strVal val="1+#ppt_h/2"/>
                                          </p:val>
                                        </p:tav>
                                        <p:tav tm="100000">
                                          <p:val>
                                            <p:strVal val="#ppt_y"/>
                                          </p:val>
                                        </p:tav>
                                      </p:tavLst>
                                    </p:anim>
                                  </p:childTnLst>
                                </p:cTn>
                              </p:par>
                            </p:childTnLst>
                          </p:cTn>
                        </p:par>
                        <p:par>
                          <p:cTn id="75" fill="hold">
                            <p:stCondLst>
                              <p:cond delay="4250"/>
                            </p:stCondLst>
                            <p:childTnLst>
                              <p:par>
                                <p:cTn id="76" presetID="2" presetClass="entr" presetSubtype="4" fill="hold" grpId="0" nodeType="after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250" fill="hold"/>
                                        <p:tgtEl>
                                          <p:spTgt spid="28"/>
                                        </p:tgtEl>
                                        <p:attrNameLst>
                                          <p:attrName>ppt_x</p:attrName>
                                        </p:attrNameLst>
                                      </p:cBhvr>
                                      <p:tavLst>
                                        <p:tav tm="0">
                                          <p:val>
                                            <p:strVal val="#ppt_x"/>
                                          </p:val>
                                        </p:tav>
                                        <p:tav tm="100000">
                                          <p:val>
                                            <p:strVal val="#ppt_x"/>
                                          </p:val>
                                        </p:tav>
                                      </p:tavLst>
                                    </p:anim>
                                    <p:anim calcmode="lin" valueType="num">
                                      <p:cBhvr additive="base">
                                        <p:cTn id="79" dur="25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15" grpId="0">
        <p:bldAsOne/>
      </p:bldGraphic>
      <p:bldP spid="16"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3" name="矩形 5"/>
          <p:cNvSpPr/>
          <p:nvPr/>
        </p:nvSpPr>
        <p:spPr>
          <a:xfrm>
            <a:off x="3158856" y="2206409"/>
            <a:ext cx="1584245" cy="1008578"/>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C5692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4" name="Rectangle 42"/>
          <p:cNvSpPr/>
          <p:nvPr/>
        </p:nvSpPr>
        <p:spPr>
          <a:xfrm flipH="1">
            <a:off x="3131273" y="2385317"/>
            <a:ext cx="1611827" cy="253340"/>
          </a:xfrm>
          <a:prstGeom prst="rect">
            <a:avLst/>
          </a:prstGeom>
          <a:noFill/>
          <a:ln w="12700" cap="flat" cmpd="sng" algn="ctr">
            <a:noFill/>
            <a:prstDash val="solid"/>
          </a:ln>
          <a:effectLst/>
        </p:spPr>
        <p:txBody>
          <a:bodyPr lIns="91433" tIns="0" rIns="91433" bIns="0" rtlCol="0" anchor="t"/>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加入标题</a:t>
            </a:r>
          </a:p>
        </p:txBody>
      </p:sp>
      <p:sp>
        <p:nvSpPr>
          <p:cNvPr id="5" name="Rectangle 42"/>
          <p:cNvSpPr/>
          <p:nvPr/>
        </p:nvSpPr>
        <p:spPr>
          <a:xfrm flipH="1">
            <a:off x="3756436" y="3214988"/>
            <a:ext cx="2282867" cy="504290"/>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lumMod val="50000"/>
                  </a:schemeClr>
                </a:solidFill>
                <a:latin typeface="微软雅黑" pitchFamily="34" charset="-122"/>
                <a:ea typeface="微软雅黑" pitchFamily="34" charset="-122"/>
                <a:cs typeface="Arial" pitchFamily="34" charset="0"/>
              </a:rPr>
              <a:t>加入你的文字描述，加入你的文字描述，加入你的</a:t>
            </a:r>
            <a:endParaRPr lang="en-US" altLang="zh-CN" sz="1400" kern="0" dirty="0">
              <a:solidFill>
                <a:schemeClr val="bg1">
                  <a:lumMod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bg1">
                    <a:lumMod val="50000"/>
                  </a:schemeClr>
                </a:solidFill>
                <a:latin typeface="微软雅黑" pitchFamily="34" charset="-122"/>
                <a:ea typeface="微软雅黑" pitchFamily="34" charset="-122"/>
                <a:cs typeface="Arial" pitchFamily="34" charset="0"/>
              </a:rPr>
              <a:t>加入你的文字描述！</a:t>
            </a:r>
            <a:endParaRPr lang="en-US" altLang="zh-CN" sz="1400" kern="0" dirty="0">
              <a:solidFill>
                <a:schemeClr val="bg1">
                  <a:lumMod val="50000"/>
                </a:schemeClr>
              </a:solidFill>
              <a:latin typeface="微软雅黑" pitchFamily="34" charset="-122"/>
              <a:ea typeface="微软雅黑" pitchFamily="34" charset="-122"/>
              <a:cs typeface="Arial" pitchFamily="34" charset="0"/>
            </a:endParaRPr>
          </a:p>
        </p:txBody>
      </p:sp>
      <p:sp>
        <p:nvSpPr>
          <p:cNvPr id="7" name="矩形 5"/>
          <p:cNvSpPr/>
          <p:nvPr/>
        </p:nvSpPr>
        <p:spPr>
          <a:xfrm>
            <a:off x="3259368" y="4241820"/>
            <a:ext cx="1584245" cy="1008578"/>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69C1C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8" name="Rectangle 42"/>
          <p:cNvSpPr/>
          <p:nvPr/>
        </p:nvSpPr>
        <p:spPr>
          <a:xfrm flipH="1">
            <a:off x="3231787" y="4420728"/>
            <a:ext cx="1611827" cy="253340"/>
          </a:xfrm>
          <a:prstGeom prst="rect">
            <a:avLst/>
          </a:prstGeom>
          <a:noFill/>
          <a:ln w="12700" cap="flat" cmpd="sng" algn="ctr">
            <a:noFill/>
            <a:prstDash val="solid"/>
          </a:ln>
          <a:effectLst/>
        </p:spPr>
        <p:txBody>
          <a:bodyPr lIns="91433" tIns="0" rIns="91433" bIns="0" rtlCol="0" anchor="t"/>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加入标题</a:t>
            </a:r>
          </a:p>
        </p:txBody>
      </p:sp>
      <p:sp>
        <p:nvSpPr>
          <p:cNvPr id="9" name="Rectangle 42"/>
          <p:cNvSpPr/>
          <p:nvPr/>
        </p:nvSpPr>
        <p:spPr>
          <a:xfrm flipH="1">
            <a:off x="3856948" y="5250399"/>
            <a:ext cx="2282867" cy="504290"/>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lumMod val="50000"/>
                  </a:schemeClr>
                </a:solidFill>
                <a:latin typeface="微软雅黑" pitchFamily="34" charset="-122"/>
                <a:ea typeface="微软雅黑" pitchFamily="34" charset="-122"/>
                <a:cs typeface="Arial" pitchFamily="34" charset="0"/>
              </a:rPr>
              <a:t>加入你的文字描述，加入你的文字描述，加入你的</a:t>
            </a:r>
            <a:endParaRPr lang="en-US" altLang="zh-CN" sz="1400" kern="0" dirty="0">
              <a:solidFill>
                <a:schemeClr val="bg1">
                  <a:lumMod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bg1">
                    <a:lumMod val="50000"/>
                  </a:schemeClr>
                </a:solidFill>
                <a:latin typeface="微软雅黑" pitchFamily="34" charset="-122"/>
                <a:ea typeface="微软雅黑" pitchFamily="34" charset="-122"/>
                <a:cs typeface="Arial" pitchFamily="34" charset="0"/>
              </a:rPr>
              <a:t>加入你的文字描述！</a:t>
            </a:r>
            <a:endParaRPr lang="en-US" altLang="zh-CN" sz="1400" kern="0" dirty="0">
              <a:solidFill>
                <a:schemeClr val="bg1">
                  <a:lumMod val="50000"/>
                </a:schemeClr>
              </a:solidFill>
              <a:latin typeface="微软雅黑" pitchFamily="34" charset="-122"/>
              <a:ea typeface="微软雅黑" pitchFamily="34" charset="-122"/>
              <a:cs typeface="Arial" pitchFamily="34" charset="0"/>
            </a:endParaRPr>
          </a:p>
        </p:txBody>
      </p:sp>
      <p:sp>
        <p:nvSpPr>
          <p:cNvPr id="10" name="矩形 5"/>
          <p:cNvSpPr/>
          <p:nvPr/>
        </p:nvSpPr>
        <p:spPr>
          <a:xfrm>
            <a:off x="6831423" y="2206409"/>
            <a:ext cx="1584245" cy="1008578"/>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69C1C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1" name="Rectangle 42"/>
          <p:cNvSpPr/>
          <p:nvPr/>
        </p:nvSpPr>
        <p:spPr>
          <a:xfrm flipH="1">
            <a:off x="6803842" y="2385317"/>
            <a:ext cx="1611827" cy="253340"/>
          </a:xfrm>
          <a:prstGeom prst="rect">
            <a:avLst/>
          </a:prstGeom>
          <a:noFill/>
          <a:ln w="12700" cap="flat" cmpd="sng" algn="ctr">
            <a:noFill/>
            <a:prstDash val="solid"/>
          </a:ln>
          <a:effectLst/>
        </p:spPr>
        <p:txBody>
          <a:bodyPr lIns="91433" tIns="0" rIns="91433" bIns="0" rtlCol="0" anchor="t"/>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加入标题</a:t>
            </a:r>
          </a:p>
        </p:txBody>
      </p:sp>
      <p:sp>
        <p:nvSpPr>
          <p:cNvPr id="12" name="Rectangle 42"/>
          <p:cNvSpPr/>
          <p:nvPr/>
        </p:nvSpPr>
        <p:spPr>
          <a:xfrm flipH="1">
            <a:off x="7429003" y="3214988"/>
            <a:ext cx="2282867" cy="504290"/>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lumMod val="50000"/>
                  </a:schemeClr>
                </a:solidFill>
                <a:latin typeface="微软雅黑" pitchFamily="34" charset="-122"/>
                <a:ea typeface="微软雅黑" pitchFamily="34" charset="-122"/>
                <a:cs typeface="Arial" pitchFamily="34" charset="0"/>
              </a:rPr>
              <a:t>加入你的文字描述，加入你的文字描述，加入你的</a:t>
            </a:r>
            <a:endParaRPr lang="en-US" altLang="zh-CN" sz="1400" kern="0" dirty="0">
              <a:solidFill>
                <a:schemeClr val="bg1">
                  <a:lumMod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bg1">
                    <a:lumMod val="50000"/>
                  </a:schemeClr>
                </a:solidFill>
                <a:latin typeface="微软雅黑" pitchFamily="34" charset="-122"/>
                <a:ea typeface="微软雅黑" pitchFamily="34" charset="-122"/>
                <a:cs typeface="Arial" pitchFamily="34" charset="0"/>
              </a:rPr>
              <a:t>加入你的文字描述！</a:t>
            </a:r>
            <a:endParaRPr lang="en-US" altLang="zh-CN" sz="1400" kern="0" dirty="0">
              <a:solidFill>
                <a:schemeClr val="bg1">
                  <a:lumMod val="50000"/>
                </a:schemeClr>
              </a:solidFill>
              <a:latin typeface="微软雅黑" pitchFamily="34" charset="-122"/>
              <a:ea typeface="微软雅黑" pitchFamily="34" charset="-122"/>
              <a:cs typeface="Arial" pitchFamily="34" charset="0"/>
            </a:endParaRPr>
          </a:p>
        </p:txBody>
      </p:sp>
      <p:sp>
        <p:nvSpPr>
          <p:cNvPr id="13" name="矩形 5"/>
          <p:cNvSpPr/>
          <p:nvPr/>
        </p:nvSpPr>
        <p:spPr>
          <a:xfrm>
            <a:off x="6931936" y="4241820"/>
            <a:ext cx="1584245" cy="1008578"/>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C5692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4" name="Rectangle 42"/>
          <p:cNvSpPr/>
          <p:nvPr/>
        </p:nvSpPr>
        <p:spPr>
          <a:xfrm flipH="1">
            <a:off x="6904354" y="4420728"/>
            <a:ext cx="1611827" cy="253340"/>
          </a:xfrm>
          <a:prstGeom prst="rect">
            <a:avLst/>
          </a:prstGeom>
          <a:noFill/>
          <a:ln w="12700" cap="flat" cmpd="sng" algn="ctr">
            <a:noFill/>
            <a:prstDash val="solid"/>
          </a:ln>
          <a:effectLst/>
        </p:spPr>
        <p:txBody>
          <a:bodyPr lIns="91433" tIns="0" rIns="91433" bIns="0" rtlCol="0" anchor="t"/>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加入标题</a:t>
            </a:r>
          </a:p>
        </p:txBody>
      </p:sp>
      <p:sp>
        <p:nvSpPr>
          <p:cNvPr id="15" name="Rectangle 42"/>
          <p:cNvSpPr/>
          <p:nvPr/>
        </p:nvSpPr>
        <p:spPr>
          <a:xfrm flipH="1">
            <a:off x="7529516" y="5250399"/>
            <a:ext cx="2282867" cy="504290"/>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lumMod val="50000"/>
                  </a:schemeClr>
                </a:solidFill>
                <a:latin typeface="微软雅黑" pitchFamily="34" charset="-122"/>
                <a:ea typeface="微软雅黑" pitchFamily="34" charset="-122"/>
                <a:cs typeface="Arial" pitchFamily="34" charset="0"/>
              </a:rPr>
              <a:t>加入你的文字描述，加入你的文字描述，加入你的</a:t>
            </a:r>
            <a:endParaRPr lang="en-US" altLang="zh-CN" sz="1400" kern="0" dirty="0">
              <a:solidFill>
                <a:schemeClr val="bg1">
                  <a:lumMod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bg1">
                    <a:lumMod val="50000"/>
                  </a:schemeClr>
                </a:solidFill>
                <a:latin typeface="微软雅黑" pitchFamily="34" charset="-122"/>
                <a:ea typeface="微软雅黑" pitchFamily="34" charset="-122"/>
                <a:cs typeface="Arial" pitchFamily="34" charset="0"/>
              </a:rPr>
              <a:t>加入你的文字描述！</a:t>
            </a:r>
            <a:endParaRPr lang="en-US" altLang="zh-CN" sz="1400" kern="0" dirty="0">
              <a:solidFill>
                <a:schemeClr val="bg1">
                  <a:lumMod val="50000"/>
                </a:schemeClr>
              </a:solidFill>
              <a:latin typeface="微软雅黑" pitchFamily="34" charset="-122"/>
              <a:ea typeface="微软雅黑" pitchFamily="34" charset="-122"/>
              <a:cs typeface="Arial" pitchFamily="34" charset="0"/>
            </a:endParaRPr>
          </a:p>
        </p:txBody>
      </p:sp>
    </p:spTree>
    <p:extLst>
      <p:ext uri="{BB962C8B-B14F-4D97-AF65-F5344CB8AC3E}">
        <p14:creationId xmlns:p14="http://schemas.microsoft.com/office/powerpoint/2010/main" val="25470256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ppt_w</p:attrName>
                                        </p:attrNameLst>
                                      </p:cBhvr>
                                      <p:tavLst>
                                        <p:tav tm="0" fmla="#ppt_w*sin(2.5*pi*$)">
                                          <p:val>
                                            <p:fltVal val="0"/>
                                          </p:val>
                                        </p:tav>
                                        <p:tav tm="100000">
                                          <p:val>
                                            <p:fltVal val="1"/>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5"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ppt_w</p:attrName>
                                        </p:attrNameLst>
                                      </p:cBhvr>
                                      <p:tavLst>
                                        <p:tav tm="0" fmla="#ppt_w*sin(2.5*pi*$)">
                                          <p:val>
                                            <p:fltVal val="0"/>
                                          </p:val>
                                        </p:tav>
                                        <p:tav tm="100000">
                                          <p:val>
                                            <p:fltVal val="1"/>
                                          </p:val>
                                        </p:tav>
                                      </p:tavLst>
                                    </p:anim>
                                    <p:anim calcmode="lin" valueType="num">
                                      <p:cBhvr>
                                        <p:cTn id="29" dur="1000" fill="hold"/>
                                        <p:tgtEl>
                                          <p:spTgt spid="10"/>
                                        </p:tgtEl>
                                        <p:attrNameLst>
                                          <p:attrName>ppt_h</p:attrName>
                                        </p:attrNameLst>
                                      </p:cBhvr>
                                      <p:tavLst>
                                        <p:tav tm="0">
                                          <p:val>
                                            <p:strVal val="#ppt_h"/>
                                          </p:val>
                                        </p:tav>
                                        <p:tav tm="100000">
                                          <p:val>
                                            <p:strVal val="#ppt_h"/>
                                          </p:val>
                                        </p:tav>
                                      </p:tavLst>
                                    </p:anim>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5"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ppt_w</p:attrName>
                                        </p:attrNameLst>
                                      </p:cBhvr>
                                      <p:tavLst>
                                        <p:tav tm="0" fmla="#ppt_w*sin(2.5*pi*$)">
                                          <p:val>
                                            <p:fltVal val="0"/>
                                          </p:val>
                                        </p:tav>
                                        <p:tav tm="100000">
                                          <p:val>
                                            <p:fltVal val="1"/>
                                          </p:val>
                                        </p:tav>
                                      </p:tavLst>
                                    </p:anim>
                                    <p:anim calcmode="lin" valueType="num">
                                      <p:cBhvr>
                                        <p:cTn id="45" dur="1000" fill="hold"/>
                                        <p:tgtEl>
                                          <p:spTgt spid="7"/>
                                        </p:tgtEl>
                                        <p:attrNameLst>
                                          <p:attrName>ppt_h</p:attrName>
                                        </p:attrNameLst>
                                      </p:cBhvr>
                                      <p:tavLst>
                                        <p:tav tm="0">
                                          <p:val>
                                            <p:strVal val="#ppt_h"/>
                                          </p:val>
                                        </p:tav>
                                        <p:tav tm="100000">
                                          <p:val>
                                            <p:strVal val="#ppt_h"/>
                                          </p:val>
                                        </p:tav>
                                      </p:tavLst>
                                    </p:anim>
                                  </p:childTnLst>
                                </p:cTn>
                              </p:par>
                            </p:childTnLst>
                          </p:cTn>
                        </p:par>
                        <p:par>
                          <p:cTn id="46" fill="hold">
                            <p:stCondLst>
                              <p:cond delay="6500"/>
                            </p:stCondLst>
                            <p:childTnLst>
                              <p:par>
                                <p:cTn id="47" presetID="10"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par>
                          <p:cTn id="50" fill="hold">
                            <p:stCondLst>
                              <p:cond delay="7000"/>
                            </p:stCondLst>
                            <p:childTnLst>
                              <p:par>
                                <p:cTn id="51" presetID="42"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childTnLst>
                          </p:cTn>
                        </p:par>
                        <p:par>
                          <p:cTn id="56" fill="hold">
                            <p:stCondLst>
                              <p:cond delay="8000"/>
                            </p:stCondLst>
                            <p:childTnLst>
                              <p:par>
                                <p:cTn id="57" presetID="45"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ppt_w</p:attrName>
                                        </p:attrNameLst>
                                      </p:cBhvr>
                                      <p:tavLst>
                                        <p:tav tm="0" fmla="#ppt_w*sin(2.5*pi*$)">
                                          <p:val>
                                            <p:fltVal val="0"/>
                                          </p:val>
                                        </p:tav>
                                        <p:tav tm="100000">
                                          <p:val>
                                            <p:fltVal val="1"/>
                                          </p:val>
                                        </p:tav>
                                      </p:tavLst>
                                    </p:anim>
                                    <p:anim calcmode="lin" valueType="num">
                                      <p:cBhvr>
                                        <p:cTn id="61" dur="1000" fill="hold"/>
                                        <p:tgtEl>
                                          <p:spTgt spid="13"/>
                                        </p:tgtEl>
                                        <p:attrNameLst>
                                          <p:attrName>ppt_h</p:attrName>
                                        </p:attrNameLst>
                                      </p:cBhvr>
                                      <p:tavLst>
                                        <p:tav tm="0">
                                          <p:val>
                                            <p:strVal val="#ppt_h"/>
                                          </p:val>
                                        </p:tav>
                                        <p:tav tm="100000">
                                          <p:val>
                                            <p:strVal val="#ppt_h"/>
                                          </p:val>
                                        </p:tav>
                                      </p:tavLst>
                                    </p:anim>
                                  </p:childTnLst>
                                </p:cTn>
                              </p:par>
                            </p:childTnLst>
                          </p:cTn>
                        </p:par>
                        <p:par>
                          <p:cTn id="62" fill="hold">
                            <p:stCondLst>
                              <p:cond delay="9000"/>
                            </p:stCondLst>
                            <p:childTnLst>
                              <p:par>
                                <p:cTn id="63" presetID="10"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par>
                          <p:cTn id="66" fill="hold">
                            <p:stCondLst>
                              <p:cond delay="9500"/>
                            </p:stCondLst>
                            <p:childTnLst>
                              <p:par>
                                <p:cTn id="67" presetID="42"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1000"/>
                                        <p:tgtEl>
                                          <p:spTgt spid="15"/>
                                        </p:tgtEl>
                                      </p:cBhvr>
                                    </p:animEffect>
                                    <p:anim calcmode="lin" valueType="num">
                                      <p:cBhvr>
                                        <p:cTn id="70" dur="1000" fill="hold"/>
                                        <p:tgtEl>
                                          <p:spTgt spid="15"/>
                                        </p:tgtEl>
                                        <p:attrNameLst>
                                          <p:attrName>ppt_x</p:attrName>
                                        </p:attrNameLst>
                                      </p:cBhvr>
                                      <p:tavLst>
                                        <p:tav tm="0">
                                          <p:val>
                                            <p:strVal val="#ppt_x"/>
                                          </p:val>
                                        </p:tav>
                                        <p:tav tm="100000">
                                          <p:val>
                                            <p:strVal val="#ppt_x"/>
                                          </p:val>
                                        </p:tav>
                                      </p:tavLst>
                                    </p:anim>
                                    <p:anim calcmode="lin" valueType="num">
                                      <p:cBhvr>
                                        <p:cTn id="7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p:bldP spid="5" grpId="0"/>
      <p:bldP spid="7" grpId="0" animBg="1"/>
      <p:bldP spid="8" grpId="0"/>
      <p:bldP spid="9" grpId="0"/>
      <p:bldP spid="10" grpId="0" animBg="1"/>
      <p:bldP spid="11" grpId="0"/>
      <p:bldP spid="12" grpId="0"/>
      <p:bldP spid="13" grpId="0" animBg="1"/>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3" name="椭圆 1"/>
          <p:cNvSpPr>
            <a:spLocks noChangeArrowheads="1"/>
          </p:cNvSpPr>
          <p:nvPr/>
        </p:nvSpPr>
        <p:spPr bwMode="auto">
          <a:xfrm>
            <a:off x="1759161" y="2489157"/>
            <a:ext cx="2194488" cy="2345694"/>
          </a:xfrm>
          <a:custGeom>
            <a:avLst/>
            <a:gdLst>
              <a:gd name="T0" fmla="*/ 935699 w 1751265"/>
              <a:gd name="T1" fmla="*/ 0 h 1872208"/>
              <a:gd name="T2" fmla="*/ 1750506 w 1751265"/>
              <a:gd name="T3" fmla="*/ 476380 h 1872208"/>
              <a:gd name="T4" fmla="*/ 1620326 w 1751265"/>
              <a:gd name="T5" fmla="*/ 950570 h 1872208"/>
              <a:gd name="T6" fmla="*/ 1741216 w 1751265"/>
              <a:gd name="T7" fmla="*/ 1409475 h 1872208"/>
              <a:gd name="T8" fmla="*/ 935699 w 1751265"/>
              <a:gd name="T9" fmla="*/ 1870570 h 1872208"/>
              <a:gd name="T10" fmla="*/ 0 w 1751265"/>
              <a:gd name="T11" fmla="*/ 935285 h 1872208"/>
              <a:gd name="T12" fmla="*/ 93569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C56928"/>
          </a:solidFill>
          <a:ln>
            <a:noFill/>
          </a:ln>
        </p:spPr>
        <p:txBody>
          <a:bodyPr anchor="ctr"/>
          <a:lstStyle/>
          <a:p>
            <a:endParaRPr lang="zh-CN" altLang="en-US"/>
          </a:p>
        </p:txBody>
      </p:sp>
      <p:sp>
        <p:nvSpPr>
          <p:cNvPr id="4" name="椭圆 1"/>
          <p:cNvSpPr>
            <a:spLocks noChangeArrowheads="1"/>
          </p:cNvSpPr>
          <p:nvPr/>
        </p:nvSpPr>
        <p:spPr bwMode="auto">
          <a:xfrm>
            <a:off x="3931766" y="2505031"/>
            <a:ext cx="2196480" cy="2345696"/>
          </a:xfrm>
          <a:custGeom>
            <a:avLst/>
            <a:gdLst>
              <a:gd name="T0" fmla="*/ 938247 w 1751265"/>
              <a:gd name="T1" fmla="*/ 0 h 1872208"/>
              <a:gd name="T2" fmla="*/ 1755273 w 1751265"/>
              <a:gd name="T3" fmla="*/ 476380 h 1872208"/>
              <a:gd name="T4" fmla="*/ 1624739 w 1751265"/>
              <a:gd name="T5" fmla="*/ 950570 h 1872208"/>
              <a:gd name="T6" fmla="*/ 1745959 w 1751265"/>
              <a:gd name="T7" fmla="*/ 1409475 h 1872208"/>
              <a:gd name="T8" fmla="*/ 938247 w 1751265"/>
              <a:gd name="T9" fmla="*/ 1870570 h 1872208"/>
              <a:gd name="T10" fmla="*/ 0 w 1751265"/>
              <a:gd name="T11" fmla="*/ 935285 h 1872208"/>
              <a:gd name="T12" fmla="*/ 938247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69C1CD"/>
          </a:solidFill>
          <a:ln>
            <a:noFill/>
          </a:ln>
        </p:spPr>
        <p:txBody>
          <a:bodyPr anchor="ctr"/>
          <a:lstStyle/>
          <a:p>
            <a:endParaRPr lang="zh-CN" altLang="en-US"/>
          </a:p>
        </p:txBody>
      </p:sp>
      <p:sp>
        <p:nvSpPr>
          <p:cNvPr id="5" name="椭圆 1"/>
          <p:cNvSpPr>
            <a:spLocks noChangeArrowheads="1"/>
          </p:cNvSpPr>
          <p:nvPr/>
        </p:nvSpPr>
        <p:spPr bwMode="auto">
          <a:xfrm>
            <a:off x="6097508" y="2505031"/>
            <a:ext cx="2194492" cy="2345696"/>
          </a:xfrm>
          <a:custGeom>
            <a:avLst/>
            <a:gdLst>
              <a:gd name="T0" fmla="*/ 935699 w 1751265"/>
              <a:gd name="T1" fmla="*/ 0 h 1872208"/>
              <a:gd name="T2" fmla="*/ 1750509 w 1751265"/>
              <a:gd name="T3" fmla="*/ 476380 h 1872208"/>
              <a:gd name="T4" fmla="*/ 1620329 w 1751265"/>
              <a:gd name="T5" fmla="*/ 950570 h 1872208"/>
              <a:gd name="T6" fmla="*/ 1741219 w 1751265"/>
              <a:gd name="T7" fmla="*/ 1409475 h 1872208"/>
              <a:gd name="T8" fmla="*/ 935699 w 1751265"/>
              <a:gd name="T9" fmla="*/ 1870570 h 1872208"/>
              <a:gd name="T10" fmla="*/ 0 w 1751265"/>
              <a:gd name="T11" fmla="*/ 935285 h 1872208"/>
              <a:gd name="T12" fmla="*/ 935699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C56928"/>
          </a:solidFill>
          <a:ln>
            <a:noFill/>
          </a:ln>
        </p:spPr>
        <p:txBody>
          <a:bodyPr anchor="ctr"/>
          <a:lstStyle/>
          <a:p>
            <a:endParaRPr lang="zh-CN" altLang="en-US"/>
          </a:p>
        </p:txBody>
      </p:sp>
      <p:sp>
        <p:nvSpPr>
          <p:cNvPr id="7" name="TextBox 14"/>
          <p:cNvSpPr>
            <a:spLocks noChangeArrowheads="1"/>
          </p:cNvSpPr>
          <p:nvPr/>
        </p:nvSpPr>
        <p:spPr bwMode="auto">
          <a:xfrm>
            <a:off x="2503632" y="2663908"/>
            <a:ext cx="8754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dirty="0">
                <a:solidFill>
                  <a:schemeClr val="bg1"/>
                </a:solidFill>
                <a:latin typeface="方正兰亭粗黑_GBK" pitchFamily="2" charset="-122"/>
                <a:ea typeface="方正兰亭粗黑_GBK" pitchFamily="2" charset="-122"/>
                <a:sym typeface="方正兰亭粗黑_GBK" pitchFamily="2" charset="-122"/>
              </a:rPr>
              <a:t>01</a:t>
            </a:r>
          </a:p>
        </p:txBody>
      </p:sp>
      <p:sp>
        <p:nvSpPr>
          <p:cNvPr id="8" name="TextBox 15"/>
          <p:cNvSpPr>
            <a:spLocks noChangeArrowheads="1"/>
          </p:cNvSpPr>
          <p:nvPr/>
        </p:nvSpPr>
        <p:spPr bwMode="auto">
          <a:xfrm>
            <a:off x="4704592" y="2663909"/>
            <a:ext cx="8953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02</a:t>
            </a:r>
          </a:p>
        </p:txBody>
      </p:sp>
      <p:sp>
        <p:nvSpPr>
          <p:cNvPr id="9" name="TextBox 16"/>
          <p:cNvSpPr>
            <a:spLocks noChangeArrowheads="1"/>
          </p:cNvSpPr>
          <p:nvPr/>
        </p:nvSpPr>
        <p:spPr bwMode="auto">
          <a:xfrm>
            <a:off x="6828656" y="2663908"/>
            <a:ext cx="8972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03</a:t>
            </a:r>
          </a:p>
        </p:txBody>
      </p:sp>
      <p:sp>
        <p:nvSpPr>
          <p:cNvPr id="10" name="直接连接符 18"/>
          <p:cNvSpPr>
            <a:spLocks noChangeShapeType="1"/>
          </p:cNvSpPr>
          <p:nvPr/>
        </p:nvSpPr>
        <p:spPr bwMode="auto">
          <a:xfrm>
            <a:off x="2033963" y="3321284"/>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直接连接符 19"/>
          <p:cNvSpPr>
            <a:spLocks noChangeShapeType="1"/>
          </p:cNvSpPr>
          <p:nvPr/>
        </p:nvSpPr>
        <p:spPr bwMode="auto">
          <a:xfrm>
            <a:off x="4224233" y="3321284"/>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直接连接符 20"/>
          <p:cNvSpPr>
            <a:spLocks noChangeShapeType="1"/>
          </p:cNvSpPr>
          <p:nvPr/>
        </p:nvSpPr>
        <p:spPr bwMode="auto">
          <a:xfrm>
            <a:off x="6388186" y="3321284"/>
            <a:ext cx="1611548"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 name="TextBox 22"/>
          <p:cNvSpPr>
            <a:spLocks noChangeArrowheads="1"/>
          </p:cNvSpPr>
          <p:nvPr/>
        </p:nvSpPr>
        <p:spPr bwMode="auto">
          <a:xfrm>
            <a:off x="1942350" y="3404020"/>
            <a:ext cx="219051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dirty="0">
                <a:solidFill>
                  <a:schemeClr val="bg1"/>
                </a:solidFill>
                <a:latin typeface="微软雅黑" pitchFamily="34" charset="-122"/>
                <a:ea typeface="微软雅黑" pitchFamily="34" charset="-122"/>
                <a:sym typeface="微软雅黑" pitchFamily="34" charset="-122"/>
              </a:rPr>
              <a:t>点此输入标题</a:t>
            </a:r>
          </a:p>
        </p:txBody>
      </p:sp>
      <p:sp>
        <p:nvSpPr>
          <p:cNvPr id="14" name="TextBox 23"/>
          <p:cNvSpPr>
            <a:spLocks noChangeArrowheads="1"/>
          </p:cNvSpPr>
          <p:nvPr/>
        </p:nvSpPr>
        <p:spPr bwMode="auto">
          <a:xfrm>
            <a:off x="1964575" y="3756729"/>
            <a:ext cx="2190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15" name="TextBox 24"/>
          <p:cNvSpPr>
            <a:spLocks noChangeArrowheads="1"/>
          </p:cNvSpPr>
          <p:nvPr/>
        </p:nvSpPr>
        <p:spPr bwMode="auto">
          <a:xfrm>
            <a:off x="4137583" y="3404020"/>
            <a:ext cx="218852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16" name="TextBox 25"/>
          <p:cNvSpPr>
            <a:spLocks noChangeArrowheads="1"/>
          </p:cNvSpPr>
          <p:nvPr/>
        </p:nvSpPr>
        <p:spPr bwMode="auto">
          <a:xfrm>
            <a:off x="4159808" y="3756729"/>
            <a:ext cx="2188520"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17" name="TextBox 26"/>
          <p:cNvSpPr>
            <a:spLocks noChangeArrowheads="1"/>
          </p:cNvSpPr>
          <p:nvPr/>
        </p:nvSpPr>
        <p:spPr bwMode="auto">
          <a:xfrm>
            <a:off x="6307686" y="3404020"/>
            <a:ext cx="219051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18" name="TextBox 27"/>
          <p:cNvSpPr>
            <a:spLocks noChangeArrowheads="1"/>
          </p:cNvSpPr>
          <p:nvPr/>
        </p:nvSpPr>
        <p:spPr bwMode="auto">
          <a:xfrm>
            <a:off x="6330112" y="3756729"/>
            <a:ext cx="21885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sp>
        <p:nvSpPr>
          <p:cNvPr id="19" name="椭圆 11"/>
          <p:cNvSpPr>
            <a:spLocks noChangeArrowheads="1"/>
          </p:cNvSpPr>
          <p:nvPr/>
        </p:nvSpPr>
        <p:spPr bwMode="auto">
          <a:xfrm>
            <a:off x="8246332" y="2505031"/>
            <a:ext cx="2347686" cy="2345696"/>
          </a:xfrm>
          <a:prstGeom prst="ellipse">
            <a:avLst/>
          </a:prstGeom>
          <a:solidFill>
            <a:srgbClr val="69C1CD"/>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0" name="TextBox 17"/>
          <p:cNvSpPr>
            <a:spLocks noChangeArrowheads="1"/>
          </p:cNvSpPr>
          <p:nvPr/>
        </p:nvSpPr>
        <p:spPr bwMode="auto">
          <a:xfrm>
            <a:off x="9068783" y="2663908"/>
            <a:ext cx="9032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b="1">
                <a:solidFill>
                  <a:schemeClr val="bg1"/>
                </a:solidFill>
                <a:latin typeface="方正兰亭粗黑_GBK" pitchFamily="2" charset="-122"/>
                <a:ea typeface="方正兰亭粗黑_GBK" pitchFamily="2" charset="-122"/>
                <a:sym typeface="方正兰亭粗黑_GBK" pitchFamily="2" charset="-122"/>
              </a:rPr>
              <a:t>04</a:t>
            </a:r>
          </a:p>
        </p:txBody>
      </p:sp>
      <p:sp>
        <p:nvSpPr>
          <p:cNvPr id="21" name="直接连接符 20"/>
          <p:cNvSpPr>
            <a:spLocks noChangeShapeType="1"/>
          </p:cNvSpPr>
          <p:nvPr/>
        </p:nvSpPr>
        <p:spPr bwMode="auto">
          <a:xfrm>
            <a:off x="8556044" y="3321284"/>
            <a:ext cx="1798566" cy="1990"/>
          </a:xfrm>
          <a:prstGeom prst="line">
            <a:avLst/>
          </a:prstGeom>
          <a:noFill/>
          <a:ln w="9525">
            <a:solidFill>
              <a:schemeClr val="bg1"/>
            </a:solidFill>
            <a:prstDash val="dash"/>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TextBox 28"/>
          <p:cNvSpPr>
            <a:spLocks noChangeArrowheads="1"/>
          </p:cNvSpPr>
          <p:nvPr/>
        </p:nvSpPr>
        <p:spPr bwMode="auto">
          <a:xfrm>
            <a:off x="8535916" y="3432595"/>
            <a:ext cx="218852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b="1">
                <a:solidFill>
                  <a:schemeClr val="bg1"/>
                </a:solidFill>
                <a:latin typeface="微软雅黑" pitchFamily="34" charset="-122"/>
                <a:ea typeface="微软雅黑" pitchFamily="34" charset="-122"/>
                <a:sym typeface="微软雅黑" pitchFamily="34" charset="-122"/>
              </a:rPr>
              <a:t>点此输入标题</a:t>
            </a:r>
          </a:p>
        </p:txBody>
      </p:sp>
      <p:sp>
        <p:nvSpPr>
          <p:cNvPr id="23" name="TextBox 29"/>
          <p:cNvSpPr>
            <a:spLocks noChangeArrowheads="1"/>
          </p:cNvSpPr>
          <p:nvPr/>
        </p:nvSpPr>
        <p:spPr bwMode="auto">
          <a:xfrm>
            <a:off x="8558141" y="3785304"/>
            <a:ext cx="2188520" cy="3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pPr>
            <a:r>
              <a:rPr lang="zh-CN" altLang="en-US" sz="1600">
                <a:solidFill>
                  <a:schemeClr val="bg1"/>
                </a:solidFill>
                <a:latin typeface="微软雅黑" pitchFamily="34" charset="-122"/>
                <a:ea typeface="微软雅黑" pitchFamily="34" charset="-122"/>
                <a:sym typeface="微软雅黑" pitchFamily="34" charset="-122"/>
              </a:rPr>
              <a:t>点此输入文字</a:t>
            </a:r>
          </a:p>
        </p:txBody>
      </p:sp>
      <p:grpSp>
        <p:nvGrpSpPr>
          <p:cNvPr id="24" name="组合 23"/>
          <p:cNvGrpSpPr/>
          <p:nvPr/>
        </p:nvGrpSpPr>
        <p:grpSpPr>
          <a:xfrm>
            <a:off x="1006433" y="5083702"/>
            <a:ext cx="10131466" cy="948911"/>
            <a:chOff x="757391" y="4869862"/>
            <a:chExt cx="7597353" cy="711559"/>
          </a:xfrm>
          <a:solidFill>
            <a:srgbClr val="157F73"/>
          </a:solidFill>
        </p:grpSpPr>
        <p:sp>
          <p:nvSpPr>
            <p:cNvPr id="25" name="矩形 24"/>
            <p:cNvSpPr/>
            <p:nvPr/>
          </p:nvSpPr>
          <p:spPr>
            <a:xfrm>
              <a:off x="789255" y="5547137"/>
              <a:ext cx="7565489" cy="34284"/>
            </a:xfrm>
            <a:prstGeom prst="rect">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6" name="文本框 14"/>
            <p:cNvSpPr txBox="1"/>
            <p:nvPr/>
          </p:nvSpPr>
          <p:spPr>
            <a:xfrm>
              <a:off x="757391" y="4869862"/>
              <a:ext cx="7100174" cy="528082"/>
            </a:xfrm>
            <a:prstGeom prst="rect">
              <a:avLst/>
            </a:prstGeom>
            <a:noFill/>
          </p:spPr>
          <p:txBody>
            <a:bodyPr wrap="square" rtlCol="0">
              <a:spAutoFit/>
            </a:bodyPr>
            <a:lstStyle/>
            <a:p>
              <a:pPr algn="ctr">
                <a:lnSpc>
                  <a:spcPct val="150000"/>
                </a:lnSpc>
              </a:pP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Lorem ipsum dolor sit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400" i="1"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400" i="1"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400" dirty="0">
                <a:solidFill>
                  <a:schemeClr val="bg1">
                    <a:lumMod val="50000"/>
                  </a:schemeClr>
                </a:solidFill>
              </a:endParaRPr>
            </a:p>
          </p:txBody>
        </p:sp>
      </p:grpSp>
    </p:spTree>
    <p:extLst>
      <p:ext uri="{BB962C8B-B14F-4D97-AF65-F5344CB8AC3E}">
        <p14:creationId xmlns:p14="http://schemas.microsoft.com/office/powerpoint/2010/main" val="159380639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strVal val="4*#ppt_w"/>
                                          </p:val>
                                        </p:tav>
                                        <p:tav tm="100000">
                                          <p:val>
                                            <p:strVal val="#ppt_w"/>
                                          </p:val>
                                        </p:tav>
                                      </p:tavLst>
                                    </p:anim>
                                    <p:anim calcmode="lin" valueType="num">
                                      <p:cBhvr>
                                        <p:cTn id="12" dur="250" fill="hold"/>
                                        <p:tgtEl>
                                          <p:spTgt spid="3"/>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p:cTn id="15" dur="250" fill="hold"/>
                                        <p:tgtEl>
                                          <p:spTgt spid="4"/>
                                        </p:tgtEl>
                                        <p:attrNameLst>
                                          <p:attrName>ppt_w</p:attrName>
                                        </p:attrNameLst>
                                      </p:cBhvr>
                                      <p:tavLst>
                                        <p:tav tm="0">
                                          <p:val>
                                            <p:strVal val="4*#ppt_w"/>
                                          </p:val>
                                        </p:tav>
                                        <p:tav tm="100000">
                                          <p:val>
                                            <p:strVal val="#ppt_w"/>
                                          </p:val>
                                        </p:tav>
                                      </p:tavLst>
                                    </p:anim>
                                    <p:anim calcmode="lin" valueType="num">
                                      <p:cBhvr>
                                        <p:cTn id="16" dur="250" fill="hold"/>
                                        <p:tgtEl>
                                          <p:spTgt spid="4"/>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250" fill="hold"/>
                                        <p:tgtEl>
                                          <p:spTgt spid="5"/>
                                        </p:tgtEl>
                                        <p:attrNameLst>
                                          <p:attrName>ppt_w</p:attrName>
                                        </p:attrNameLst>
                                      </p:cBhvr>
                                      <p:tavLst>
                                        <p:tav tm="0">
                                          <p:val>
                                            <p:strVal val="4*#ppt_w"/>
                                          </p:val>
                                        </p:tav>
                                        <p:tav tm="100000">
                                          <p:val>
                                            <p:strVal val="#ppt_w"/>
                                          </p:val>
                                        </p:tav>
                                      </p:tavLst>
                                    </p:anim>
                                    <p:anim calcmode="lin" valueType="num">
                                      <p:cBhvr>
                                        <p:cTn id="20" dur="250" fill="hold"/>
                                        <p:tgtEl>
                                          <p:spTgt spid="5"/>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50" fill="hold"/>
                                        <p:tgtEl>
                                          <p:spTgt spid="19"/>
                                        </p:tgtEl>
                                        <p:attrNameLst>
                                          <p:attrName>ppt_w</p:attrName>
                                        </p:attrNameLst>
                                      </p:cBhvr>
                                      <p:tavLst>
                                        <p:tav tm="0">
                                          <p:val>
                                            <p:strVal val="4*#ppt_w"/>
                                          </p:val>
                                        </p:tav>
                                        <p:tav tm="100000">
                                          <p:val>
                                            <p:strVal val="#ppt_w"/>
                                          </p:val>
                                        </p:tav>
                                      </p:tavLst>
                                    </p:anim>
                                    <p:anim calcmode="lin" valueType="num">
                                      <p:cBhvr>
                                        <p:cTn id="24" dur="250" fill="hold"/>
                                        <p:tgtEl>
                                          <p:spTgt spid="19"/>
                                        </p:tgtEl>
                                        <p:attrNameLst>
                                          <p:attrName>ppt_h</p:attrName>
                                        </p:attrNameLst>
                                      </p:cBhvr>
                                      <p:tavLst>
                                        <p:tav tm="0">
                                          <p:val>
                                            <p:strVal val="4*#ppt_h"/>
                                          </p:val>
                                        </p:tav>
                                        <p:tav tm="100000">
                                          <p:val>
                                            <p:strVal val="#ppt_h"/>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p:cBhvr>
                                        <p:cTn id="37" dur="500"/>
                                        <p:tgtEl>
                                          <p:spTgt spid="20"/>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10"/>
                                        </p:tgtEl>
                                        <p:attrNameLst>
                                          <p:attrName>style.visibility</p:attrName>
                                        </p:attrNameLst>
                                      </p:cBhvr>
                                      <p:to>
                                        <p:strVal val="visible"/>
                                      </p:to>
                                    </p:set>
                                    <p:animEffect>
                                      <p:cBhvr>
                                        <p:cTn id="40" dur="500"/>
                                        <p:tgtEl>
                                          <p:spTgt spid="10"/>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11"/>
                                        </p:tgtEl>
                                        <p:attrNameLst>
                                          <p:attrName>style.visibility</p:attrName>
                                        </p:attrNameLst>
                                      </p:cBhvr>
                                      <p:to>
                                        <p:strVal val="visible"/>
                                      </p:to>
                                    </p:set>
                                    <p:animEffect>
                                      <p:cBhvr>
                                        <p:cTn id="43" dur="500"/>
                                        <p:tgtEl>
                                          <p:spTgt spid="11"/>
                                        </p:tgtEl>
                                      </p:cBhvr>
                                    </p:animEffect>
                                  </p:childTnLst>
                                </p:cTn>
                              </p:par>
                              <p:par>
                                <p:cTn id="44" presetID="22" presetClass="entr" presetSubtype="8" fill="hold" grpId="0" nodeType="withEffect">
                                  <p:stCondLst>
                                    <p:cond delay="250"/>
                                  </p:stCondLst>
                                  <p:childTnLst>
                                    <p:set>
                                      <p:cBhvr>
                                        <p:cTn id="45" dur="1" fill="hold">
                                          <p:stCondLst>
                                            <p:cond delay="0"/>
                                          </p:stCondLst>
                                        </p:cTn>
                                        <p:tgtEl>
                                          <p:spTgt spid="12"/>
                                        </p:tgtEl>
                                        <p:attrNameLst>
                                          <p:attrName>style.visibility</p:attrName>
                                        </p:attrNameLst>
                                      </p:cBhvr>
                                      <p:to>
                                        <p:strVal val="visible"/>
                                      </p:to>
                                    </p:set>
                                    <p:animEffect>
                                      <p:cBhvr>
                                        <p:cTn id="46" dur="500"/>
                                        <p:tgtEl>
                                          <p:spTgt spid="12"/>
                                        </p:tgtEl>
                                      </p:cBhvr>
                                    </p:animEffect>
                                  </p:childTnLst>
                                </p:cTn>
                              </p:par>
                              <p:par>
                                <p:cTn id="47" presetID="22" presetClass="entr" presetSubtype="8" fill="hold" grpId="0" nodeType="withEffect">
                                  <p:stCondLst>
                                    <p:cond delay="250"/>
                                  </p:stCondLst>
                                  <p:childTnLst>
                                    <p:set>
                                      <p:cBhvr>
                                        <p:cTn id="48" dur="1" fill="hold">
                                          <p:stCondLst>
                                            <p:cond delay="0"/>
                                          </p:stCondLst>
                                        </p:cTn>
                                        <p:tgtEl>
                                          <p:spTgt spid="21"/>
                                        </p:tgtEl>
                                        <p:attrNameLst>
                                          <p:attrName>style.visibility</p:attrName>
                                        </p:attrNameLst>
                                      </p:cBhvr>
                                      <p:to>
                                        <p:strVal val="visible"/>
                                      </p:to>
                                    </p:set>
                                    <p:animEffect>
                                      <p:cBhvr>
                                        <p:cTn id="49" dur="500"/>
                                        <p:tgtEl>
                                          <p:spTgt spid="21"/>
                                        </p:tgtEl>
                                      </p:cBhvr>
                                    </p:animEffect>
                                  </p:childTnLst>
                                </p:cTn>
                              </p:par>
                            </p:childTnLst>
                          </p:cTn>
                        </p:par>
                        <p:par>
                          <p:cTn id="50" fill="hold">
                            <p:stCondLst>
                              <p:cond delay="22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4"/>
                                        </p:tgtEl>
                                        <p:attrNameLst>
                                          <p:attrName>ppt_y</p:attrName>
                                        </p:attrNameLst>
                                      </p:cBhvr>
                                      <p:tavLst>
                                        <p:tav tm="0">
                                          <p:val>
                                            <p:strVal val="#ppt_y"/>
                                          </p:val>
                                        </p:tav>
                                        <p:tav tm="100000">
                                          <p:val>
                                            <p:strVal val="#ppt_y"/>
                                          </p:val>
                                        </p:tav>
                                      </p:tavLst>
                                    </p:anim>
                                    <p:anim calcmode="lin" valueType="num">
                                      <p:cBhvr>
                                        <p:cTn id="5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4"/>
                                        </p:tgtEl>
                                        <p:attrNameLst>
                                          <p:attrName>ppt_w</p:attrName>
                                        </p:attrNameLst>
                                      </p:cBhvr>
                                      <p:tavLst>
                                        <p:tav tm="0">
                                          <p:val>
                                            <p:strVal val="#ppt_w/10"/>
                                          </p:val>
                                        </p:tav>
                                        <p:tav tm="50000">
                                          <p:val>
                                            <p:strVal val="#ppt_w+.01"/>
                                          </p:val>
                                        </p:tav>
                                        <p:tav tm="100000">
                                          <p:val>
                                            <p:strVal val="#ppt_w"/>
                                          </p:val>
                                        </p:tav>
                                      </p:tavLst>
                                    </p:anim>
                                    <p:animEffect>
                                      <p:cBhvr>
                                        <p:cTn id="57" dur="500" tmFilter="0,0; .5, 1; 1, 1"/>
                                        <p:tgtEl>
                                          <p:spTgt spid="14"/>
                                        </p:tgtEl>
                                      </p:cBhvr>
                                    </p:animEffect>
                                  </p:childTnLst>
                                </p:cTn>
                              </p:par>
                              <p:par>
                                <p:cTn id="58" presetID="41" presetClass="entr" presetSubtype="0" fill="hold" grpId="0" nodeType="withEffect">
                                  <p:stCondLst>
                                    <p:cond delay="0"/>
                                  </p:stCondLst>
                                  <p:iterate type="lt">
                                    <p:tmPct val="10000"/>
                                  </p:iterate>
                                  <p:childTnLst>
                                    <p:set>
                                      <p:cBhvr>
                                        <p:cTn id="59" dur="1" fill="hold">
                                          <p:stCondLst>
                                            <p:cond delay="0"/>
                                          </p:stCondLst>
                                        </p:cTn>
                                        <p:tgtEl>
                                          <p:spTgt spid="13"/>
                                        </p:tgtEl>
                                        <p:attrNameLst>
                                          <p:attrName>style.visibility</p:attrName>
                                        </p:attrNameLst>
                                      </p:cBhvr>
                                      <p:to>
                                        <p:strVal val="visible"/>
                                      </p:to>
                                    </p:set>
                                    <p:anim calcmode="lin" valueType="num">
                                      <p:cBhvr>
                                        <p:cTn id="6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3"/>
                                        </p:tgtEl>
                                        <p:attrNameLst>
                                          <p:attrName>ppt_y</p:attrName>
                                        </p:attrNameLst>
                                      </p:cBhvr>
                                      <p:tavLst>
                                        <p:tav tm="0">
                                          <p:val>
                                            <p:strVal val="#ppt_y"/>
                                          </p:val>
                                        </p:tav>
                                        <p:tav tm="100000">
                                          <p:val>
                                            <p:strVal val="#ppt_y"/>
                                          </p:val>
                                        </p:tav>
                                      </p:tavLst>
                                    </p:anim>
                                    <p:anim calcmode="lin" valueType="num">
                                      <p:cBhvr>
                                        <p:cTn id="6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64" dur="500" tmFilter="0,0; .5, 1; 1, 1"/>
                                        <p:tgtEl>
                                          <p:spTgt spid="13"/>
                                        </p:tgtEl>
                                      </p:cBhvr>
                                    </p:animEffect>
                                  </p:childTnLst>
                                </p:cTn>
                              </p:par>
                            </p:childTnLst>
                          </p:cTn>
                        </p:par>
                        <p:par>
                          <p:cTn id="65" fill="hold">
                            <p:stCondLst>
                              <p:cond delay="3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6"/>
                                        </p:tgtEl>
                                        <p:attrNameLst>
                                          <p:attrName>ppt_y</p:attrName>
                                        </p:attrNameLst>
                                      </p:cBhvr>
                                      <p:tavLst>
                                        <p:tav tm="0">
                                          <p:val>
                                            <p:strVal val="#ppt_y"/>
                                          </p:val>
                                        </p:tav>
                                        <p:tav tm="100000">
                                          <p:val>
                                            <p:strVal val="#ppt_y"/>
                                          </p:val>
                                        </p:tav>
                                      </p:tavLst>
                                    </p:anim>
                                    <p:anim calcmode="lin" valueType="num">
                                      <p:cBhvr>
                                        <p:cTn id="70"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6"/>
                                        </p:tgtEl>
                                        <p:attrNameLst>
                                          <p:attrName>ppt_w</p:attrName>
                                        </p:attrNameLst>
                                      </p:cBhvr>
                                      <p:tavLst>
                                        <p:tav tm="0">
                                          <p:val>
                                            <p:strVal val="#ppt_w/10"/>
                                          </p:val>
                                        </p:tav>
                                        <p:tav tm="50000">
                                          <p:val>
                                            <p:strVal val="#ppt_w+.01"/>
                                          </p:val>
                                        </p:tav>
                                        <p:tav tm="100000">
                                          <p:val>
                                            <p:strVal val="#ppt_w"/>
                                          </p:val>
                                        </p:tav>
                                      </p:tavLst>
                                    </p:anim>
                                    <p:animEffect>
                                      <p:cBhvr>
                                        <p:cTn id="72" dur="500" tmFilter="0,0; .5, 1; 1, 1"/>
                                        <p:tgtEl>
                                          <p:spTgt spid="16"/>
                                        </p:tgtEl>
                                      </p:cBhvr>
                                    </p:animEffect>
                                  </p:childTnLst>
                                </p:cTn>
                              </p:par>
                              <p:par>
                                <p:cTn id="73" presetID="41" presetClass="entr" presetSubtype="0" fill="hold" grpId="0" nodeType="withEffect">
                                  <p:stCondLst>
                                    <p:cond delay="0"/>
                                  </p:stCondLst>
                                  <p:iterate type="lt">
                                    <p:tmPct val="10000"/>
                                  </p:iterate>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5"/>
                                        </p:tgtEl>
                                        <p:attrNameLst>
                                          <p:attrName>ppt_y</p:attrName>
                                        </p:attrNameLst>
                                      </p:cBhvr>
                                      <p:tavLst>
                                        <p:tav tm="0">
                                          <p:val>
                                            <p:strVal val="#ppt_y"/>
                                          </p:val>
                                        </p:tav>
                                        <p:tav tm="100000">
                                          <p:val>
                                            <p:strVal val="#ppt_y"/>
                                          </p:val>
                                        </p:tav>
                                      </p:tavLst>
                                    </p:anim>
                                    <p:anim calcmode="lin" valueType="num">
                                      <p:cBhvr>
                                        <p:cTn id="7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79" dur="500" tmFilter="0,0; .5, 1; 1, 1"/>
                                        <p:tgtEl>
                                          <p:spTgt spid="15"/>
                                        </p:tgtEl>
                                      </p:cBhvr>
                                    </p:animEffect>
                                  </p:childTnLst>
                                </p:cTn>
                              </p:par>
                            </p:childTnLst>
                          </p:cTn>
                        </p:par>
                        <p:par>
                          <p:cTn id="80" fill="hold">
                            <p:stCondLst>
                              <p:cond delay="37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18"/>
                                        </p:tgtEl>
                                        <p:attrNameLst>
                                          <p:attrName>ppt_y</p:attrName>
                                        </p:attrNameLst>
                                      </p:cBhvr>
                                      <p:tavLst>
                                        <p:tav tm="0">
                                          <p:val>
                                            <p:strVal val="#ppt_y"/>
                                          </p:val>
                                        </p:tav>
                                        <p:tav tm="100000">
                                          <p:val>
                                            <p:strVal val="#ppt_y"/>
                                          </p:val>
                                        </p:tav>
                                      </p:tavLst>
                                    </p:anim>
                                    <p:anim calcmode="lin" valueType="num">
                                      <p:cBhvr>
                                        <p:cTn id="8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18"/>
                                        </p:tgtEl>
                                        <p:attrNameLst>
                                          <p:attrName>ppt_w</p:attrName>
                                        </p:attrNameLst>
                                      </p:cBhvr>
                                      <p:tavLst>
                                        <p:tav tm="0">
                                          <p:val>
                                            <p:strVal val="#ppt_w/10"/>
                                          </p:val>
                                        </p:tav>
                                        <p:tav tm="50000">
                                          <p:val>
                                            <p:strVal val="#ppt_w+.01"/>
                                          </p:val>
                                        </p:tav>
                                        <p:tav tm="100000">
                                          <p:val>
                                            <p:strVal val="#ppt_w"/>
                                          </p:val>
                                        </p:tav>
                                      </p:tavLst>
                                    </p:anim>
                                    <p:animEffect>
                                      <p:cBhvr>
                                        <p:cTn id="87" dur="500" tmFilter="0,0; .5, 1; 1, 1"/>
                                        <p:tgtEl>
                                          <p:spTgt spid="18"/>
                                        </p:tgtEl>
                                      </p:cBhvr>
                                    </p:animEffect>
                                  </p:childTnLst>
                                </p:cTn>
                              </p:par>
                              <p:par>
                                <p:cTn id="88" presetID="41" presetClass="entr" presetSubtype="0" fill="hold" grpId="0" nodeType="withEffect">
                                  <p:stCondLst>
                                    <p:cond delay="0"/>
                                  </p:stCondLst>
                                  <p:iterate type="lt">
                                    <p:tmPct val="10000"/>
                                  </p:iterate>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17"/>
                                        </p:tgtEl>
                                        <p:attrNameLst>
                                          <p:attrName>ppt_y</p:attrName>
                                        </p:attrNameLst>
                                      </p:cBhvr>
                                      <p:tavLst>
                                        <p:tav tm="0">
                                          <p:val>
                                            <p:strVal val="#ppt_y"/>
                                          </p:val>
                                        </p:tav>
                                        <p:tav tm="100000">
                                          <p:val>
                                            <p:strVal val="#ppt_y"/>
                                          </p:val>
                                        </p:tav>
                                      </p:tavLst>
                                    </p:anim>
                                    <p:anim calcmode="lin" valueType="num">
                                      <p:cBhvr>
                                        <p:cTn id="9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17"/>
                                        </p:tgtEl>
                                        <p:attrNameLst>
                                          <p:attrName>ppt_w</p:attrName>
                                        </p:attrNameLst>
                                      </p:cBhvr>
                                      <p:tavLst>
                                        <p:tav tm="0">
                                          <p:val>
                                            <p:strVal val="#ppt_w/10"/>
                                          </p:val>
                                        </p:tav>
                                        <p:tav tm="50000">
                                          <p:val>
                                            <p:strVal val="#ppt_w+.01"/>
                                          </p:val>
                                        </p:tav>
                                        <p:tav tm="100000">
                                          <p:val>
                                            <p:strVal val="#ppt_w"/>
                                          </p:val>
                                        </p:tav>
                                      </p:tavLst>
                                    </p:anim>
                                    <p:animEffect>
                                      <p:cBhvr>
                                        <p:cTn id="94" dur="500" tmFilter="0,0; .5, 1; 1, 1"/>
                                        <p:tgtEl>
                                          <p:spTgt spid="17"/>
                                        </p:tgtEl>
                                      </p:cBhvr>
                                    </p:animEffect>
                                  </p:childTnLst>
                                </p:cTn>
                              </p:par>
                            </p:childTnLst>
                          </p:cTn>
                        </p:par>
                        <p:par>
                          <p:cTn id="95" fill="hold">
                            <p:stCondLst>
                              <p:cond delay="45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23"/>
                                        </p:tgtEl>
                                        <p:attrNameLst>
                                          <p:attrName>style.visibility</p:attrName>
                                        </p:attrNameLst>
                                      </p:cBhvr>
                                      <p:to>
                                        <p:strVal val="visible"/>
                                      </p:to>
                                    </p:set>
                                    <p:anim calcmode="lin" valueType="num">
                                      <p:cBhvr>
                                        <p:cTn id="98"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23"/>
                                        </p:tgtEl>
                                        <p:attrNameLst>
                                          <p:attrName>ppt_y</p:attrName>
                                        </p:attrNameLst>
                                      </p:cBhvr>
                                      <p:tavLst>
                                        <p:tav tm="0">
                                          <p:val>
                                            <p:strVal val="#ppt_y"/>
                                          </p:val>
                                        </p:tav>
                                        <p:tav tm="100000">
                                          <p:val>
                                            <p:strVal val="#ppt_y"/>
                                          </p:val>
                                        </p:tav>
                                      </p:tavLst>
                                    </p:anim>
                                    <p:anim calcmode="lin" valueType="num">
                                      <p:cBhvr>
                                        <p:cTn id="100"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102" dur="500" tmFilter="0,0; .5, 1; 1, 1"/>
                                        <p:tgtEl>
                                          <p:spTgt spid="23"/>
                                        </p:tgtEl>
                                      </p:cBhvr>
                                    </p:animEffect>
                                  </p:childTnLst>
                                </p:cTn>
                              </p:par>
                              <p:par>
                                <p:cTn id="103" presetID="41" presetClass="entr" presetSubtype="0" fill="hold" grpId="0" nodeType="withEffect">
                                  <p:stCondLst>
                                    <p:cond delay="0"/>
                                  </p:stCondLst>
                                  <p:iterate type="lt">
                                    <p:tmPct val="10000"/>
                                  </p:iterate>
                                  <p:childTnLst>
                                    <p:set>
                                      <p:cBhvr>
                                        <p:cTn id="104" dur="1" fill="hold">
                                          <p:stCondLst>
                                            <p:cond delay="0"/>
                                          </p:stCondLst>
                                        </p:cTn>
                                        <p:tgtEl>
                                          <p:spTgt spid="22"/>
                                        </p:tgtEl>
                                        <p:attrNameLst>
                                          <p:attrName>style.visibility</p:attrName>
                                        </p:attrNameLst>
                                      </p:cBhvr>
                                      <p:to>
                                        <p:strVal val="visible"/>
                                      </p:to>
                                    </p:set>
                                    <p:anim calcmode="lin" valueType="num">
                                      <p:cBhvr>
                                        <p:cTn id="10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06" dur="500" fill="hold"/>
                                        <p:tgtEl>
                                          <p:spTgt spid="22"/>
                                        </p:tgtEl>
                                        <p:attrNameLst>
                                          <p:attrName>ppt_y</p:attrName>
                                        </p:attrNameLst>
                                      </p:cBhvr>
                                      <p:tavLst>
                                        <p:tav tm="0">
                                          <p:val>
                                            <p:strVal val="#ppt_y"/>
                                          </p:val>
                                        </p:tav>
                                        <p:tav tm="100000">
                                          <p:val>
                                            <p:strVal val="#ppt_y"/>
                                          </p:val>
                                        </p:tav>
                                      </p:tavLst>
                                    </p:anim>
                                    <p:anim calcmode="lin" valueType="num">
                                      <p:cBhvr>
                                        <p:cTn id="10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8"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109" dur="500" tmFilter="0,0; .5, 1; 1, 1"/>
                                        <p:tgtEl>
                                          <p:spTgt spid="22"/>
                                        </p:tgtEl>
                                      </p:cBhvr>
                                    </p:animEffect>
                                  </p:childTnLst>
                                </p:cTn>
                              </p:par>
                              <p:par>
                                <p:cTn id="110" presetID="42" presetClass="entr" presetSubtype="0" fill="hold" nodeType="with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500"/>
                                        <p:tgtEl>
                                          <p:spTgt spid="24"/>
                                        </p:tgtEl>
                                      </p:cBhvr>
                                    </p:animEffect>
                                    <p:anim calcmode="lin" valueType="num">
                                      <p:cBhvr>
                                        <p:cTn id="113" dur="500" fill="hold"/>
                                        <p:tgtEl>
                                          <p:spTgt spid="24"/>
                                        </p:tgtEl>
                                        <p:attrNameLst>
                                          <p:attrName>ppt_x</p:attrName>
                                        </p:attrNameLst>
                                      </p:cBhvr>
                                      <p:tavLst>
                                        <p:tav tm="0">
                                          <p:val>
                                            <p:strVal val="#ppt_x"/>
                                          </p:val>
                                        </p:tav>
                                        <p:tav tm="100000">
                                          <p:val>
                                            <p:strVal val="#ppt_x"/>
                                          </p:val>
                                        </p:tav>
                                      </p:tavLst>
                                    </p:anim>
                                    <p:anim calcmode="lin" valueType="num">
                                      <p:cBhvr>
                                        <p:cTn id="114"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bldLvl="0" autoUpdateAnimBg="0"/>
      <p:bldP spid="8" grpId="0" bldLvl="0" autoUpdateAnimBg="0"/>
      <p:bldP spid="9" grpId="0" bldLvl="0" autoUpdateAnimBg="0"/>
      <p:bldP spid="10" grpId="0" animBg="1"/>
      <p:bldP spid="11" grpId="0" animBg="1"/>
      <p:bldP spid="12" grpId="0" animBg="1"/>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19" grpId="0" bldLvl="0" animBg="1" autoUpdateAnimBg="0"/>
      <p:bldP spid="20" grpId="0" bldLvl="0" autoUpdateAnimBg="0"/>
      <p:bldP spid="21" grpId="0" animBg="1"/>
      <p:bldP spid="22" grpId="0" bldLvl="0" autoUpdateAnimBg="0"/>
      <p:bldP spid="23"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230799" y="2697244"/>
            <a:ext cx="5734262" cy="1756969"/>
            <a:chOff x="106371" y="2873099"/>
            <a:chExt cx="5734262" cy="1756969"/>
          </a:xfrm>
        </p:grpSpPr>
        <p:sp>
          <p:nvSpPr>
            <p:cNvPr id="39" name="文本框 10"/>
            <p:cNvSpPr txBox="1"/>
            <p:nvPr/>
          </p:nvSpPr>
          <p:spPr>
            <a:xfrm>
              <a:off x="1722197" y="4260736"/>
              <a:ext cx="2502609" cy="369332"/>
            </a:xfrm>
            <a:prstGeom prst="rect">
              <a:avLst/>
            </a:prstGeom>
            <a:noFill/>
          </p:spPr>
          <p:txBody>
            <a:bodyPr wrap="none" rtlCol="0">
              <a:spAutoFit/>
            </a:bodyPr>
            <a:lstStyle/>
            <a:p>
              <a:pPr algn="ctr"/>
              <a:r>
                <a:rPr lang="en-US" altLang="zh-CN" cap="all" dirty="0">
                  <a:solidFill>
                    <a:srgbClr val="69C1CD"/>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rgbClr val="69C1CD"/>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40" name="文本框 12"/>
            <p:cNvSpPr txBox="1"/>
            <p:nvPr/>
          </p:nvSpPr>
          <p:spPr>
            <a:xfrm>
              <a:off x="106371" y="2873099"/>
              <a:ext cx="5734262" cy="1200329"/>
            </a:xfrm>
            <a:prstGeom prst="rect">
              <a:avLst/>
            </a:prstGeom>
            <a:noFill/>
          </p:spPr>
          <p:txBody>
            <a:bodyPr wrap="none" rtlCol="0">
              <a:spAutoFit/>
            </a:bodyPr>
            <a:lstStyle/>
            <a:p>
              <a:pPr algn="ctr"/>
              <a:r>
                <a:rPr lang="zh-CN" altLang="en-US" sz="7200" b="1" dirty="0">
                  <a:solidFill>
                    <a:srgbClr val="C56928"/>
                  </a:solidFill>
                  <a:latin typeface="华文新魏" panose="02010800040101010101" pitchFamily="2" charset="-122"/>
                  <a:ea typeface="华文新魏" panose="02010800040101010101" pitchFamily="2" charset="-122"/>
                  <a:cs typeface="Microsoft JhengHei Light" panose="020B0304030504040204" pitchFamily="34" charset="-122"/>
                </a:rPr>
                <a:t>点击加入标题</a:t>
              </a:r>
            </a:p>
          </p:txBody>
        </p:sp>
        <p:sp>
          <p:nvSpPr>
            <p:cNvPr id="41" name="矩形 40"/>
            <p:cNvSpPr/>
            <p:nvPr/>
          </p:nvSpPr>
          <p:spPr>
            <a:xfrm flipV="1">
              <a:off x="636090" y="4062097"/>
              <a:ext cx="4674822" cy="45719"/>
            </a:xfrm>
            <a:prstGeom prst="rect">
              <a:avLst/>
            </a:prstGeom>
            <a:solidFill>
              <a:srgbClr val="69C1C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rgbClr val="69C1CD"/>
                </a:solidFill>
                <a:latin typeface="华文新魏" panose="02010800040101010101" pitchFamily="2" charset="-122"/>
                <a:ea typeface="华文新魏" panose="02010800040101010101" pitchFamily="2" charset="-122"/>
              </a:endParaRPr>
            </a:p>
          </p:txBody>
        </p:sp>
      </p:grpSp>
      <p:grpSp>
        <p:nvGrpSpPr>
          <p:cNvPr id="16" name="组合 15"/>
          <p:cNvGrpSpPr/>
          <p:nvPr/>
        </p:nvGrpSpPr>
        <p:grpSpPr>
          <a:xfrm>
            <a:off x="4387673" y="1465443"/>
            <a:ext cx="3408540" cy="1110144"/>
            <a:chOff x="3247695" y="2088252"/>
            <a:chExt cx="2807535" cy="914400"/>
          </a:xfrm>
          <a:solidFill>
            <a:srgbClr val="C56928"/>
          </a:solidFill>
        </p:grpSpPr>
        <p:sp>
          <p:nvSpPr>
            <p:cNvPr id="17" name="矩形 16"/>
            <p:cNvSpPr/>
            <p:nvPr/>
          </p:nvSpPr>
          <p:spPr>
            <a:xfrm>
              <a:off x="3247695"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矩形 17"/>
            <p:cNvSpPr/>
            <p:nvPr/>
          </p:nvSpPr>
          <p:spPr>
            <a:xfrm>
              <a:off x="4194263" y="2088252"/>
              <a:ext cx="914399" cy="914400"/>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9" name="矩形 18"/>
            <p:cNvSpPr/>
            <p:nvPr/>
          </p:nvSpPr>
          <p:spPr>
            <a:xfrm>
              <a:off x="5140831"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sp>
        <p:nvSpPr>
          <p:cNvPr id="21" name="TextBox 4"/>
          <p:cNvSpPr txBox="1"/>
          <p:nvPr/>
        </p:nvSpPr>
        <p:spPr>
          <a:xfrm>
            <a:off x="4468309"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第</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
        <p:nvSpPr>
          <p:cNvPr id="22" name="TextBox 4"/>
          <p:cNvSpPr txBox="1"/>
          <p:nvPr/>
        </p:nvSpPr>
        <p:spPr>
          <a:xfrm>
            <a:off x="5680524"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四</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
        <p:nvSpPr>
          <p:cNvPr id="23" name="TextBox 4"/>
          <p:cNvSpPr txBox="1"/>
          <p:nvPr/>
        </p:nvSpPr>
        <p:spPr>
          <a:xfrm>
            <a:off x="6881840" y="1377464"/>
            <a:ext cx="841134" cy="1200329"/>
          </a:xfrm>
          <a:prstGeom prst="rect">
            <a:avLst/>
          </a:prstGeom>
          <a:noFill/>
        </p:spPr>
        <p:txBody>
          <a:bodyPr wrap="square" rtlCol="0">
            <a:spAutoFit/>
          </a:bodyPr>
          <a:lstStyle/>
          <a:p>
            <a:pPr algn="ctr"/>
            <a:r>
              <a:rPr lang="zh-CN" altLang="en-US" sz="7200" spc="600" dirty="0">
                <a:solidFill>
                  <a:schemeClr val="bg1"/>
                </a:solidFill>
                <a:latin typeface="华文新魏" panose="02010800040101010101" pitchFamily="2" charset="-122"/>
                <a:ea typeface="华文新魏" panose="02010800040101010101" pitchFamily="2" charset="-122"/>
              </a:rPr>
              <a:t>节</a:t>
            </a:r>
            <a:endParaRPr lang="en-US" altLang="zh-CN" sz="7200" spc="600" dirty="0">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2383864538"/>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50"/>
                                        <p:tgtEl>
                                          <p:spTgt spid="21"/>
                                        </p:tgtEl>
                                      </p:cBhvr>
                                    </p:animEffect>
                                    <p:anim calcmode="lin" valueType="num">
                                      <p:cBhvr>
                                        <p:cTn id="12" dur="250" fill="hold"/>
                                        <p:tgtEl>
                                          <p:spTgt spid="21"/>
                                        </p:tgtEl>
                                        <p:attrNameLst>
                                          <p:attrName>ppt_x</p:attrName>
                                        </p:attrNameLst>
                                      </p:cBhvr>
                                      <p:tavLst>
                                        <p:tav tm="0">
                                          <p:val>
                                            <p:strVal val="#ppt_x"/>
                                          </p:val>
                                        </p:tav>
                                        <p:tav tm="100000">
                                          <p:val>
                                            <p:strVal val="#ppt_x"/>
                                          </p:val>
                                        </p:tav>
                                      </p:tavLst>
                                    </p:anim>
                                    <p:anim calcmode="lin" valueType="num">
                                      <p:cBhvr>
                                        <p:cTn id="13" dur="25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50"/>
                                        <p:tgtEl>
                                          <p:spTgt spid="22"/>
                                        </p:tgtEl>
                                      </p:cBhvr>
                                    </p:animEffect>
                                    <p:anim calcmode="lin" valueType="num">
                                      <p:cBhvr>
                                        <p:cTn id="18" dur="250" fill="hold"/>
                                        <p:tgtEl>
                                          <p:spTgt spid="22"/>
                                        </p:tgtEl>
                                        <p:attrNameLst>
                                          <p:attrName>ppt_x</p:attrName>
                                        </p:attrNameLst>
                                      </p:cBhvr>
                                      <p:tavLst>
                                        <p:tav tm="0">
                                          <p:val>
                                            <p:strVal val="#ppt_x"/>
                                          </p:val>
                                        </p:tav>
                                        <p:tav tm="100000">
                                          <p:val>
                                            <p:strVal val="#ppt_x"/>
                                          </p:val>
                                        </p:tav>
                                      </p:tavLst>
                                    </p:anim>
                                    <p:anim calcmode="lin" valueType="num">
                                      <p:cBhvr>
                                        <p:cTn id="19" dur="2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50"/>
                                        <p:tgtEl>
                                          <p:spTgt spid="23"/>
                                        </p:tgtEl>
                                      </p:cBhvr>
                                    </p:animEffect>
                                    <p:anim calcmode="lin" valueType="num">
                                      <p:cBhvr>
                                        <p:cTn id="24" dur="250" fill="hold"/>
                                        <p:tgtEl>
                                          <p:spTgt spid="23"/>
                                        </p:tgtEl>
                                        <p:attrNameLst>
                                          <p:attrName>ppt_x</p:attrName>
                                        </p:attrNameLst>
                                      </p:cBhvr>
                                      <p:tavLst>
                                        <p:tav tm="0">
                                          <p:val>
                                            <p:strVal val="#ppt_x"/>
                                          </p:val>
                                        </p:tav>
                                        <p:tav tm="100000">
                                          <p:val>
                                            <p:strVal val="#ppt_x"/>
                                          </p:val>
                                        </p:tav>
                                      </p:tavLst>
                                    </p:anim>
                                    <p:anim calcmode="lin" valueType="num">
                                      <p:cBhvr>
                                        <p:cTn id="25" dur="2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22" presetClass="entr" presetSubtype="8"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3" name="TextBox 54"/>
          <p:cNvSpPr txBox="1"/>
          <p:nvPr/>
        </p:nvSpPr>
        <p:spPr>
          <a:xfrm>
            <a:off x="6466698" y="1968295"/>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4" name="Rectangle 19"/>
          <p:cNvSpPr/>
          <p:nvPr/>
        </p:nvSpPr>
        <p:spPr>
          <a:xfrm>
            <a:off x="6947787" y="2050720"/>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5" name="TextBox 56"/>
          <p:cNvSpPr txBox="1"/>
          <p:nvPr/>
        </p:nvSpPr>
        <p:spPr>
          <a:xfrm>
            <a:off x="6466698" y="2975886"/>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7" name="Rectangle 19"/>
          <p:cNvSpPr/>
          <p:nvPr/>
        </p:nvSpPr>
        <p:spPr>
          <a:xfrm>
            <a:off x="6947787" y="3058313"/>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sp>
        <p:nvSpPr>
          <p:cNvPr id="8" name="TextBox 58"/>
          <p:cNvSpPr txBox="1"/>
          <p:nvPr/>
        </p:nvSpPr>
        <p:spPr>
          <a:xfrm>
            <a:off x="6466698" y="4073506"/>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9" name="Rectangle 19"/>
          <p:cNvSpPr/>
          <p:nvPr/>
        </p:nvSpPr>
        <p:spPr>
          <a:xfrm>
            <a:off x="6947787" y="4155932"/>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10" name="直接连接符 9"/>
          <p:cNvCxnSpPr/>
          <p:nvPr/>
        </p:nvCxnSpPr>
        <p:spPr>
          <a:xfrm>
            <a:off x="6614078" y="2981175"/>
            <a:ext cx="4258816" cy="0"/>
          </a:xfrm>
          <a:prstGeom prst="line">
            <a:avLst/>
          </a:prstGeom>
          <a:ln>
            <a:solidFill>
              <a:srgbClr val="69C1CD"/>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614078" y="4014488"/>
            <a:ext cx="4258816" cy="0"/>
          </a:xfrm>
          <a:prstGeom prst="line">
            <a:avLst/>
          </a:prstGeom>
          <a:ln>
            <a:solidFill>
              <a:srgbClr val="69C1CD"/>
            </a:solidFill>
          </a:ln>
        </p:spPr>
        <p:style>
          <a:lnRef idx="1">
            <a:schemeClr val="accent1"/>
          </a:lnRef>
          <a:fillRef idx="0">
            <a:schemeClr val="accent1"/>
          </a:fillRef>
          <a:effectRef idx="0">
            <a:schemeClr val="accent1"/>
          </a:effectRef>
          <a:fontRef idx="minor">
            <a:schemeClr val="tx1"/>
          </a:fontRef>
        </p:style>
      </p:cxnSp>
      <p:sp>
        <p:nvSpPr>
          <p:cNvPr id="12" name="TextBox 58"/>
          <p:cNvSpPr txBox="1"/>
          <p:nvPr/>
        </p:nvSpPr>
        <p:spPr>
          <a:xfrm>
            <a:off x="6466698" y="5220097"/>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4.</a:t>
            </a:r>
            <a:endParaRPr lang="id-ID" sz="4300" dirty="0">
              <a:solidFill>
                <a:schemeClr val="bg1">
                  <a:lumMod val="50000"/>
                </a:schemeClr>
              </a:solidFill>
              <a:latin typeface="+mj-lt"/>
            </a:endParaRPr>
          </a:p>
        </p:txBody>
      </p:sp>
      <p:sp>
        <p:nvSpPr>
          <p:cNvPr id="13" name="Rectangle 19"/>
          <p:cNvSpPr/>
          <p:nvPr/>
        </p:nvSpPr>
        <p:spPr>
          <a:xfrm>
            <a:off x="6947787" y="532482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latin typeface="微软雅黑" pitchFamily="34" charset="-122"/>
              <a:ea typeface="微软雅黑" pitchFamily="34" charset="-122"/>
            </a:endParaRPr>
          </a:p>
        </p:txBody>
      </p:sp>
      <p:cxnSp>
        <p:nvCxnSpPr>
          <p:cNvPr id="14" name="直接连接符 13"/>
          <p:cNvCxnSpPr/>
          <p:nvPr/>
        </p:nvCxnSpPr>
        <p:spPr>
          <a:xfrm>
            <a:off x="6614078" y="5161079"/>
            <a:ext cx="4258816" cy="0"/>
          </a:xfrm>
          <a:prstGeom prst="line">
            <a:avLst/>
          </a:prstGeom>
          <a:ln>
            <a:solidFill>
              <a:srgbClr val="69C1CD"/>
            </a:solidFill>
          </a:ln>
        </p:spPr>
        <p:style>
          <a:lnRef idx="1">
            <a:schemeClr val="accent1"/>
          </a:lnRef>
          <a:fillRef idx="0">
            <a:schemeClr val="accent1"/>
          </a:fillRef>
          <a:effectRef idx="0">
            <a:schemeClr val="accent1"/>
          </a:effectRef>
          <a:fontRef idx="minor">
            <a:schemeClr val="tx1"/>
          </a:fontRef>
        </p:style>
      </p:cxnSp>
      <p:sp>
        <p:nvSpPr>
          <p:cNvPr id="15" name="矩形 13"/>
          <p:cNvSpPr>
            <a:spLocks noChangeArrowheads="1"/>
          </p:cNvSpPr>
          <p:nvPr/>
        </p:nvSpPr>
        <p:spPr bwMode="auto">
          <a:xfrm>
            <a:off x="1969117" y="5732678"/>
            <a:ext cx="43453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80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800" dirty="0">
                <a:solidFill>
                  <a:schemeClr val="bg1">
                    <a:lumMod val="50000"/>
                  </a:schemeClr>
                </a:solidFill>
              </a:rPr>
              <a:t>Vestibulum ante ipsum primis in faucibus orci luctus et ultrices posuere cubilia Curae</a:t>
            </a:r>
          </a:p>
          <a:p>
            <a:pPr eaLnBrk="1" hangingPunct="1"/>
            <a:endParaRPr lang="zh-CN" altLang="en-US" sz="800" dirty="0">
              <a:solidFill>
                <a:schemeClr val="bg1">
                  <a:lumMod val="50000"/>
                </a:schemeClr>
              </a:solidFill>
            </a:endParaRPr>
          </a:p>
        </p:txBody>
      </p:sp>
      <p:sp>
        <p:nvSpPr>
          <p:cNvPr id="16" name="矩形 14"/>
          <p:cNvSpPr>
            <a:spLocks noChangeArrowheads="1"/>
          </p:cNvSpPr>
          <p:nvPr/>
        </p:nvSpPr>
        <p:spPr bwMode="auto">
          <a:xfrm>
            <a:off x="1922227" y="5432648"/>
            <a:ext cx="1730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a:solidFill>
                  <a:schemeClr val="bg1">
                    <a:lumMod val="50000"/>
                  </a:schemeClr>
                </a:solidFill>
              </a:rPr>
              <a:t>ADD YOUR TEXT</a:t>
            </a:r>
          </a:p>
        </p:txBody>
      </p:sp>
      <p:sp>
        <p:nvSpPr>
          <p:cNvPr id="17" name="椭圆 16"/>
          <p:cNvSpPr/>
          <p:nvPr/>
        </p:nvSpPr>
        <p:spPr>
          <a:xfrm>
            <a:off x="1504114" y="5486350"/>
            <a:ext cx="381092" cy="381090"/>
          </a:xfrm>
          <a:prstGeom prst="ellipse">
            <a:avLst/>
          </a:prstGeom>
          <a:solidFill>
            <a:srgbClr val="C569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8" name="Rectangle 30"/>
          <p:cNvSpPr/>
          <p:nvPr/>
        </p:nvSpPr>
        <p:spPr>
          <a:xfrm>
            <a:off x="1592499" y="2162233"/>
            <a:ext cx="4456958" cy="3200234"/>
          </a:xfrm>
          <a:prstGeom prst="rect">
            <a:avLst/>
          </a:prstGeom>
          <a:blipFill dpi="0" rotWithShape="1">
            <a:blip r:embed="rId3"/>
            <a:srcRect/>
            <a:tile tx="0" ty="127000" sx="22000" sy="2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p14="http://schemas.microsoft.com/office/powerpoint/2010/main" val="3600909737"/>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ppt_y</p:attrName>
                                        </p:attrNameLst>
                                      </p:cBhvr>
                                      <p:tavLst>
                                        <p:tav tm="0">
                                          <p:val>
                                            <p:strVal val="#ppt_y+#ppt_h*1.125000"/>
                                          </p:val>
                                        </p:tav>
                                        <p:tav tm="100000">
                                          <p:val>
                                            <p:strVal val="#ppt_y"/>
                                          </p:val>
                                        </p:tav>
                                      </p:tavLst>
                                    </p:anim>
                                    <p:animEffect transition="in" filter="wipe(up)">
                                      <p:cBhvr>
                                        <p:cTn id="21" dur="500"/>
                                        <p:tgtEl>
                                          <p:spTgt spid="10"/>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par>
                          <p:cTn id="26" fill="hold">
                            <p:stCondLst>
                              <p:cond delay="2500"/>
                            </p:stCondLst>
                            <p:childTnLst>
                              <p:par>
                                <p:cTn id="27" presetID="1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ppt_y</p:attrName>
                                        </p:attrNameLst>
                                      </p:cBhvr>
                                      <p:tavLst>
                                        <p:tav tm="0">
                                          <p:val>
                                            <p:strVal val="#ppt_y+#ppt_h*1.125000"/>
                                          </p:val>
                                        </p:tav>
                                        <p:tav tm="100000">
                                          <p:val>
                                            <p:strVal val="#ppt_y"/>
                                          </p:val>
                                        </p:tav>
                                      </p:tavLst>
                                    </p:anim>
                                    <p:animEffect transition="in" filter="wipe(up)">
                                      <p:cBhvr>
                                        <p:cTn id="35" dur="500"/>
                                        <p:tgtEl>
                                          <p:spTgt spid="11"/>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ppt_y</p:attrName>
                                        </p:attrNameLst>
                                      </p:cBhvr>
                                      <p:tavLst>
                                        <p:tav tm="0">
                                          <p:val>
                                            <p:strVal val="#ppt_y+#ppt_h*1.125000"/>
                                          </p:val>
                                        </p:tav>
                                        <p:tav tm="100000">
                                          <p:val>
                                            <p:strVal val="#ppt_y"/>
                                          </p:val>
                                        </p:tav>
                                      </p:tavLst>
                                    </p:anim>
                                    <p:animEffect transition="in" filter="wipe(up)">
                                      <p:cBhvr>
                                        <p:cTn id="44" dur="500"/>
                                        <p:tgtEl>
                                          <p:spTgt spid="9"/>
                                        </p:tgtEl>
                                      </p:cBhvr>
                                    </p:animEffect>
                                  </p:childTnLst>
                                </p:cTn>
                              </p:par>
                            </p:childTnLst>
                          </p:cTn>
                        </p:par>
                        <p:par>
                          <p:cTn id="45" fill="hold">
                            <p:stCondLst>
                              <p:cond delay="4500"/>
                            </p:stCondLst>
                            <p:childTnLst>
                              <p:par>
                                <p:cTn id="46" presetID="12" presetClass="entr" presetSubtype="4"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ppt_y</p:attrName>
                                        </p:attrNameLst>
                                      </p:cBhvr>
                                      <p:tavLst>
                                        <p:tav tm="0">
                                          <p:val>
                                            <p:strVal val="#ppt_y+#ppt_h*1.125000"/>
                                          </p:val>
                                        </p:tav>
                                        <p:tav tm="100000">
                                          <p:val>
                                            <p:strVal val="#ppt_y"/>
                                          </p:val>
                                        </p:tav>
                                      </p:tavLst>
                                    </p:anim>
                                    <p:animEffect transition="in" filter="wipe(up)">
                                      <p:cBhvr>
                                        <p:cTn id="49" dur="500"/>
                                        <p:tgtEl>
                                          <p:spTgt spid="14"/>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randombar(horizontal)">
                                      <p:cBhvr>
                                        <p:cTn id="53" dur="500"/>
                                        <p:tgtEl>
                                          <p:spTgt spid="12"/>
                                        </p:tgtEl>
                                      </p:cBhvr>
                                    </p:animEffect>
                                  </p:childTnLst>
                                </p:cTn>
                              </p:par>
                            </p:childTnLst>
                          </p:cTn>
                        </p:par>
                        <p:par>
                          <p:cTn id="54" fill="hold">
                            <p:stCondLst>
                              <p:cond delay="5500"/>
                            </p:stCondLst>
                            <p:childTnLst>
                              <p:par>
                                <p:cTn id="55" presetID="1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p:tgtEl>
                                          <p:spTgt spid="13"/>
                                        </p:tgtEl>
                                        <p:attrNameLst>
                                          <p:attrName>ppt_y</p:attrName>
                                        </p:attrNameLst>
                                      </p:cBhvr>
                                      <p:tavLst>
                                        <p:tav tm="0">
                                          <p:val>
                                            <p:strVal val="#ppt_y+#ppt_h*1.125000"/>
                                          </p:val>
                                        </p:tav>
                                        <p:tav tm="100000">
                                          <p:val>
                                            <p:strVal val="#ppt_y"/>
                                          </p:val>
                                        </p:tav>
                                      </p:tavLst>
                                    </p:anim>
                                    <p:animEffect transition="in" filter="wipe(up)">
                                      <p:cBhvr>
                                        <p:cTn id="58" dur="500"/>
                                        <p:tgtEl>
                                          <p:spTgt spid="13"/>
                                        </p:tgtEl>
                                      </p:cBhvr>
                                    </p:animEffect>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250"/>
                                        <p:tgtEl>
                                          <p:spTgt spid="15"/>
                                        </p:tgtEl>
                                      </p:cBhvr>
                                    </p:animEffect>
                                    <p:anim calcmode="lin" valueType="num">
                                      <p:cBhvr>
                                        <p:cTn id="63" dur="250" fill="hold"/>
                                        <p:tgtEl>
                                          <p:spTgt spid="15"/>
                                        </p:tgtEl>
                                        <p:attrNameLst>
                                          <p:attrName>ppt_x</p:attrName>
                                        </p:attrNameLst>
                                      </p:cBhvr>
                                      <p:tavLst>
                                        <p:tav tm="0">
                                          <p:val>
                                            <p:strVal val="#ppt_x"/>
                                          </p:val>
                                        </p:tav>
                                        <p:tav tm="100000">
                                          <p:val>
                                            <p:strVal val="#ppt_x"/>
                                          </p:val>
                                        </p:tav>
                                      </p:tavLst>
                                    </p:anim>
                                    <p:anim calcmode="lin" valueType="num">
                                      <p:cBhvr>
                                        <p:cTn id="64" dur="250" fill="hold"/>
                                        <p:tgtEl>
                                          <p:spTgt spid="15"/>
                                        </p:tgtEl>
                                        <p:attrNameLst>
                                          <p:attrName>ppt_y</p:attrName>
                                        </p:attrNameLst>
                                      </p:cBhvr>
                                      <p:tavLst>
                                        <p:tav tm="0">
                                          <p:val>
                                            <p:strVal val="#ppt_y+.1"/>
                                          </p:val>
                                        </p:tav>
                                        <p:tav tm="100000">
                                          <p:val>
                                            <p:strVal val="#ppt_y"/>
                                          </p:val>
                                        </p:tav>
                                      </p:tavLst>
                                    </p:anim>
                                  </p:childTnLst>
                                </p:cTn>
                              </p:par>
                            </p:childTnLst>
                          </p:cTn>
                        </p:par>
                        <p:par>
                          <p:cTn id="65" fill="hold">
                            <p:stCondLst>
                              <p:cond delay="6250"/>
                            </p:stCondLst>
                            <p:childTnLst>
                              <p:par>
                                <p:cTn id="66" presetID="42" presetClass="entr" presetSubtype="0"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250"/>
                                        <p:tgtEl>
                                          <p:spTgt spid="16"/>
                                        </p:tgtEl>
                                      </p:cBhvr>
                                    </p:animEffect>
                                    <p:anim calcmode="lin" valueType="num">
                                      <p:cBhvr>
                                        <p:cTn id="69" dur="250" fill="hold"/>
                                        <p:tgtEl>
                                          <p:spTgt spid="16"/>
                                        </p:tgtEl>
                                        <p:attrNameLst>
                                          <p:attrName>ppt_x</p:attrName>
                                        </p:attrNameLst>
                                      </p:cBhvr>
                                      <p:tavLst>
                                        <p:tav tm="0">
                                          <p:val>
                                            <p:strVal val="#ppt_x"/>
                                          </p:val>
                                        </p:tav>
                                        <p:tav tm="100000">
                                          <p:val>
                                            <p:strVal val="#ppt_x"/>
                                          </p:val>
                                        </p:tav>
                                      </p:tavLst>
                                    </p:anim>
                                    <p:anim calcmode="lin" valueType="num">
                                      <p:cBhvr>
                                        <p:cTn id="70" dur="250" fill="hold"/>
                                        <p:tgtEl>
                                          <p:spTgt spid="16"/>
                                        </p:tgtEl>
                                        <p:attrNameLst>
                                          <p:attrName>ppt_y</p:attrName>
                                        </p:attrNameLst>
                                      </p:cBhvr>
                                      <p:tavLst>
                                        <p:tav tm="0">
                                          <p:val>
                                            <p:strVal val="#ppt_y+.1"/>
                                          </p:val>
                                        </p:tav>
                                        <p:tav tm="100000">
                                          <p:val>
                                            <p:strVal val="#ppt_y"/>
                                          </p:val>
                                        </p:tav>
                                      </p:tavLst>
                                    </p:anim>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250"/>
                                        <p:tgtEl>
                                          <p:spTgt spid="17"/>
                                        </p:tgtEl>
                                      </p:cBhvr>
                                    </p:animEffect>
                                    <p:anim calcmode="lin" valueType="num">
                                      <p:cBhvr>
                                        <p:cTn id="75" dur="250" fill="hold"/>
                                        <p:tgtEl>
                                          <p:spTgt spid="17"/>
                                        </p:tgtEl>
                                        <p:attrNameLst>
                                          <p:attrName>ppt_x</p:attrName>
                                        </p:attrNameLst>
                                      </p:cBhvr>
                                      <p:tavLst>
                                        <p:tav tm="0">
                                          <p:val>
                                            <p:strVal val="#ppt_x"/>
                                          </p:val>
                                        </p:tav>
                                        <p:tav tm="100000">
                                          <p:val>
                                            <p:strVal val="#ppt_x"/>
                                          </p:val>
                                        </p:tav>
                                      </p:tavLst>
                                    </p:anim>
                                    <p:anim calcmode="lin" valueType="num">
                                      <p:cBhvr>
                                        <p:cTn id="76" dur="250" fill="hold"/>
                                        <p:tgtEl>
                                          <p:spTgt spid="1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1000"/>
                                        <p:tgtEl>
                                          <p:spTgt spid="18"/>
                                        </p:tgtEl>
                                      </p:cBhvr>
                                    </p:animEffect>
                                    <p:anim calcmode="lin" valueType="num">
                                      <p:cBhvr>
                                        <p:cTn id="80" dur="1000" fill="hold"/>
                                        <p:tgtEl>
                                          <p:spTgt spid="18"/>
                                        </p:tgtEl>
                                        <p:attrNameLst>
                                          <p:attrName>ppt_x</p:attrName>
                                        </p:attrNameLst>
                                      </p:cBhvr>
                                      <p:tavLst>
                                        <p:tav tm="0">
                                          <p:val>
                                            <p:strVal val="#ppt_x"/>
                                          </p:val>
                                        </p:tav>
                                        <p:tav tm="100000">
                                          <p:val>
                                            <p:strVal val="#ppt_x"/>
                                          </p:val>
                                        </p:tav>
                                      </p:tavLst>
                                    </p:anim>
                                    <p:anim calcmode="lin" valueType="num">
                                      <p:cBhvr>
                                        <p:cTn id="8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4" grpId="0"/>
      <p:bldP spid="5" grpId="0"/>
      <p:bldP spid="7" grpId="0"/>
      <p:bldP spid="8" grpId="0"/>
      <p:bldP spid="9" grpId="0"/>
      <p:bldP spid="12" grpId="0"/>
      <p:bldP spid="13" grpId="0"/>
      <p:bldP spid="15" grpId="0"/>
      <p:bldP spid="16" grpId="0"/>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pSp>
        <p:nvGrpSpPr>
          <p:cNvPr id="3" name="Group 3"/>
          <p:cNvGrpSpPr/>
          <p:nvPr/>
        </p:nvGrpSpPr>
        <p:grpSpPr>
          <a:xfrm>
            <a:off x="4686883" y="2124756"/>
            <a:ext cx="2951700" cy="3859638"/>
            <a:chOff x="4754986" y="2153427"/>
            <a:chExt cx="2697135" cy="3526769"/>
          </a:xfrm>
        </p:grpSpPr>
        <p:sp>
          <p:nvSpPr>
            <p:cNvPr id="4" name="Freeform 78"/>
            <p:cNvSpPr>
              <a:spLocks/>
            </p:cNvSpPr>
            <p:nvPr/>
          </p:nvSpPr>
          <p:spPr bwMode="auto">
            <a:xfrm>
              <a:off x="4807460" y="3896065"/>
              <a:ext cx="1295253" cy="1784131"/>
            </a:xfrm>
            <a:custGeom>
              <a:avLst/>
              <a:gdLst>
                <a:gd name="connsiteX0" fmla="*/ 1295252 w 1295253"/>
                <a:gd name="connsiteY0" fmla="*/ 0 h 1784131"/>
                <a:gd name="connsiteX1" fmla="*/ 1295252 w 1295253"/>
                <a:gd name="connsiteY1" fmla="*/ 3485 h 1784131"/>
                <a:gd name="connsiteX2" fmla="*/ 1295252 w 1295253"/>
                <a:gd name="connsiteY2" fmla="*/ 9020 h 1784131"/>
                <a:gd name="connsiteX3" fmla="*/ 1295253 w 1295253"/>
                <a:gd name="connsiteY3" fmla="*/ 9020 h 1784131"/>
                <a:gd name="connsiteX4" fmla="*/ 1295253 w 1295253"/>
                <a:gd name="connsiteY4" fmla="*/ 1784130 h 1784131"/>
                <a:gd name="connsiteX5" fmla="*/ 1295252 w 1295253"/>
                <a:gd name="connsiteY5" fmla="*/ 1784129 h 1784131"/>
                <a:gd name="connsiteX6" fmla="*/ 1295252 w 1295253"/>
                <a:gd name="connsiteY6" fmla="*/ 1784131 h 1784131"/>
                <a:gd name="connsiteX7" fmla="*/ 1289916 w 1295253"/>
                <a:gd name="connsiteY7" fmla="*/ 1779839 h 1784131"/>
                <a:gd name="connsiteX8" fmla="*/ 1289264 w 1295253"/>
                <a:gd name="connsiteY8" fmla="*/ 1779305 h 1784131"/>
                <a:gd name="connsiteX9" fmla="*/ 1285709 w 1295253"/>
                <a:gd name="connsiteY9" fmla="*/ 1776442 h 1784131"/>
                <a:gd name="connsiteX10" fmla="*/ 1278981 w 1295253"/>
                <a:gd name="connsiteY10" fmla="*/ 1770899 h 1784131"/>
                <a:gd name="connsiteX11" fmla="*/ 1274454 w 1295253"/>
                <a:gd name="connsiteY11" fmla="*/ 1767198 h 1784131"/>
                <a:gd name="connsiteX12" fmla="*/ 1271339 w 1295253"/>
                <a:gd name="connsiteY12" fmla="*/ 1764603 h 1784131"/>
                <a:gd name="connsiteX13" fmla="*/ 1258397 w 1295253"/>
                <a:gd name="connsiteY13" fmla="*/ 1753940 h 1784131"/>
                <a:gd name="connsiteX14" fmla="*/ 924699 w 1295253"/>
                <a:gd name="connsiteY14" fmla="*/ 1448778 h 1784131"/>
                <a:gd name="connsiteX15" fmla="*/ 885343 w 1295253"/>
                <a:gd name="connsiteY15" fmla="*/ 1408842 h 1784131"/>
                <a:gd name="connsiteX16" fmla="*/ 884367 w 1295253"/>
                <a:gd name="connsiteY16" fmla="*/ 1407885 h 1784131"/>
                <a:gd name="connsiteX17" fmla="*/ 883417 w 1295253"/>
                <a:gd name="connsiteY17" fmla="*/ 1406888 h 1784131"/>
                <a:gd name="connsiteX18" fmla="*/ 832405 w 1295253"/>
                <a:gd name="connsiteY18" fmla="*/ 1355125 h 1784131"/>
                <a:gd name="connsiteX19" fmla="*/ 794341 w 1295253"/>
                <a:gd name="connsiteY19" fmla="*/ 1313361 h 1784131"/>
                <a:gd name="connsiteX20" fmla="*/ 742842 w 1295253"/>
                <a:gd name="connsiteY20" fmla="*/ 1259289 h 1784131"/>
                <a:gd name="connsiteX21" fmla="*/ 685733 w 1295253"/>
                <a:gd name="connsiteY21" fmla="*/ 1194198 h 1784131"/>
                <a:gd name="connsiteX22" fmla="*/ 638119 w 1295253"/>
                <a:gd name="connsiteY22" fmla="*/ 1141956 h 1784131"/>
                <a:gd name="connsiteX23" fmla="*/ 619297 w 1295253"/>
                <a:gd name="connsiteY23" fmla="*/ 1118475 h 1784131"/>
                <a:gd name="connsiteX24" fmla="*/ 596804 w 1295253"/>
                <a:gd name="connsiteY24" fmla="*/ 1092837 h 1784131"/>
                <a:gd name="connsiteX25" fmla="*/ 452796 w 1295253"/>
                <a:gd name="connsiteY25" fmla="*/ 911354 h 1784131"/>
                <a:gd name="connsiteX26" fmla="*/ 453050 w 1295253"/>
                <a:gd name="connsiteY26" fmla="*/ 911076 h 1784131"/>
                <a:gd name="connsiteX27" fmla="*/ 444115 w 1295253"/>
                <a:gd name="connsiteY27" fmla="*/ 899929 h 1784131"/>
                <a:gd name="connsiteX28" fmla="*/ 120377 w 1295253"/>
                <a:gd name="connsiteY28" fmla="*/ 356324 h 1784131"/>
                <a:gd name="connsiteX29" fmla="*/ 0 w 1295253"/>
                <a:gd name="connsiteY29" fmla="*/ 9020 h 1784131"/>
                <a:gd name="connsiteX30" fmla="*/ 1286485 w 1295253"/>
                <a:gd name="connsiteY30" fmla="*/ 9020 h 1784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95253" h="1784131">
                  <a:moveTo>
                    <a:pt x="1295252" y="0"/>
                  </a:moveTo>
                  <a:cubicBezTo>
                    <a:pt x="1295252" y="0"/>
                    <a:pt x="1295252" y="0"/>
                    <a:pt x="1295252" y="3485"/>
                  </a:cubicBezTo>
                  <a:lnTo>
                    <a:pt x="1295252" y="9020"/>
                  </a:lnTo>
                  <a:lnTo>
                    <a:pt x="1295253" y="9020"/>
                  </a:lnTo>
                  <a:cubicBezTo>
                    <a:pt x="1295253" y="9020"/>
                    <a:pt x="1295253" y="9020"/>
                    <a:pt x="1295253" y="1784130"/>
                  </a:cubicBezTo>
                  <a:lnTo>
                    <a:pt x="1295252" y="1784129"/>
                  </a:lnTo>
                  <a:lnTo>
                    <a:pt x="1295252" y="1784131"/>
                  </a:lnTo>
                  <a:cubicBezTo>
                    <a:pt x="1295252" y="1784131"/>
                    <a:pt x="1293428" y="1782681"/>
                    <a:pt x="1289916" y="1779839"/>
                  </a:cubicBezTo>
                  <a:lnTo>
                    <a:pt x="1289264" y="1779305"/>
                  </a:lnTo>
                  <a:lnTo>
                    <a:pt x="1285709" y="1776442"/>
                  </a:lnTo>
                  <a:lnTo>
                    <a:pt x="1278981" y="1770899"/>
                  </a:lnTo>
                  <a:lnTo>
                    <a:pt x="1274454" y="1767198"/>
                  </a:lnTo>
                  <a:lnTo>
                    <a:pt x="1271339" y="1764603"/>
                  </a:lnTo>
                  <a:lnTo>
                    <a:pt x="1258397" y="1753940"/>
                  </a:lnTo>
                  <a:cubicBezTo>
                    <a:pt x="1199173" y="1704561"/>
                    <a:pt x="1074176" y="1596976"/>
                    <a:pt x="924699" y="1448778"/>
                  </a:cubicBezTo>
                  <a:lnTo>
                    <a:pt x="885343" y="1408842"/>
                  </a:lnTo>
                  <a:lnTo>
                    <a:pt x="884367" y="1407885"/>
                  </a:lnTo>
                  <a:lnTo>
                    <a:pt x="883417" y="1406888"/>
                  </a:lnTo>
                  <a:lnTo>
                    <a:pt x="832405" y="1355125"/>
                  </a:lnTo>
                  <a:lnTo>
                    <a:pt x="794341" y="1313361"/>
                  </a:lnTo>
                  <a:lnTo>
                    <a:pt x="742842" y="1259289"/>
                  </a:lnTo>
                  <a:lnTo>
                    <a:pt x="685733" y="1194198"/>
                  </a:lnTo>
                  <a:lnTo>
                    <a:pt x="638119" y="1141956"/>
                  </a:lnTo>
                  <a:lnTo>
                    <a:pt x="619297" y="1118475"/>
                  </a:lnTo>
                  <a:lnTo>
                    <a:pt x="596804" y="1092837"/>
                  </a:lnTo>
                  <a:cubicBezTo>
                    <a:pt x="548099" y="1034691"/>
                    <a:pt x="499733" y="974039"/>
                    <a:pt x="452796" y="911354"/>
                  </a:cubicBezTo>
                  <a:lnTo>
                    <a:pt x="453050" y="911076"/>
                  </a:lnTo>
                  <a:lnTo>
                    <a:pt x="444115" y="899929"/>
                  </a:lnTo>
                  <a:cubicBezTo>
                    <a:pt x="318397" y="730460"/>
                    <a:pt x="203437" y="546256"/>
                    <a:pt x="120377" y="356324"/>
                  </a:cubicBezTo>
                  <a:cubicBezTo>
                    <a:pt x="67411" y="235733"/>
                    <a:pt x="26483" y="119965"/>
                    <a:pt x="0" y="9020"/>
                  </a:cubicBezTo>
                  <a:lnTo>
                    <a:pt x="1286485" y="9020"/>
                  </a:lnTo>
                  <a:close/>
                </a:path>
              </a:pathLst>
            </a:custGeom>
            <a:solidFill>
              <a:srgbClr val="C56928"/>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 name="Freeform 73"/>
            <p:cNvSpPr>
              <a:spLocks/>
            </p:cNvSpPr>
            <p:nvPr/>
          </p:nvSpPr>
          <p:spPr bwMode="auto">
            <a:xfrm>
              <a:off x="4754986" y="2153428"/>
              <a:ext cx="1347728" cy="2132297"/>
            </a:xfrm>
            <a:custGeom>
              <a:avLst/>
              <a:gdLst>
                <a:gd name="connsiteX0" fmla="*/ 1345319 w 1347728"/>
                <a:gd name="connsiteY0" fmla="*/ 0 h 2132297"/>
                <a:gd name="connsiteX1" fmla="*/ 1347727 w 1347728"/>
                <a:gd name="connsiteY1" fmla="*/ 0 h 2132297"/>
                <a:gd name="connsiteX2" fmla="*/ 1347728 w 1347728"/>
                <a:gd name="connsiteY2" fmla="*/ 0 h 2132297"/>
                <a:gd name="connsiteX3" fmla="*/ 1347728 w 1347728"/>
                <a:gd name="connsiteY3" fmla="*/ 1730011 h 2132297"/>
                <a:gd name="connsiteX4" fmla="*/ 1347727 w 1347728"/>
                <a:gd name="connsiteY4" fmla="*/ 1730010 h 2132297"/>
                <a:gd name="connsiteX5" fmla="*/ 1347727 w 1347728"/>
                <a:gd name="connsiteY5" fmla="*/ 1751616 h 2132297"/>
                <a:gd name="connsiteX6" fmla="*/ 967215 w 1347728"/>
                <a:gd name="connsiteY6" fmla="*/ 1751616 h 2132297"/>
                <a:gd name="connsiteX7" fmla="*/ 1000931 w 1347728"/>
                <a:gd name="connsiteY7" fmla="*/ 1876903 h 2132297"/>
                <a:gd name="connsiteX8" fmla="*/ 745651 w 1347728"/>
                <a:gd name="connsiteY8" fmla="*/ 2132297 h 2132297"/>
                <a:gd name="connsiteX9" fmla="*/ 487962 w 1347728"/>
                <a:gd name="connsiteY9" fmla="*/ 1876903 h 2132297"/>
                <a:gd name="connsiteX10" fmla="*/ 521679 w 1347728"/>
                <a:gd name="connsiteY10" fmla="*/ 1751616 h 2132297"/>
                <a:gd name="connsiteX11" fmla="*/ 52059 w 1347728"/>
                <a:gd name="connsiteY11" fmla="*/ 1751616 h 2132297"/>
                <a:gd name="connsiteX12" fmla="*/ 112996 w 1347728"/>
                <a:gd name="connsiteY12" fmla="*/ 800807 h 2132297"/>
                <a:gd name="connsiteX13" fmla="*/ 157046 w 1347728"/>
                <a:gd name="connsiteY13" fmla="*/ 714666 h 2132297"/>
                <a:gd name="connsiteX14" fmla="*/ 155301 w 1347728"/>
                <a:gd name="connsiteY14" fmla="*/ 713208 h 2132297"/>
                <a:gd name="connsiteX15" fmla="*/ 169790 w 1347728"/>
                <a:gd name="connsiteY15" fmla="*/ 689745 h 2132297"/>
                <a:gd name="connsiteX16" fmla="*/ 190574 w 1347728"/>
                <a:gd name="connsiteY16" fmla="*/ 649101 h 2132297"/>
                <a:gd name="connsiteX17" fmla="*/ 244285 w 1347728"/>
                <a:gd name="connsiteY17" fmla="*/ 569107 h 2132297"/>
                <a:gd name="connsiteX18" fmla="*/ 256477 w 1347728"/>
                <a:gd name="connsiteY18" fmla="*/ 549363 h 2132297"/>
                <a:gd name="connsiteX19" fmla="*/ 262751 w 1347728"/>
                <a:gd name="connsiteY19" fmla="*/ 541603 h 2132297"/>
                <a:gd name="connsiteX20" fmla="*/ 283562 w 1347728"/>
                <a:gd name="connsiteY20" fmla="*/ 510609 h 2132297"/>
                <a:gd name="connsiteX21" fmla="*/ 383607 w 1347728"/>
                <a:gd name="connsiteY21" fmla="*/ 392148 h 2132297"/>
                <a:gd name="connsiteX22" fmla="*/ 388969 w 1347728"/>
                <a:gd name="connsiteY22" fmla="*/ 385518 h 2132297"/>
                <a:gd name="connsiteX23" fmla="*/ 1345319 w 1347728"/>
                <a:gd name="connsiteY23" fmla="*/ 0 h 213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7728" h="2132297">
                  <a:moveTo>
                    <a:pt x="1345319" y="0"/>
                  </a:moveTo>
                  <a:cubicBezTo>
                    <a:pt x="1345319" y="0"/>
                    <a:pt x="1345319" y="0"/>
                    <a:pt x="1347727" y="0"/>
                  </a:cubicBezTo>
                  <a:lnTo>
                    <a:pt x="1347728" y="0"/>
                  </a:lnTo>
                  <a:cubicBezTo>
                    <a:pt x="1347728" y="0"/>
                    <a:pt x="1347728" y="0"/>
                    <a:pt x="1347728" y="1730011"/>
                  </a:cubicBezTo>
                  <a:lnTo>
                    <a:pt x="1347727" y="1730010"/>
                  </a:lnTo>
                  <a:lnTo>
                    <a:pt x="1347727" y="1751616"/>
                  </a:lnTo>
                  <a:cubicBezTo>
                    <a:pt x="1347727" y="1751616"/>
                    <a:pt x="1347727" y="1751616"/>
                    <a:pt x="967215" y="1751616"/>
                  </a:cubicBezTo>
                  <a:cubicBezTo>
                    <a:pt x="988890" y="1790166"/>
                    <a:pt x="1000931" y="1831125"/>
                    <a:pt x="1000931" y="1876903"/>
                  </a:cubicBezTo>
                  <a:cubicBezTo>
                    <a:pt x="1000931" y="2019057"/>
                    <a:pt x="885333" y="2132297"/>
                    <a:pt x="745651" y="2132297"/>
                  </a:cubicBezTo>
                  <a:cubicBezTo>
                    <a:pt x="603561" y="2132297"/>
                    <a:pt x="487962" y="2019057"/>
                    <a:pt x="487962" y="1876903"/>
                  </a:cubicBezTo>
                  <a:cubicBezTo>
                    <a:pt x="487962" y="1831125"/>
                    <a:pt x="500004" y="1790166"/>
                    <a:pt x="521679" y="1751616"/>
                  </a:cubicBezTo>
                  <a:cubicBezTo>
                    <a:pt x="521679" y="1751616"/>
                    <a:pt x="521679" y="1751616"/>
                    <a:pt x="52059" y="1751616"/>
                  </a:cubicBezTo>
                  <a:cubicBezTo>
                    <a:pt x="-41263" y="1382680"/>
                    <a:pt x="-1940" y="1064568"/>
                    <a:pt x="112996" y="800807"/>
                  </a:cubicBezTo>
                  <a:lnTo>
                    <a:pt x="157046" y="714666"/>
                  </a:lnTo>
                  <a:lnTo>
                    <a:pt x="155301" y="713208"/>
                  </a:lnTo>
                  <a:lnTo>
                    <a:pt x="169790" y="689745"/>
                  </a:lnTo>
                  <a:lnTo>
                    <a:pt x="190574" y="649101"/>
                  </a:lnTo>
                  <a:lnTo>
                    <a:pt x="244285" y="569107"/>
                  </a:lnTo>
                  <a:lnTo>
                    <a:pt x="256477" y="549363"/>
                  </a:lnTo>
                  <a:lnTo>
                    <a:pt x="262751" y="541603"/>
                  </a:lnTo>
                  <a:lnTo>
                    <a:pt x="283562" y="510609"/>
                  </a:lnTo>
                  <a:lnTo>
                    <a:pt x="383607" y="392148"/>
                  </a:lnTo>
                  <a:lnTo>
                    <a:pt x="388969" y="385518"/>
                  </a:lnTo>
                  <a:cubicBezTo>
                    <a:pt x="728630" y="26504"/>
                    <a:pt x="1212827" y="0"/>
                    <a:pt x="1345319" y="0"/>
                  </a:cubicBezTo>
                  <a:close/>
                </a:path>
              </a:pathLst>
            </a:custGeom>
            <a:solidFill>
              <a:srgbClr val="69C1CD"/>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7" name="Freeform 74"/>
            <p:cNvSpPr>
              <a:spLocks/>
            </p:cNvSpPr>
            <p:nvPr/>
          </p:nvSpPr>
          <p:spPr bwMode="auto">
            <a:xfrm>
              <a:off x="5718466" y="2153427"/>
              <a:ext cx="1733655" cy="1751659"/>
            </a:xfrm>
            <a:custGeom>
              <a:avLst/>
              <a:gdLst>
                <a:gd name="connsiteX0" fmla="*/ 384247 w 1733655"/>
                <a:gd name="connsiteY0" fmla="*/ 0 h 1751659"/>
                <a:gd name="connsiteX1" fmla="*/ 386659 w 1733655"/>
                <a:gd name="connsiteY1" fmla="*/ 0 h 1751659"/>
                <a:gd name="connsiteX2" fmla="*/ 1343949 w 1733655"/>
                <a:gd name="connsiteY2" fmla="*/ 385510 h 1751659"/>
                <a:gd name="connsiteX3" fmla="*/ 1733564 w 1733655"/>
                <a:gd name="connsiteY3" fmla="*/ 1333547 h 1751659"/>
                <a:gd name="connsiteX4" fmla="*/ 1733559 w 1733655"/>
                <a:gd name="connsiteY4" fmla="*/ 1333647 h 1751659"/>
                <a:gd name="connsiteX5" fmla="*/ 1733564 w 1733655"/>
                <a:gd name="connsiteY5" fmla="*/ 1333718 h 1751659"/>
                <a:gd name="connsiteX6" fmla="*/ 1681533 w 1733655"/>
                <a:gd name="connsiteY6" fmla="*/ 1751659 h 1751659"/>
                <a:gd name="connsiteX7" fmla="*/ 1678999 w 1733655"/>
                <a:gd name="connsiteY7" fmla="*/ 1751659 h 1751659"/>
                <a:gd name="connsiteX8" fmla="*/ 1672981 w 1733655"/>
                <a:gd name="connsiteY8" fmla="*/ 1751659 h 1751659"/>
                <a:gd name="connsiteX9" fmla="*/ 1661263 w 1733655"/>
                <a:gd name="connsiteY9" fmla="*/ 1751659 h 1751659"/>
                <a:gd name="connsiteX10" fmla="*/ 1641943 w 1733655"/>
                <a:gd name="connsiteY10" fmla="*/ 1751659 h 1751659"/>
                <a:gd name="connsiteX11" fmla="*/ 1613121 w 1733655"/>
                <a:gd name="connsiteY11" fmla="*/ 1751659 h 1751659"/>
                <a:gd name="connsiteX12" fmla="*/ 1572898 w 1733655"/>
                <a:gd name="connsiteY12" fmla="*/ 1751659 h 1751659"/>
                <a:gd name="connsiteX13" fmla="*/ 1519372 w 1733655"/>
                <a:gd name="connsiteY13" fmla="*/ 1751659 h 1751659"/>
                <a:gd name="connsiteX14" fmla="*/ 1450644 w 1733655"/>
                <a:gd name="connsiteY14" fmla="*/ 1751659 h 1751659"/>
                <a:gd name="connsiteX15" fmla="*/ 1364813 w 1733655"/>
                <a:gd name="connsiteY15" fmla="*/ 1751659 h 1751659"/>
                <a:gd name="connsiteX16" fmla="*/ 1259978 w 1733655"/>
                <a:gd name="connsiteY16" fmla="*/ 1751659 h 1751659"/>
                <a:gd name="connsiteX17" fmla="*/ 1134240 w 1733655"/>
                <a:gd name="connsiteY17" fmla="*/ 1751659 h 1751659"/>
                <a:gd name="connsiteX18" fmla="*/ 985699 w 1733655"/>
                <a:gd name="connsiteY18" fmla="*/ 1751659 h 1751659"/>
                <a:gd name="connsiteX19" fmla="*/ 812453 w 1733655"/>
                <a:gd name="connsiteY19" fmla="*/ 1751659 h 1751659"/>
                <a:gd name="connsiteX20" fmla="*/ 612602 w 1733655"/>
                <a:gd name="connsiteY20" fmla="*/ 1751659 h 1751659"/>
                <a:gd name="connsiteX21" fmla="*/ 502107 w 1733655"/>
                <a:gd name="connsiteY21" fmla="*/ 1751659 h 1751659"/>
                <a:gd name="connsiteX22" fmla="*/ 384247 w 1733655"/>
                <a:gd name="connsiteY22" fmla="*/ 1751659 h 1751659"/>
                <a:gd name="connsiteX23" fmla="*/ 384247 w 1733655"/>
                <a:gd name="connsiteY23" fmla="*/ 1101255 h 1751659"/>
                <a:gd name="connsiteX24" fmla="*/ 384247 w 1733655"/>
                <a:gd name="connsiteY24" fmla="*/ 1031687 h 1751659"/>
                <a:gd name="connsiteX25" fmla="*/ 354623 w 1733655"/>
                <a:gd name="connsiteY25" fmla="*/ 1047823 h 1751659"/>
                <a:gd name="connsiteX26" fmla="*/ 255263 w 1733655"/>
                <a:gd name="connsiteY26" fmla="*/ 1067954 h 1751659"/>
                <a:gd name="connsiteX27" fmla="*/ 0 w 1733655"/>
                <a:gd name="connsiteY27" fmla="*/ 811789 h 1751659"/>
                <a:gd name="connsiteX28" fmla="*/ 255263 w 1733655"/>
                <a:gd name="connsiteY28" fmla="*/ 555624 h 1751659"/>
                <a:gd name="connsiteX29" fmla="*/ 354623 w 1733655"/>
                <a:gd name="connsiteY29" fmla="*/ 575755 h 1751659"/>
                <a:gd name="connsiteX30" fmla="*/ 384247 w 1733655"/>
                <a:gd name="connsiteY30" fmla="*/ 591891 h 1751659"/>
                <a:gd name="connsiteX31" fmla="*/ 384247 w 1733655"/>
                <a:gd name="connsiteY31" fmla="*/ 578184 h 1751659"/>
                <a:gd name="connsiteX32" fmla="*/ 384247 w 1733655"/>
                <a:gd name="connsiteY32" fmla="*/ 0 h 1751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33655" h="1751659">
                  <a:moveTo>
                    <a:pt x="384247" y="0"/>
                  </a:moveTo>
                  <a:cubicBezTo>
                    <a:pt x="384247" y="0"/>
                    <a:pt x="384247" y="0"/>
                    <a:pt x="386659" y="0"/>
                  </a:cubicBezTo>
                  <a:cubicBezTo>
                    <a:pt x="519281" y="0"/>
                    <a:pt x="1003954" y="26504"/>
                    <a:pt x="1343949" y="385510"/>
                  </a:cubicBezTo>
                  <a:cubicBezTo>
                    <a:pt x="1566393" y="622237"/>
                    <a:pt x="1729156" y="940282"/>
                    <a:pt x="1733564" y="1333547"/>
                  </a:cubicBezTo>
                  <a:lnTo>
                    <a:pt x="1733559" y="1333647"/>
                  </a:lnTo>
                  <a:lnTo>
                    <a:pt x="1733564" y="1333718"/>
                  </a:lnTo>
                  <a:cubicBezTo>
                    <a:pt x="1735034" y="1464753"/>
                    <a:pt x="1718908" y="1604142"/>
                    <a:pt x="1681533" y="1751659"/>
                  </a:cubicBezTo>
                  <a:lnTo>
                    <a:pt x="1678999" y="1751659"/>
                  </a:lnTo>
                  <a:lnTo>
                    <a:pt x="1672981" y="1751659"/>
                  </a:lnTo>
                  <a:lnTo>
                    <a:pt x="1661263" y="1751659"/>
                  </a:lnTo>
                  <a:lnTo>
                    <a:pt x="1641943" y="1751659"/>
                  </a:lnTo>
                  <a:lnTo>
                    <a:pt x="1613121" y="1751659"/>
                  </a:lnTo>
                  <a:lnTo>
                    <a:pt x="1572898" y="1751659"/>
                  </a:lnTo>
                  <a:lnTo>
                    <a:pt x="1519372" y="1751659"/>
                  </a:lnTo>
                  <a:lnTo>
                    <a:pt x="1450644" y="1751659"/>
                  </a:lnTo>
                  <a:lnTo>
                    <a:pt x="1364813" y="1751659"/>
                  </a:lnTo>
                  <a:lnTo>
                    <a:pt x="1259978" y="1751659"/>
                  </a:lnTo>
                  <a:lnTo>
                    <a:pt x="1134240" y="1751659"/>
                  </a:lnTo>
                  <a:lnTo>
                    <a:pt x="985699" y="1751659"/>
                  </a:lnTo>
                  <a:lnTo>
                    <a:pt x="812453" y="1751659"/>
                  </a:lnTo>
                  <a:lnTo>
                    <a:pt x="612602" y="1751659"/>
                  </a:lnTo>
                  <a:lnTo>
                    <a:pt x="502107" y="1751659"/>
                  </a:lnTo>
                  <a:lnTo>
                    <a:pt x="384247" y="1751659"/>
                  </a:lnTo>
                  <a:cubicBezTo>
                    <a:pt x="384247" y="1751659"/>
                    <a:pt x="384247" y="1751659"/>
                    <a:pt x="384247" y="1101255"/>
                  </a:cubicBezTo>
                  <a:lnTo>
                    <a:pt x="384247" y="1031687"/>
                  </a:lnTo>
                  <a:lnTo>
                    <a:pt x="354623" y="1047823"/>
                  </a:lnTo>
                  <a:cubicBezTo>
                    <a:pt x="324083" y="1060786"/>
                    <a:pt x="290507" y="1067954"/>
                    <a:pt x="255263" y="1067954"/>
                  </a:cubicBezTo>
                  <a:cubicBezTo>
                    <a:pt x="114285" y="1067954"/>
                    <a:pt x="0" y="953265"/>
                    <a:pt x="0" y="811789"/>
                  </a:cubicBezTo>
                  <a:cubicBezTo>
                    <a:pt x="0" y="670313"/>
                    <a:pt x="114285" y="555624"/>
                    <a:pt x="255263" y="555624"/>
                  </a:cubicBezTo>
                  <a:cubicBezTo>
                    <a:pt x="290507" y="555624"/>
                    <a:pt x="324083" y="562792"/>
                    <a:pt x="354623" y="575755"/>
                  </a:cubicBezTo>
                  <a:lnTo>
                    <a:pt x="384247" y="591891"/>
                  </a:lnTo>
                  <a:lnTo>
                    <a:pt x="384247" y="578184"/>
                  </a:lnTo>
                  <a:cubicBezTo>
                    <a:pt x="384247" y="410545"/>
                    <a:pt x="384247" y="218958"/>
                    <a:pt x="384247" y="0"/>
                  </a:cubicBezTo>
                  <a:close/>
                </a:path>
              </a:pathLst>
            </a:custGeom>
            <a:solidFill>
              <a:srgbClr val="C56928"/>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8" name="Freeform 76"/>
            <p:cNvSpPr>
              <a:spLocks noChangeArrowheads="1"/>
            </p:cNvSpPr>
            <p:nvPr/>
          </p:nvSpPr>
          <p:spPr bwMode="auto">
            <a:xfrm>
              <a:off x="6102713" y="3524446"/>
              <a:ext cx="1297057" cy="2155748"/>
            </a:xfrm>
            <a:custGeom>
              <a:avLst/>
              <a:gdLst>
                <a:gd name="connsiteX0" fmla="*/ 718884 w 1297057"/>
                <a:gd name="connsiteY0" fmla="*/ 0 h 2155748"/>
                <a:gd name="connsiteX1" fmla="*/ 974147 w 1297057"/>
                <a:gd name="connsiteY1" fmla="*/ 257067 h 2155748"/>
                <a:gd name="connsiteX2" fmla="*/ 954087 w 1297057"/>
                <a:gd name="connsiteY2" fmla="*/ 357129 h 2155748"/>
                <a:gd name="connsiteX3" fmla="*/ 941417 w 1297057"/>
                <a:gd name="connsiteY3" fmla="*/ 380638 h 2155748"/>
                <a:gd name="connsiteX4" fmla="*/ 1297057 w 1297057"/>
                <a:gd name="connsiteY4" fmla="*/ 380638 h 2155748"/>
                <a:gd name="connsiteX5" fmla="*/ 1176513 w 1297057"/>
                <a:gd name="connsiteY5" fmla="*/ 727942 h 2155748"/>
                <a:gd name="connsiteX6" fmla="*/ 949971 w 1297057"/>
                <a:gd name="connsiteY6" fmla="*/ 1133281 h 2155748"/>
                <a:gd name="connsiteX7" fmla="*/ 899582 w 1297057"/>
                <a:gd name="connsiteY7" fmla="*/ 1204736 h 2155748"/>
                <a:gd name="connsiteX8" fmla="*/ 900183 w 1297057"/>
                <a:gd name="connsiteY8" fmla="*/ 1205486 h 2155748"/>
                <a:gd name="connsiteX9" fmla="*/ 888296 w 1297057"/>
                <a:gd name="connsiteY9" fmla="*/ 1220740 h 2155748"/>
                <a:gd name="connsiteX10" fmla="*/ 860122 w 1297057"/>
                <a:gd name="connsiteY10" fmla="*/ 1260694 h 2155748"/>
                <a:gd name="connsiteX11" fmla="*/ 0 w 1297057"/>
                <a:gd name="connsiteY11" fmla="*/ 2155748 h 2155748"/>
                <a:gd name="connsiteX12" fmla="*/ 0 w 1297057"/>
                <a:gd name="connsiteY12" fmla="*/ 380638 h 2155748"/>
                <a:gd name="connsiteX13" fmla="*/ 496352 w 1297057"/>
                <a:gd name="connsiteY13" fmla="*/ 380638 h 2155748"/>
                <a:gd name="connsiteX14" fmla="*/ 483681 w 1297057"/>
                <a:gd name="connsiteY14" fmla="*/ 357129 h 2155748"/>
                <a:gd name="connsiteX15" fmla="*/ 463621 w 1297057"/>
                <a:gd name="connsiteY15" fmla="*/ 257067 h 2155748"/>
                <a:gd name="connsiteX16" fmla="*/ 718884 w 1297057"/>
                <a:gd name="connsiteY16" fmla="*/ 0 h 2155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97057" h="2155748">
                  <a:moveTo>
                    <a:pt x="718884" y="0"/>
                  </a:moveTo>
                  <a:cubicBezTo>
                    <a:pt x="859862" y="0"/>
                    <a:pt x="974147" y="115093"/>
                    <a:pt x="974147" y="257067"/>
                  </a:cubicBezTo>
                  <a:cubicBezTo>
                    <a:pt x="974147" y="292561"/>
                    <a:pt x="967004" y="326374"/>
                    <a:pt x="954087" y="357129"/>
                  </a:cubicBezTo>
                  <a:lnTo>
                    <a:pt x="941417" y="380638"/>
                  </a:lnTo>
                  <a:lnTo>
                    <a:pt x="1297057" y="380638"/>
                  </a:lnTo>
                  <a:cubicBezTo>
                    <a:pt x="1270537" y="491583"/>
                    <a:pt x="1229552" y="607351"/>
                    <a:pt x="1176513" y="727942"/>
                  </a:cubicBezTo>
                  <a:cubicBezTo>
                    <a:pt x="1115487" y="867226"/>
                    <a:pt x="1037171" y="1003541"/>
                    <a:pt x="949971" y="1133281"/>
                  </a:cubicBezTo>
                  <a:lnTo>
                    <a:pt x="899582" y="1204736"/>
                  </a:lnTo>
                  <a:lnTo>
                    <a:pt x="900183" y="1205486"/>
                  </a:lnTo>
                  <a:lnTo>
                    <a:pt x="888296" y="1220740"/>
                  </a:lnTo>
                  <a:lnTo>
                    <a:pt x="860122" y="1260694"/>
                  </a:lnTo>
                  <a:cubicBezTo>
                    <a:pt x="491369" y="1760509"/>
                    <a:pt x="25314" y="2135851"/>
                    <a:pt x="0" y="2155748"/>
                  </a:cubicBezTo>
                  <a:cubicBezTo>
                    <a:pt x="0" y="2155748"/>
                    <a:pt x="0" y="2155748"/>
                    <a:pt x="0" y="380638"/>
                  </a:cubicBezTo>
                  <a:lnTo>
                    <a:pt x="496352" y="380638"/>
                  </a:lnTo>
                  <a:lnTo>
                    <a:pt x="483681" y="357129"/>
                  </a:lnTo>
                  <a:cubicBezTo>
                    <a:pt x="470764" y="326374"/>
                    <a:pt x="463621" y="292561"/>
                    <a:pt x="463621" y="257067"/>
                  </a:cubicBezTo>
                  <a:cubicBezTo>
                    <a:pt x="463621" y="115093"/>
                    <a:pt x="577906" y="0"/>
                    <a:pt x="718884" y="0"/>
                  </a:cubicBezTo>
                  <a:close/>
                </a:path>
              </a:pathLst>
            </a:custGeom>
            <a:solidFill>
              <a:srgbClr val="69C1CD"/>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9" name="Oval 6838"/>
            <p:cNvSpPr>
              <a:spLocks noChangeArrowheads="1"/>
            </p:cNvSpPr>
            <p:nvPr/>
          </p:nvSpPr>
          <p:spPr bwMode="auto">
            <a:xfrm>
              <a:off x="5952983" y="4577968"/>
              <a:ext cx="512329" cy="514133"/>
            </a:xfrm>
            <a:prstGeom prst="ellipse">
              <a:avLst/>
            </a:prstGeom>
            <a:solidFill>
              <a:srgbClr val="C56928"/>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 name="Freeform 79"/>
            <p:cNvSpPr>
              <a:spLocks noEditPoints="1"/>
            </p:cNvSpPr>
            <p:nvPr/>
          </p:nvSpPr>
          <p:spPr bwMode="auto">
            <a:xfrm>
              <a:off x="5189646" y="3032562"/>
              <a:ext cx="374026" cy="374026"/>
            </a:xfrm>
            <a:custGeom>
              <a:avLst/>
              <a:gdLst>
                <a:gd name="T0" fmla="*/ 46 w 91"/>
                <a:gd name="T1" fmla="*/ 0 h 91"/>
                <a:gd name="T2" fmla="*/ 78 w 91"/>
                <a:gd name="T3" fmla="*/ 14 h 91"/>
                <a:gd name="T4" fmla="*/ 91 w 91"/>
                <a:gd name="T5" fmla="*/ 46 h 91"/>
                <a:gd name="T6" fmla="*/ 78 w 91"/>
                <a:gd name="T7" fmla="*/ 78 h 91"/>
                <a:gd name="T8" fmla="*/ 46 w 91"/>
                <a:gd name="T9" fmla="*/ 91 h 91"/>
                <a:gd name="T10" fmla="*/ 13 w 91"/>
                <a:gd name="T11" fmla="*/ 78 h 91"/>
                <a:gd name="T12" fmla="*/ 0 w 91"/>
                <a:gd name="T13" fmla="*/ 46 h 91"/>
                <a:gd name="T14" fmla="*/ 13 w 91"/>
                <a:gd name="T15" fmla="*/ 14 h 91"/>
                <a:gd name="T16" fmla="*/ 46 w 91"/>
                <a:gd name="T17" fmla="*/ 0 h 91"/>
                <a:gd name="T18" fmla="*/ 63 w 91"/>
                <a:gd name="T19" fmla="*/ 51 h 91"/>
                <a:gd name="T20" fmla="*/ 64 w 91"/>
                <a:gd name="T21" fmla="*/ 41 h 91"/>
                <a:gd name="T22" fmla="*/ 52 w 91"/>
                <a:gd name="T23" fmla="*/ 34 h 91"/>
                <a:gd name="T24" fmla="*/ 41 w 91"/>
                <a:gd name="T25" fmla="*/ 27 h 91"/>
                <a:gd name="T26" fmla="*/ 32 w 91"/>
                <a:gd name="T27" fmla="*/ 32 h 91"/>
                <a:gd name="T28" fmla="*/ 32 w 91"/>
                <a:gd name="T29" fmla="*/ 46 h 91"/>
                <a:gd name="T30" fmla="*/ 32 w 91"/>
                <a:gd name="T31" fmla="*/ 59 h 91"/>
                <a:gd name="T32" fmla="*/ 40 w 91"/>
                <a:gd name="T33" fmla="*/ 65 h 91"/>
                <a:gd name="T34" fmla="*/ 52 w 91"/>
                <a:gd name="T35" fmla="*/ 58 h 91"/>
                <a:gd name="T36" fmla="*/ 63 w 91"/>
                <a:gd name="T37" fmla="*/ 51 h 91"/>
                <a:gd name="T38" fmla="*/ 66 w 91"/>
                <a:gd name="T39" fmla="*/ 25 h 91"/>
                <a:gd name="T40" fmla="*/ 46 w 91"/>
                <a:gd name="T41" fmla="*/ 16 h 91"/>
                <a:gd name="T42" fmla="*/ 25 w 91"/>
                <a:gd name="T43" fmla="*/ 25 h 91"/>
                <a:gd name="T44" fmla="*/ 16 w 91"/>
                <a:gd name="T45" fmla="*/ 46 h 91"/>
                <a:gd name="T46" fmla="*/ 25 w 91"/>
                <a:gd name="T47" fmla="*/ 67 h 91"/>
                <a:gd name="T48" fmla="*/ 46 w 91"/>
                <a:gd name="T49" fmla="*/ 75 h 91"/>
                <a:gd name="T50" fmla="*/ 66 w 91"/>
                <a:gd name="T51" fmla="*/ 67 h 91"/>
                <a:gd name="T52" fmla="*/ 75 w 91"/>
                <a:gd name="T53" fmla="*/ 46 h 91"/>
                <a:gd name="T54" fmla="*/ 66 w 91"/>
                <a:gd name="T55" fmla="*/ 2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91">
                  <a:moveTo>
                    <a:pt x="46" y="0"/>
                  </a:moveTo>
                  <a:cubicBezTo>
                    <a:pt x="58" y="0"/>
                    <a:pt x="70" y="5"/>
                    <a:pt x="78" y="14"/>
                  </a:cubicBezTo>
                  <a:cubicBezTo>
                    <a:pt x="86" y="22"/>
                    <a:pt x="91" y="33"/>
                    <a:pt x="91" y="46"/>
                  </a:cubicBezTo>
                  <a:cubicBezTo>
                    <a:pt x="91" y="58"/>
                    <a:pt x="86" y="70"/>
                    <a:pt x="78" y="78"/>
                  </a:cubicBezTo>
                  <a:cubicBezTo>
                    <a:pt x="70" y="86"/>
                    <a:pt x="58" y="91"/>
                    <a:pt x="46" y="91"/>
                  </a:cubicBezTo>
                  <a:cubicBezTo>
                    <a:pt x="33" y="91"/>
                    <a:pt x="22" y="86"/>
                    <a:pt x="13" y="78"/>
                  </a:cubicBezTo>
                  <a:cubicBezTo>
                    <a:pt x="5" y="70"/>
                    <a:pt x="0" y="58"/>
                    <a:pt x="0" y="46"/>
                  </a:cubicBezTo>
                  <a:cubicBezTo>
                    <a:pt x="0" y="33"/>
                    <a:pt x="5" y="22"/>
                    <a:pt x="13" y="14"/>
                  </a:cubicBezTo>
                  <a:cubicBezTo>
                    <a:pt x="22" y="5"/>
                    <a:pt x="33" y="0"/>
                    <a:pt x="46" y="0"/>
                  </a:cubicBezTo>
                  <a:close/>
                  <a:moveTo>
                    <a:pt x="63" y="51"/>
                  </a:moveTo>
                  <a:cubicBezTo>
                    <a:pt x="68" y="48"/>
                    <a:pt x="69" y="44"/>
                    <a:pt x="64" y="41"/>
                  </a:cubicBezTo>
                  <a:cubicBezTo>
                    <a:pt x="60" y="39"/>
                    <a:pt x="56" y="36"/>
                    <a:pt x="52" y="34"/>
                  </a:cubicBezTo>
                  <a:cubicBezTo>
                    <a:pt x="48" y="32"/>
                    <a:pt x="44" y="30"/>
                    <a:pt x="41" y="27"/>
                  </a:cubicBezTo>
                  <a:cubicBezTo>
                    <a:pt x="36" y="25"/>
                    <a:pt x="32" y="26"/>
                    <a:pt x="32" y="32"/>
                  </a:cubicBezTo>
                  <a:cubicBezTo>
                    <a:pt x="32" y="36"/>
                    <a:pt x="32" y="41"/>
                    <a:pt x="32" y="46"/>
                  </a:cubicBezTo>
                  <a:cubicBezTo>
                    <a:pt x="32" y="50"/>
                    <a:pt x="32" y="55"/>
                    <a:pt x="32" y="59"/>
                  </a:cubicBezTo>
                  <a:cubicBezTo>
                    <a:pt x="32" y="64"/>
                    <a:pt x="35" y="67"/>
                    <a:pt x="40" y="65"/>
                  </a:cubicBezTo>
                  <a:cubicBezTo>
                    <a:pt x="44" y="62"/>
                    <a:pt x="48" y="60"/>
                    <a:pt x="52" y="58"/>
                  </a:cubicBezTo>
                  <a:cubicBezTo>
                    <a:pt x="56" y="55"/>
                    <a:pt x="60" y="53"/>
                    <a:pt x="63" y="51"/>
                  </a:cubicBezTo>
                  <a:close/>
                  <a:moveTo>
                    <a:pt x="66" y="25"/>
                  </a:moveTo>
                  <a:cubicBezTo>
                    <a:pt x="61" y="20"/>
                    <a:pt x="54" y="16"/>
                    <a:pt x="46" y="16"/>
                  </a:cubicBezTo>
                  <a:cubicBezTo>
                    <a:pt x="38" y="16"/>
                    <a:pt x="30" y="20"/>
                    <a:pt x="25" y="25"/>
                  </a:cubicBezTo>
                  <a:cubicBezTo>
                    <a:pt x="20" y="30"/>
                    <a:pt x="16" y="38"/>
                    <a:pt x="16" y="46"/>
                  </a:cubicBezTo>
                  <a:cubicBezTo>
                    <a:pt x="16" y="54"/>
                    <a:pt x="20" y="61"/>
                    <a:pt x="25" y="67"/>
                  </a:cubicBezTo>
                  <a:cubicBezTo>
                    <a:pt x="30" y="72"/>
                    <a:pt x="38" y="75"/>
                    <a:pt x="46" y="75"/>
                  </a:cubicBezTo>
                  <a:cubicBezTo>
                    <a:pt x="54" y="75"/>
                    <a:pt x="61" y="72"/>
                    <a:pt x="66" y="67"/>
                  </a:cubicBezTo>
                  <a:cubicBezTo>
                    <a:pt x="72" y="61"/>
                    <a:pt x="75" y="54"/>
                    <a:pt x="75" y="46"/>
                  </a:cubicBezTo>
                  <a:cubicBezTo>
                    <a:pt x="75" y="38"/>
                    <a:pt x="72" y="30"/>
                    <a:pt x="66" y="25"/>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11" name="Freeform 80"/>
            <p:cNvSpPr>
              <a:spLocks noEditPoints="1"/>
            </p:cNvSpPr>
            <p:nvPr/>
          </p:nvSpPr>
          <p:spPr bwMode="auto">
            <a:xfrm>
              <a:off x="5504021" y="4532891"/>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12" name="Freeform 81"/>
            <p:cNvSpPr>
              <a:spLocks noEditPoints="1"/>
            </p:cNvSpPr>
            <p:nvPr/>
          </p:nvSpPr>
          <p:spPr bwMode="auto">
            <a:xfrm>
              <a:off x="6537374" y="2781232"/>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13" name="Freeform 82"/>
            <p:cNvSpPr>
              <a:spLocks noEditPoints="1"/>
            </p:cNvSpPr>
            <p:nvPr/>
          </p:nvSpPr>
          <p:spPr bwMode="auto">
            <a:xfrm>
              <a:off x="6557549" y="4147415"/>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sp>
        <p:nvSpPr>
          <p:cNvPr id="14" name="54"/>
          <p:cNvSpPr/>
          <p:nvPr>
            <p:custDataLst>
              <p:tags r:id="rId1"/>
            </p:custDataLst>
          </p:nvPr>
        </p:nvSpPr>
        <p:spPr>
          <a:xfrm>
            <a:off x="7860269" y="3052664"/>
            <a:ext cx="3655201" cy="523220"/>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55"/>
          <p:cNvSpPr/>
          <p:nvPr>
            <p:custDataLst>
              <p:tags r:id="rId2"/>
            </p:custDataLst>
          </p:nvPr>
        </p:nvSpPr>
        <p:spPr>
          <a:xfrm>
            <a:off x="7860269" y="2556377"/>
            <a:ext cx="2483686" cy="461665"/>
          </a:xfrm>
          <a:prstGeom prst="rect">
            <a:avLst/>
          </a:prstGeom>
        </p:spPr>
        <p:txBody>
          <a:bodyPr wrap="square">
            <a:spAutoFit/>
          </a:bodyPr>
          <a:lstStyle/>
          <a:p>
            <a:r>
              <a:rPr lang="zh-CN" altLang="en-US" sz="2400" i="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i="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56"/>
          <p:cNvSpPr/>
          <p:nvPr>
            <p:custDataLst>
              <p:tags r:id="rId3"/>
            </p:custDataLst>
          </p:nvPr>
        </p:nvSpPr>
        <p:spPr>
          <a:xfrm>
            <a:off x="7860269" y="5097414"/>
            <a:ext cx="3655201" cy="523220"/>
          </a:xfrm>
          <a:prstGeom prst="rect">
            <a:avLst/>
          </a:prstGeom>
        </p:spPr>
        <p:txBody>
          <a:bodyPr wrap="squar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57"/>
          <p:cNvSpPr/>
          <p:nvPr>
            <p:custDataLst>
              <p:tags r:id="rId4"/>
            </p:custDataLst>
          </p:nvPr>
        </p:nvSpPr>
        <p:spPr>
          <a:xfrm>
            <a:off x="7860269" y="4644669"/>
            <a:ext cx="2483686" cy="461665"/>
          </a:xfrm>
          <a:prstGeom prst="rect">
            <a:avLst/>
          </a:prstGeom>
        </p:spPr>
        <p:txBody>
          <a:bodyPr wrap="square">
            <a:spAutoFit/>
          </a:bodyPr>
          <a:lstStyle/>
          <a:p>
            <a:r>
              <a:rPr lang="zh-CN" altLang="en-US" sz="2400" i="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i="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58"/>
          <p:cNvSpPr/>
          <p:nvPr>
            <p:custDataLst>
              <p:tags r:id="rId5"/>
            </p:custDataLst>
          </p:nvPr>
        </p:nvSpPr>
        <p:spPr>
          <a:xfrm>
            <a:off x="822427" y="3023636"/>
            <a:ext cx="3655201" cy="523220"/>
          </a:xfrm>
          <a:prstGeom prst="rect">
            <a:avLst/>
          </a:prstGeom>
        </p:spPr>
        <p:txBody>
          <a:bodyPr wrap="squar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59"/>
          <p:cNvSpPr/>
          <p:nvPr>
            <p:custDataLst>
              <p:tags r:id="rId6"/>
            </p:custDataLst>
          </p:nvPr>
        </p:nvSpPr>
        <p:spPr>
          <a:xfrm>
            <a:off x="1993942" y="2556377"/>
            <a:ext cx="2483686" cy="461665"/>
          </a:xfrm>
          <a:prstGeom prst="rect">
            <a:avLst/>
          </a:prstGeom>
        </p:spPr>
        <p:txBody>
          <a:bodyPr wrap="square">
            <a:spAutoFit/>
          </a:bodyPr>
          <a:lstStyle/>
          <a:p>
            <a:pPr algn="r"/>
            <a:r>
              <a:rPr lang="zh-CN" altLang="en-US" sz="2400" i="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i="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60"/>
          <p:cNvSpPr/>
          <p:nvPr>
            <p:custDataLst>
              <p:tags r:id="rId7"/>
            </p:custDataLst>
          </p:nvPr>
        </p:nvSpPr>
        <p:spPr>
          <a:xfrm>
            <a:off x="786464" y="5097414"/>
            <a:ext cx="3655201" cy="523220"/>
          </a:xfrm>
          <a:prstGeom prst="rect">
            <a:avLst/>
          </a:prstGeom>
        </p:spPr>
        <p:txBody>
          <a:bodyPr wrap="squar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61"/>
          <p:cNvSpPr/>
          <p:nvPr>
            <p:custDataLst>
              <p:tags r:id="rId8"/>
            </p:custDataLst>
          </p:nvPr>
        </p:nvSpPr>
        <p:spPr>
          <a:xfrm>
            <a:off x="1957979" y="4644669"/>
            <a:ext cx="2483686" cy="461665"/>
          </a:xfrm>
          <a:prstGeom prst="rect">
            <a:avLst/>
          </a:prstGeom>
        </p:spPr>
        <p:txBody>
          <a:bodyPr wrap="square">
            <a:spAutoFit/>
          </a:bodyPr>
          <a:lstStyle/>
          <a:p>
            <a:pPr algn="r"/>
            <a:r>
              <a:rPr lang="zh-CN" altLang="en-US" sz="2400" i="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添加文字</a:t>
            </a:r>
            <a:endParaRPr lang="en-US" altLang="zh-CN" sz="2400" i="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355828109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P spid="17" grpId="0"/>
      <p:bldP spid="18" grpId="0"/>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sp>
        <p:nvSpPr>
          <p:cNvPr id="3" name="Oval 1"/>
          <p:cNvSpPr/>
          <p:nvPr/>
        </p:nvSpPr>
        <p:spPr>
          <a:xfrm>
            <a:off x="6296456" y="2425351"/>
            <a:ext cx="769734" cy="769732"/>
          </a:xfrm>
          <a:prstGeom prst="ellipse">
            <a:avLst/>
          </a:prstGeom>
          <a:solidFill>
            <a:srgbClr val="69C1CD"/>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4" name="Oval 2"/>
          <p:cNvSpPr/>
          <p:nvPr/>
        </p:nvSpPr>
        <p:spPr>
          <a:xfrm>
            <a:off x="6296456" y="3386293"/>
            <a:ext cx="769734" cy="769732"/>
          </a:xfrm>
          <a:prstGeom prst="ellipse">
            <a:avLst/>
          </a:prstGeom>
          <a:solidFill>
            <a:srgbClr val="C56928"/>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5" name="Oval 3"/>
          <p:cNvSpPr/>
          <p:nvPr/>
        </p:nvSpPr>
        <p:spPr>
          <a:xfrm>
            <a:off x="6296456" y="4313343"/>
            <a:ext cx="769734" cy="769732"/>
          </a:xfrm>
          <a:prstGeom prst="ellipse">
            <a:avLst/>
          </a:prstGeom>
          <a:solidFill>
            <a:srgbClr val="69C1CD"/>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7" name="Oval 4"/>
          <p:cNvSpPr/>
          <p:nvPr/>
        </p:nvSpPr>
        <p:spPr>
          <a:xfrm>
            <a:off x="6296456" y="5320743"/>
            <a:ext cx="769734" cy="769732"/>
          </a:xfrm>
          <a:prstGeom prst="ellipse">
            <a:avLst/>
          </a:prstGeom>
          <a:solidFill>
            <a:srgbClr val="C56928"/>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8" name="Subtitle 2"/>
          <p:cNvSpPr txBox="1"/>
          <p:nvPr/>
        </p:nvSpPr>
        <p:spPr>
          <a:xfrm>
            <a:off x="7263981" y="2370285"/>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9" name="Subtitle 2"/>
          <p:cNvSpPr txBox="1"/>
          <p:nvPr/>
        </p:nvSpPr>
        <p:spPr>
          <a:xfrm>
            <a:off x="7263981" y="3385594"/>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0" name="Subtitle 2"/>
          <p:cNvSpPr txBox="1"/>
          <p:nvPr/>
        </p:nvSpPr>
        <p:spPr>
          <a:xfrm>
            <a:off x="7263981" y="4316171"/>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1" name="Subtitle 2"/>
          <p:cNvSpPr txBox="1"/>
          <p:nvPr/>
        </p:nvSpPr>
        <p:spPr>
          <a:xfrm>
            <a:off x="7263981" y="5302566"/>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a:endParaRPr>
          </a:p>
        </p:txBody>
      </p:sp>
      <p:sp>
        <p:nvSpPr>
          <p:cNvPr id="12" name="Subtitle 2"/>
          <p:cNvSpPr txBox="1"/>
          <p:nvPr/>
        </p:nvSpPr>
        <p:spPr>
          <a:xfrm>
            <a:off x="6317009" y="2582623"/>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3" name="Subtitle 2"/>
          <p:cNvSpPr txBox="1"/>
          <p:nvPr/>
        </p:nvSpPr>
        <p:spPr>
          <a:xfrm>
            <a:off x="6307602" y="354727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55%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4" name="Subtitle 2"/>
          <p:cNvSpPr txBox="1"/>
          <p:nvPr/>
        </p:nvSpPr>
        <p:spPr>
          <a:xfrm>
            <a:off x="6317009" y="448324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5" name="Subtitle 2"/>
          <p:cNvSpPr txBox="1"/>
          <p:nvPr/>
        </p:nvSpPr>
        <p:spPr>
          <a:xfrm>
            <a:off x="6317009" y="5480707"/>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80%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16" name="组合 15"/>
          <p:cNvGrpSpPr/>
          <p:nvPr/>
        </p:nvGrpSpPr>
        <p:grpSpPr>
          <a:xfrm>
            <a:off x="1503680" y="2560871"/>
            <a:ext cx="4210852" cy="3483414"/>
            <a:chOff x="2037100" y="1047750"/>
            <a:chExt cx="2601781" cy="2152315"/>
          </a:xfrm>
        </p:grpSpPr>
        <p:sp>
          <p:nvSpPr>
            <p:cNvPr id="17" name="Freeform 5"/>
            <p:cNvSpPr>
              <a:spLocks/>
            </p:cNvSpPr>
            <p:nvPr/>
          </p:nvSpPr>
          <p:spPr bwMode="auto">
            <a:xfrm>
              <a:off x="2037100" y="1047750"/>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C56928"/>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8" name="Freeform 6"/>
            <p:cNvSpPr>
              <a:spLocks/>
            </p:cNvSpPr>
            <p:nvPr/>
          </p:nvSpPr>
          <p:spPr bwMode="auto">
            <a:xfrm>
              <a:off x="3120044" y="1047750"/>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69C1CD"/>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9" name="Freeform 7"/>
            <p:cNvSpPr>
              <a:spLocks/>
            </p:cNvSpPr>
            <p:nvPr/>
          </p:nvSpPr>
          <p:spPr bwMode="auto">
            <a:xfrm>
              <a:off x="2577064" y="2025115"/>
              <a:ext cx="978873" cy="1174950"/>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solidFill>
              <a:srgbClr val="69C1CD"/>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0" name="Freeform 8"/>
            <p:cNvSpPr>
              <a:spLocks/>
            </p:cNvSpPr>
            <p:nvPr/>
          </p:nvSpPr>
          <p:spPr bwMode="auto">
            <a:xfrm>
              <a:off x="3658500" y="2025115"/>
              <a:ext cx="980381" cy="1174950"/>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solidFill>
              <a:srgbClr val="C56928"/>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nvGrpSpPr>
            <p:cNvPr id="21" name="Group 12"/>
            <p:cNvGrpSpPr/>
            <p:nvPr/>
          </p:nvGrpSpPr>
          <p:grpSpPr>
            <a:xfrm>
              <a:off x="3398669" y="1384932"/>
              <a:ext cx="423131" cy="530541"/>
              <a:chOff x="5106627" y="2260366"/>
              <a:chExt cx="324452" cy="406813"/>
            </a:xfrm>
            <a:solidFill>
              <a:schemeClr val="bg1"/>
            </a:solidFill>
          </p:grpSpPr>
          <p:sp>
            <p:nvSpPr>
              <p:cNvPr id="32"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3"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4"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5"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22" name="Group 17"/>
            <p:cNvGrpSpPr/>
            <p:nvPr/>
          </p:nvGrpSpPr>
          <p:grpSpPr>
            <a:xfrm>
              <a:off x="2871209" y="2358712"/>
              <a:ext cx="390583" cy="507758"/>
              <a:chOff x="6421904" y="4798576"/>
              <a:chExt cx="299494" cy="389342"/>
            </a:xfrm>
            <a:solidFill>
              <a:schemeClr val="bg1"/>
            </a:solidFill>
          </p:grpSpPr>
          <p:sp>
            <p:nvSpPr>
              <p:cNvPr id="3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23" name="Group 20"/>
            <p:cNvGrpSpPr/>
            <p:nvPr/>
          </p:nvGrpSpPr>
          <p:grpSpPr>
            <a:xfrm>
              <a:off x="2316846" y="1443100"/>
              <a:ext cx="420888" cy="414208"/>
              <a:chOff x="1587575" y="2265358"/>
              <a:chExt cx="314468" cy="309477"/>
            </a:xfrm>
            <a:solidFill>
              <a:schemeClr val="bg1"/>
            </a:solidFill>
          </p:grpSpPr>
          <p:sp>
            <p:nvSpPr>
              <p:cNvPr id="2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24" name="Group 23"/>
            <p:cNvGrpSpPr/>
            <p:nvPr/>
          </p:nvGrpSpPr>
          <p:grpSpPr>
            <a:xfrm>
              <a:off x="3894839" y="2425087"/>
              <a:ext cx="507701" cy="375007"/>
              <a:chOff x="2563427" y="3717902"/>
              <a:chExt cx="439257" cy="324452"/>
            </a:xfrm>
            <a:solidFill>
              <a:schemeClr val="bg1"/>
            </a:solidFill>
          </p:grpSpPr>
          <p:sp>
            <p:nvSpPr>
              <p:cNvPr id="25"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6"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7"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spTree>
    <p:extLst>
      <p:ext uri="{BB962C8B-B14F-4D97-AF65-F5344CB8AC3E}">
        <p14:creationId xmlns:p14="http://schemas.microsoft.com/office/powerpoint/2010/main" val="202965609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
                            </p:stCondLst>
                            <p:childTnLst>
                              <p:par>
                                <p:cTn id="45" presetID="42" presetClass="entr" presetSubtype="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animBg="1"/>
      <p:bldP spid="4" grpId="0" animBg="1"/>
      <p:bldP spid="5" grpId="0" animBg="1"/>
      <p:bldP spid="7" grpId="0" animBg="1"/>
      <p:bldP spid="8" grpId="0"/>
      <p:bldP spid="9" grpId="0"/>
      <p:bldP spid="10" grpId="0"/>
      <p:bldP spid="11" grpId="0"/>
      <p:bldP spid="12"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0"/>
          <p:cNvSpPr txBox="1"/>
          <p:nvPr/>
        </p:nvSpPr>
        <p:spPr>
          <a:xfrm>
            <a:off x="1006603" y="539118"/>
            <a:ext cx="2814375" cy="430887"/>
          </a:xfrm>
          <a:prstGeom prst="rect">
            <a:avLst/>
          </a:prstGeom>
          <a:noFill/>
        </p:spPr>
        <p:txBody>
          <a:bodyPr wrap="square" rtlCol="0">
            <a:spAutoFit/>
          </a:bodyPr>
          <a:lstStyle/>
          <a:p>
            <a:pPr algn="ctr"/>
            <a:r>
              <a:rPr lang="zh-CN" altLang="en-US" sz="2200" dirty="0">
                <a:solidFill>
                  <a:srgbClr val="C56928"/>
                </a:solidFill>
                <a:latin typeface="微软雅黑" pitchFamily="34" charset="-122"/>
                <a:ea typeface="微软雅黑" pitchFamily="34" charset="-122"/>
              </a:rPr>
              <a:t>输入你的标题描述</a:t>
            </a:r>
          </a:p>
        </p:txBody>
      </p:sp>
      <p:grpSp>
        <p:nvGrpSpPr>
          <p:cNvPr id="3" name="组合 2"/>
          <p:cNvGrpSpPr/>
          <p:nvPr/>
        </p:nvGrpSpPr>
        <p:grpSpPr>
          <a:xfrm>
            <a:off x="6693329" y="1930604"/>
            <a:ext cx="4177728" cy="4362216"/>
            <a:chOff x="4063354" y="1787807"/>
            <a:chExt cx="3796678" cy="3964344"/>
          </a:xfrm>
        </p:grpSpPr>
        <p:sp>
          <p:nvSpPr>
            <p:cNvPr id="4" name="TextBox 34"/>
            <p:cNvSpPr txBox="1"/>
            <p:nvPr/>
          </p:nvSpPr>
          <p:spPr>
            <a:xfrm>
              <a:off x="6724901" y="3453623"/>
              <a:ext cx="950293" cy="656540"/>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2000" kern="0" dirty="0">
                  <a:solidFill>
                    <a:schemeClr val="bg1">
                      <a:lumMod val="50000"/>
                    </a:schemeClr>
                  </a:solidFill>
                  <a:latin typeface="微软雅黑" pitchFamily="34" charset="-122"/>
                  <a:ea typeface="微软雅黑" pitchFamily="34" charset="-122"/>
                </a:rPr>
                <a:t>文字</a:t>
              </a:r>
              <a:endParaRPr lang="en-US" altLang="zh-CN" sz="200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2000" kern="0" dirty="0">
                  <a:solidFill>
                    <a:schemeClr val="bg1">
                      <a:lumMod val="50000"/>
                    </a:schemeClr>
                  </a:solidFill>
                  <a:latin typeface="微软雅黑" pitchFamily="34" charset="-122"/>
                  <a:ea typeface="微软雅黑" pitchFamily="34" charset="-122"/>
                </a:rPr>
                <a:t>内容</a:t>
              </a:r>
            </a:p>
          </p:txBody>
        </p:sp>
        <p:sp>
          <p:nvSpPr>
            <p:cNvPr id="5" name="矩形 2"/>
            <p:cNvSpPr/>
            <p:nvPr/>
          </p:nvSpPr>
          <p:spPr>
            <a:xfrm rot="2700000">
              <a:off x="5748200" y="2677058"/>
              <a:ext cx="2112072" cy="2111593"/>
            </a:xfrm>
            <a:custGeom>
              <a:avLst/>
              <a:gdLst/>
              <a:ahLst/>
              <a:cxnLst/>
              <a:rect l="l" t="t" r="r" b="b"/>
              <a:pathLst>
                <a:path w="1584176" h="1584176">
                  <a:moveTo>
                    <a:pt x="231381" y="231381"/>
                  </a:moveTo>
                  <a:lnTo>
                    <a:pt x="231381" y="1352795"/>
                  </a:lnTo>
                  <a:lnTo>
                    <a:pt x="1352795" y="1352795"/>
                  </a:lnTo>
                  <a:lnTo>
                    <a:pt x="1352795" y="231381"/>
                  </a:lnTo>
                  <a:close/>
                  <a:moveTo>
                    <a:pt x="0" y="0"/>
                  </a:moveTo>
                  <a:lnTo>
                    <a:pt x="1584176" y="0"/>
                  </a:lnTo>
                  <a:lnTo>
                    <a:pt x="1584176" y="1584176"/>
                  </a:lnTo>
                  <a:lnTo>
                    <a:pt x="0" y="1584176"/>
                  </a:lnTo>
                  <a:close/>
                </a:path>
              </a:pathLst>
            </a:custGeom>
            <a:solidFill>
              <a:srgbClr val="69C1CD"/>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7" name="矩形 2"/>
            <p:cNvSpPr/>
            <p:nvPr/>
          </p:nvSpPr>
          <p:spPr>
            <a:xfrm rot="2700000">
              <a:off x="4063115" y="2677058"/>
              <a:ext cx="2112072" cy="2111593"/>
            </a:xfrm>
            <a:custGeom>
              <a:avLst/>
              <a:gdLst/>
              <a:ahLst/>
              <a:cxnLst/>
              <a:rect l="l" t="t" r="r" b="b"/>
              <a:pathLst>
                <a:path w="1584176" h="1584176">
                  <a:moveTo>
                    <a:pt x="231381" y="231381"/>
                  </a:moveTo>
                  <a:lnTo>
                    <a:pt x="231381" y="1352795"/>
                  </a:lnTo>
                  <a:lnTo>
                    <a:pt x="1352795" y="1352795"/>
                  </a:lnTo>
                  <a:lnTo>
                    <a:pt x="1352795" y="231381"/>
                  </a:lnTo>
                  <a:close/>
                  <a:moveTo>
                    <a:pt x="0" y="0"/>
                  </a:moveTo>
                  <a:lnTo>
                    <a:pt x="1584176" y="0"/>
                  </a:lnTo>
                  <a:lnTo>
                    <a:pt x="1584176" y="1584176"/>
                  </a:lnTo>
                  <a:lnTo>
                    <a:pt x="0" y="1584176"/>
                  </a:lnTo>
                  <a:close/>
                </a:path>
              </a:pathLst>
            </a:custGeom>
            <a:solidFill>
              <a:srgbClr val="C56928"/>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8" name="TextBox 37"/>
            <p:cNvSpPr txBox="1"/>
            <p:nvPr/>
          </p:nvSpPr>
          <p:spPr>
            <a:xfrm>
              <a:off x="4431940" y="3433557"/>
              <a:ext cx="950293" cy="656540"/>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2000" kern="0" dirty="0">
                  <a:solidFill>
                    <a:schemeClr val="bg1">
                      <a:lumMod val="50000"/>
                    </a:schemeClr>
                  </a:solidFill>
                  <a:latin typeface="微软雅黑" pitchFamily="34" charset="-122"/>
                  <a:ea typeface="微软雅黑" pitchFamily="34" charset="-122"/>
                </a:rPr>
                <a:t>文字</a:t>
              </a:r>
              <a:endParaRPr lang="en-US" altLang="zh-CN" sz="200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2000" kern="0" dirty="0">
                  <a:solidFill>
                    <a:schemeClr val="bg1">
                      <a:lumMod val="50000"/>
                    </a:schemeClr>
                  </a:solidFill>
                  <a:latin typeface="微软雅黑" pitchFamily="34" charset="-122"/>
                  <a:ea typeface="微软雅黑" pitchFamily="34" charset="-122"/>
                </a:rPr>
                <a:t>内容</a:t>
              </a:r>
            </a:p>
          </p:txBody>
        </p:sp>
        <p:sp>
          <p:nvSpPr>
            <p:cNvPr id="9" name="矩形 8"/>
            <p:cNvSpPr/>
            <p:nvPr/>
          </p:nvSpPr>
          <p:spPr>
            <a:xfrm rot="2700000">
              <a:off x="5681996" y="1787870"/>
              <a:ext cx="559394" cy="559267"/>
            </a:xfrm>
            <a:prstGeom prst="rect">
              <a:avLst/>
            </a:prstGeom>
            <a:solidFill>
              <a:srgbClr val="C56928"/>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0" name="矩形 9"/>
            <p:cNvSpPr/>
            <p:nvPr/>
          </p:nvSpPr>
          <p:spPr>
            <a:xfrm rot="2700000">
              <a:off x="5681996" y="5192820"/>
              <a:ext cx="559394" cy="559267"/>
            </a:xfrm>
            <a:prstGeom prst="rect">
              <a:avLst/>
            </a:prstGeom>
            <a:solidFill>
              <a:srgbClr val="69C1CD"/>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grpSp>
      <p:sp>
        <p:nvSpPr>
          <p:cNvPr id="11" name="矩形 10"/>
          <p:cNvSpPr/>
          <p:nvPr/>
        </p:nvSpPr>
        <p:spPr>
          <a:xfrm>
            <a:off x="1006603" y="2077471"/>
            <a:ext cx="4852269" cy="4093808"/>
          </a:xfrm>
          <a:prstGeom prst="rect">
            <a:avLst/>
          </a:prstGeom>
          <a:noFill/>
          <a:ln>
            <a:solidFill>
              <a:srgbClr val="C5692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2" name="矩形 7"/>
          <p:cNvSpPr>
            <a:spLocks noChangeArrowheads="1"/>
          </p:cNvSpPr>
          <p:nvPr/>
        </p:nvSpPr>
        <p:spPr bwMode="auto">
          <a:xfrm>
            <a:off x="1273667" y="4103399"/>
            <a:ext cx="427906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bg1">
                    <a:lumMod val="50000"/>
                  </a:schemeClr>
                </a:solidFill>
              </a:rPr>
              <a:t>此处添加详细文本描述，建议与标题相关并符合整体语言风格，语言描述尽量简洁生动。尽量将每页幻灯片的字数控制在  </a:t>
            </a:r>
            <a:r>
              <a:rPr lang="en-US" altLang="zh-CN" sz="1200" dirty="0">
                <a:solidFill>
                  <a:schemeClr val="bg1">
                    <a:lumMod val="50000"/>
                  </a:schemeClr>
                </a:solidFill>
              </a:rPr>
              <a:t>200</a:t>
            </a:r>
            <a:r>
              <a:rPr lang="zh-CN" altLang="en-US" sz="1200" dirty="0">
                <a:solidFill>
                  <a:schemeClr val="bg1">
                    <a:lumMod val="50000"/>
                  </a:schemeClr>
                </a:solidFill>
              </a:rPr>
              <a:t>字以内此处添加详细文本描述，建议与标题相关并符合整体语言风格，语言描述尽量简洁生动。尽量将每页幻灯片的字数控制在  </a:t>
            </a:r>
            <a:r>
              <a:rPr lang="en-US" altLang="zh-CN" sz="1200" dirty="0">
                <a:solidFill>
                  <a:schemeClr val="bg1">
                    <a:lumMod val="50000"/>
                  </a:schemeClr>
                </a:solidFill>
              </a:rPr>
              <a:t>200</a:t>
            </a:r>
            <a:r>
              <a:rPr lang="zh-CN" altLang="en-US" sz="1200" dirty="0">
                <a:solidFill>
                  <a:schemeClr val="bg1">
                    <a:lumMod val="50000"/>
                  </a:schemeClr>
                </a:solidFill>
              </a:rPr>
              <a:t>字以内此处添加详细文本描述，建议与标题相关并符合整体语言风格，语言描述尽量简洁生动。</a:t>
            </a:r>
          </a:p>
        </p:txBody>
      </p:sp>
      <p:sp>
        <p:nvSpPr>
          <p:cNvPr id="13" name="矩形 8"/>
          <p:cNvSpPr>
            <a:spLocks noChangeArrowheads="1"/>
          </p:cNvSpPr>
          <p:nvPr/>
        </p:nvSpPr>
        <p:spPr bwMode="auto">
          <a:xfrm>
            <a:off x="1253489" y="2687052"/>
            <a:ext cx="45273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dirty="0">
                <a:solidFill>
                  <a:schemeClr val="bg1">
                    <a:lumMod val="50000"/>
                  </a:schemeClr>
                </a:solidFill>
              </a:rPr>
              <a:t>VEHICULANULLA QUIS LOREM UT LIBERO MALESUADA FEUGIATMALESUADA FEUGIAT</a:t>
            </a:r>
          </a:p>
          <a:p>
            <a:pPr eaLnBrk="1" hangingPunct="1"/>
            <a:endParaRPr lang="zh-CN" altLang="en-US" dirty="0">
              <a:solidFill>
                <a:schemeClr val="bg1">
                  <a:lumMod val="50000"/>
                </a:schemeClr>
              </a:solidFill>
            </a:endParaRPr>
          </a:p>
        </p:txBody>
      </p:sp>
    </p:spTree>
    <p:extLst>
      <p:ext uri="{BB962C8B-B14F-4D97-AF65-F5344CB8AC3E}">
        <p14:creationId xmlns:p14="http://schemas.microsoft.com/office/powerpoint/2010/main" val="3823202644"/>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nodePh="1">
                                  <p:stCondLst>
                                    <p:cond delay="0"/>
                                  </p:stCondLst>
                                  <p:endCondLst>
                                    <p:cond evt="begin" delay="0">
                                      <p:tn val="15"/>
                                    </p:cond>
                                  </p:end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3692274" y="1937690"/>
            <a:ext cx="4753226" cy="1157760"/>
            <a:chOff x="3247695" y="2088252"/>
            <a:chExt cx="3754102" cy="914400"/>
          </a:xfrm>
          <a:solidFill>
            <a:srgbClr val="C56928"/>
          </a:solidFill>
        </p:grpSpPr>
        <p:sp>
          <p:nvSpPr>
            <p:cNvPr id="44" name="矩形 43"/>
            <p:cNvSpPr/>
            <p:nvPr/>
          </p:nvSpPr>
          <p:spPr>
            <a:xfrm>
              <a:off x="3247695"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194263" y="2088252"/>
              <a:ext cx="914399" cy="914400"/>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5140831" y="2088252"/>
              <a:ext cx="914399"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矩形 46"/>
            <p:cNvSpPr/>
            <p:nvPr/>
          </p:nvSpPr>
          <p:spPr>
            <a:xfrm>
              <a:off x="6087398" y="2088252"/>
              <a:ext cx="914399" cy="914400"/>
            </a:xfrm>
            <a:prstGeom prst="rect">
              <a:avLst/>
            </a:prstGeom>
            <a:solidFill>
              <a:srgbClr val="69C1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8" name="TextBox 4"/>
          <p:cNvSpPr txBox="1"/>
          <p:nvPr/>
        </p:nvSpPr>
        <p:spPr>
          <a:xfrm>
            <a:off x="3827970" y="1846303"/>
            <a:ext cx="877212" cy="1323439"/>
          </a:xfrm>
          <a:prstGeom prst="rect">
            <a:avLst/>
          </a:prstGeom>
          <a:noFill/>
        </p:spPr>
        <p:txBody>
          <a:bodyPr wrap="square" rtlCol="0">
            <a:spAutoFit/>
          </a:bodyPr>
          <a:lstStyle/>
          <a:p>
            <a:pPr algn="ctr"/>
            <a:r>
              <a:rPr lang="zh-CN" altLang="en-US" sz="8000" spc="600" dirty="0">
                <a:solidFill>
                  <a:schemeClr val="bg1"/>
                </a:solidFill>
                <a:latin typeface="华文新魏" panose="02010800040101010101" pitchFamily="2" charset="-122"/>
                <a:ea typeface="华文新魏" panose="02010800040101010101" pitchFamily="2" charset="-122"/>
              </a:rPr>
              <a:t>谢</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
        <p:nvSpPr>
          <p:cNvPr id="49" name="TextBox 4"/>
          <p:cNvSpPr txBox="1"/>
          <p:nvPr/>
        </p:nvSpPr>
        <p:spPr>
          <a:xfrm>
            <a:off x="5040185" y="1846303"/>
            <a:ext cx="877212" cy="1323439"/>
          </a:xfrm>
          <a:prstGeom prst="rect">
            <a:avLst/>
          </a:prstGeom>
          <a:noFill/>
        </p:spPr>
        <p:txBody>
          <a:bodyPr wrap="square" rtlCol="0">
            <a:spAutoFit/>
          </a:bodyPr>
          <a:lstStyle/>
          <a:p>
            <a:pPr algn="ctr"/>
            <a:r>
              <a:rPr lang="zh-CN" altLang="en-US" sz="8000" spc="600" dirty="0">
                <a:solidFill>
                  <a:schemeClr val="bg1"/>
                </a:solidFill>
                <a:latin typeface="华文新魏" panose="02010800040101010101" pitchFamily="2" charset="-122"/>
                <a:ea typeface="华文新魏" panose="02010800040101010101" pitchFamily="2" charset="-122"/>
              </a:rPr>
              <a:t>谢</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
        <p:nvSpPr>
          <p:cNvPr id="50" name="TextBox 4"/>
          <p:cNvSpPr txBox="1"/>
          <p:nvPr/>
        </p:nvSpPr>
        <p:spPr>
          <a:xfrm>
            <a:off x="6241501" y="1846303"/>
            <a:ext cx="877212" cy="1323439"/>
          </a:xfrm>
          <a:prstGeom prst="rect">
            <a:avLst/>
          </a:prstGeom>
          <a:noFill/>
        </p:spPr>
        <p:txBody>
          <a:bodyPr wrap="square" rtlCol="0">
            <a:spAutoFit/>
          </a:bodyPr>
          <a:lstStyle/>
          <a:p>
            <a:pPr algn="ctr"/>
            <a:r>
              <a:rPr lang="zh-CN" altLang="en-US" sz="8000" spc="600" dirty="0">
                <a:solidFill>
                  <a:schemeClr val="bg1"/>
                </a:solidFill>
                <a:latin typeface="华文新魏" panose="02010800040101010101" pitchFamily="2" charset="-122"/>
                <a:ea typeface="华文新魏" panose="02010800040101010101" pitchFamily="2" charset="-122"/>
              </a:rPr>
              <a:t>观</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
        <p:nvSpPr>
          <p:cNvPr id="51" name="TextBox 4"/>
          <p:cNvSpPr txBox="1"/>
          <p:nvPr/>
        </p:nvSpPr>
        <p:spPr>
          <a:xfrm>
            <a:off x="7458444" y="1846303"/>
            <a:ext cx="877212" cy="1323439"/>
          </a:xfrm>
          <a:prstGeom prst="rect">
            <a:avLst/>
          </a:prstGeom>
          <a:noFill/>
        </p:spPr>
        <p:txBody>
          <a:bodyPr wrap="square" rtlCol="0">
            <a:spAutoFit/>
          </a:bodyPr>
          <a:lstStyle/>
          <a:p>
            <a:pPr algn="ctr"/>
            <a:r>
              <a:rPr lang="zh-CN" altLang="en-US" sz="8000" spc="600" dirty="0">
                <a:solidFill>
                  <a:schemeClr val="bg1"/>
                </a:solidFill>
                <a:latin typeface="华文新魏" panose="02010800040101010101" pitchFamily="2" charset="-122"/>
                <a:ea typeface="华文新魏" panose="02010800040101010101" pitchFamily="2" charset="-122"/>
              </a:rPr>
              <a:t>看</a:t>
            </a:r>
            <a:endParaRPr lang="en-US" altLang="zh-CN" sz="8000" spc="600" dirty="0">
              <a:solidFill>
                <a:schemeClr val="bg1"/>
              </a:solidFill>
              <a:latin typeface="华文新魏" panose="02010800040101010101" pitchFamily="2" charset="-122"/>
              <a:ea typeface="华文新魏" panose="02010800040101010101" pitchFamily="2" charset="-122"/>
            </a:endParaRPr>
          </a:p>
        </p:txBody>
      </p:sp>
      <p:sp>
        <p:nvSpPr>
          <p:cNvPr id="53" name="TextBox 23"/>
          <p:cNvSpPr txBox="1"/>
          <p:nvPr/>
        </p:nvSpPr>
        <p:spPr>
          <a:xfrm>
            <a:off x="2869198" y="3782124"/>
            <a:ext cx="6270842" cy="584775"/>
          </a:xfrm>
          <a:prstGeom prst="rect">
            <a:avLst/>
          </a:prstGeom>
          <a:noFill/>
        </p:spPr>
        <p:txBody>
          <a:bodyPr wrap="square" rtlCol="0">
            <a:spAutoFit/>
          </a:bodyPr>
          <a:lstStyle/>
          <a:p>
            <a:pPr algn="ctr"/>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pPr algn="ctr"/>
            <a:r>
              <a:rPr lang="en-US" altLang="zh-CN" sz="800" dirty="0">
                <a:solidFill>
                  <a:schemeClr val="bg1">
                    <a:lumMod val="75000"/>
                  </a:schemeClr>
                </a:solidFill>
                <a:latin typeface="微软雅黑" pitchFamily="34" charset="-122"/>
                <a:ea typeface="微软雅黑" pitchFamily="34" charset="-122"/>
              </a:rPr>
              <a:t>Your content to play here, or through your copy, </a:t>
            </a:r>
          </a:p>
        </p:txBody>
      </p:sp>
      <p:pic>
        <p:nvPicPr>
          <p:cNvPr id="54" name="图片 5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611" y="143861"/>
            <a:ext cx="2133333" cy="1752381"/>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186837"/>
            <a:ext cx="4979521" cy="3556801"/>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750" advTm="3000">
        <p:push dir="u"/>
      </p:transition>
    </mc:Choice>
    <mc:Fallback xmlns="">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250"/>
                                        <p:tgtEl>
                                          <p:spTgt spid="48"/>
                                        </p:tgtEl>
                                      </p:cBhvr>
                                    </p:animEffect>
                                    <p:anim calcmode="lin" valueType="num">
                                      <p:cBhvr>
                                        <p:cTn id="12" dur="250" fill="hold"/>
                                        <p:tgtEl>
                                          <p:spTgt spid="48"/>
                                        </p:tgtEl>
                                        <p:attrNameLst>
                                          <p:attrName>ppt_x</p:attrName>
                                        </p:attrNameLst>
                                      </p:cBhvr>
                                      <p:tavLst>
                                        <p:tav tm="0">
                                          <p:val>
                                            <p:strVal val="#ppt_x"/>
                                          </p:val>
                                        </p:tav>
                                        <p:tav tm="100000">
                                          <p:val>
                                            <p:strVal val="#ppt_x"/>
                                          </p:val>
                                        </p:tav>
                                      </p:tavLst>
                                    </p:anim>
                                    <p:anim calcmode="lin" valueType="num">
                                      <p:cBhvr>
                                        <p:cTn id="13" dur="250" fill="hold"/>
                                        <p:tgtEl>
                                          <p:spTgt spid="4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250"/>
                                        <p:tgtEl>
                                          <p:spTgt spid="49"/>
                                        </p:tgtEl>
                                      </p:cBhvr>
                                    </p:animEffect>
                                    <p:anim calcmode="lin" valueType="num">
                                      <p:cBhvr>
                                        <p:cTn id="18" dur="250" fill="hold"/>
                                        <p:tgtEl>
                                          <p:spTgt spid="49"/>
                                        </p:tgtEl>
                                        <p:attrNameLst>
                                          <p:attrName>ppt_x</p:attrName>
                                        </p:attrNameLst>
                                      </p:cBhvr>
                                      <p:tavLst>
                                        <p:tav tm="0">
                                          <p:val>
                                            <p:strVal val="#ppt_x"/>
                                          </p:val>
                                        </p:tav>
                                        <p:tav tm="100000">
                                          <p:val>
                                            <p:strVal val="#ppt_x"/>
                                          </p:val>
                                        </p:tav>
                                      </p:tavLst>
                                    </p:anim>
                                    <p:anim calcmode="lin" valueType="num">
                                      <p:cBhvr>
                                        <p:cTn id="19" dur="250" fill="hold"/>
                                        <p:tgtEl>
                                          <p:spTgt spid="4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250"/>
                                        <p:tgtEl>
                                          <p:spTgt spid="50"/>
                                        </p:tgtEl>
                                      </p:cBhvr>
                                    </p:animEffect>
                                    <p:anim calcmode="lin" valueType="num">
                                      <p:cBhvr>
                                        <p:cTn id="24" dur="250" fill="hold"/>
                                        <p:tgtEl>
                                          <p:spTgt spid="50"/>
                                        </p:tgtEl>
                                        <p:attrNameLst>
                                          <p:attrName>ppt_x</p:attrName>
                                        </p:attrNameLst>
                                      </p:cBhvr>
                                      <p:tavLst>
                                        <p:tav tm="0">
                                          <p:val>
                                            <p:strVal val="#ppt_x"/>
                                          </p:val>
                                        </p:tav>
                                        <p:tav tm="100000">
                                          <p:val>
                                            <p:strVal val="#ppt_x"/>
                                          </p:val>
                                        </p:tav>
                                      </p:tavLst>
                                    </p:anim>
                                    <p:anim calcmode="lin" valueType="num">
                                      <p:cBhvr>
                                        <p:cTn id="25" dur="250" fill="hold"/>
                                        <p:tgtEl>
                                          <p:spTgt spid="5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250"/>
                                        <p:tgtEl>
                                          <p:spTgt spid="51"/>
                                        </p:tgtEl>
                                      </p:cBhvr>
                                    </p:animEffect>
                                    <p:anim calcmode="lin" valueType="num">
                                      <p:cBhvr>
                                        <p:cTn id="30" dur="250" fill="hold"/>
                                        <p:tgtEl>
                                          <p:spTgt spid="51"/>
                                        </p:tgtEl>
                                        <p:attrNameLst>
                                          <p:attrName>ppt_x</p:attrName>
                                        </p:attrNameLst>
                                      </p:cBhvr>
                                      <p:tavLst>
                                        <p:tav tm="0">
                                          <p:val>
                                            <p:strVal val="#ppt_x"/>
                                          </p:val>
                                        </p:tav>
                                        <p:tav tm="100000">
                                          <p:val>
                                            <p:strVal val="#ppt_x"/>
                                          </p:val>
                                        </p:tav>
                                      </p:tavLst>
                                    </p:anim>
                                    <p:anim calcmode="lin" valueType="num">
                                      <p:cBhvr>
                                        <p:cTn id="31" dur="250" fill="hold"/>
                                        <p:tgtEl>
                                          <p:spTgt spid="5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17"/>
                                  </p:stCondLst>
                                  <p:iterate type="lt">
                                    <p:tmPct val="30000"/>
                                  </p:iterate>
                                  <p:childTnLst>
                                    <p:set>
                                      <p:cBhvr>
                                        <p:cTn id="34" dur="1" fill="hold">
                                          <p:stCondLst>
                                            <p:cond delay="0"/>
                                          </p:stCondLst>
                                        </p:cTn>
                                        <p:tgtEl>
                                          <p:spTgt spid="53"/>
                                        </p:tgtEl>
                                        <p:attrNameLst>
                                          <p:attrName>style.visibility</p:attrName>
                                        </p:attrNameLst>
                                      </p:cBhvr>
                                      <p:to>
                                        <p:strVal val="visible"/>
                                      </p:to>
                                    </p:set>
                                    <p:animEffect transition="in" filter="wipe(left)">
                                      <p:cBhvr>
                                        <p:cTn id="35" dur="10"/>
                                        <p:tgtEl>
                                          <p:spTgt spid="53"/>
                                        </p:tgtEl>
                                      </p:cBhvr>
                                    </p:animEffect>
                                  </p:childTnLst>
                                </p:cTn>
                              </p:par>
                            </p:childTnLst>
                          </p:cTn>
                        </p:par>
                        <p:par>
                          <p:cTn id="36" fill="hold">
                            <p:stCondLst>
                              <p:cond delay="2433"/>
                            </p:stCondLst>
                            <p:childTnLst>
                              <p:par>
                                <p:cTn id="37" presetID="42" presetClass="entr" presetSubtype="0"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750"/>
                                        <p:tgtEl>
                                          <p:spTgt spid="54"/>
                                        </p:tgtEl>
                                      </p:cBhvr>
                                    </p:animEffect>
                                    <p:anim calcmode="lin" valueType="num">
                                      <p:cBhvr>
                                        <p:cTn id="40" dur="750" fill="hold"/>
                                        <p:tgtEl>
                                          <p:spTgt spid="54"/>
                                        </p:tgtEl>
                                        <p:attrNameLst>
                                          <p:attrName>ppt_x</p:attrName>
                                        </p:attrNameLst>
                                      </p:cBhvr>
                                      <p:tavLst>
                                        <p:tav tm="0">
                                          <p:val>
                                            <p:strVal val="#ppt_x"/>
                                          </p:val>
                                        </p:tav>
                                        <p:tav tm="100000">
                                          <p:val>
                                            <p:strVal val="#ppt_x"/>
                                          </p:val>
                                        </p:tav>
                                      </p:tavLst>
                                    </p:anim>
                                    <p:anim calcmode="lin" valueType="num">
                                      <p:cBhvr>
                                        <p:cTn id="41" dur="75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开学季家长会儿童教育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4175</TotalTime>
  <Words>2611</Words>
  <Application>Microsoft Office PowerPoint</Application>
  <PresentationFormat>自定义</PresentationFormat>
  <Paragraphs>314</Paragraphs>
  <Slides>25</Slides>
  <Notes>25</Notes>
  <HiddenSlides>0</HiddenSlides>
  <MMClips>1</MMClips>
  <ScaleCrop>false</ScaleCrop>
  <HeadingPairs>
    <vt:vector size="6" baseType="variant">
      <vt:variant>
        <vt:lpstr>已用的字体</vt:lpstr>
      </vt:variant>
      <vt:variant>
        <vt:i4>33</vt:i4>
      </vt:variant>
      <vt:variant>
        <vt:lpstr>主题</vt:lpstr>
      </vt:variant>
      <vt:variant>
        <vt:i4>10</vt:i4>
      </vt:variant>
      <vt:variant>
        <vt:lpstr>幻灯片标题</vt:lpstr>
      </vt:variant>
      <vt:variant>
        <vt:i4>25</vt:i4>
      </vt:variant>
    </vt:vector>
  </HeadingPairs>
  <TitlesOfParts>
    <vt:vector size="68" baseType="lpstr">
      <vt:lpstr>Helvetica Neue</vt:lpstr>
      <vt:lpstr>ITC Avant Garde Std Bk</vt:lpstr>
      <vt:lpstr>Lato</vt:lpstr>
      <vt:lpstr>Lato Bold</vt:lpstr>
      <vt:lpstr>Lato Light</vt:lpstr>
      <vt:lpstr>Lato Regular</vt:lpstr>
      <vt:lpstr>LiHei Pro</vt:lpstr>
      <vt:lpstr>Microsoft JhengHei Light</vt:lpstr>
      <vt:lpstr>Montserrat</vt:lpstr>
      <vt:lpstr>MS PGothic</vt:lpstr>
      <vt:lpstr>Open Sans</vt:lpstr>
      <vt:lpstr>Open Sans Extrabold</vt:lpstr>
      <vt:lpstr>Roboto Condensed</vt:lpstr>
      <vt:lpstr>Signika</vt:lpstr>
      <vt:lpstr>Source Sans Pro</vt:lpstr>
      <vt:lpstr>等线</vt:lpstr>
      <vt:lpstr>等线 Light</vt:lpstr>
      <vt:lpstr>冬青黑体简体中文 W3</vt:lpstr>
      <vt:lpstr>方正大黑简体</vt:lpstr>
      <vt:lpstr>方正兰亭粗黑_GBK</vt:lpstr>
      <vt:lpstr>方正兰亭纤黑_GBK</vt:lpstr>
      <vt:lpstr>FZYaoTi</vt:lpstr>
      <vt:lpstr>FZYaoTi</vt:lpstr>
      <vt:lpstr>华文新魏</vt:lpstr>
      <vt:lpstr>迷你简汉真广标</vt:lpstr>
      <vt:lpstr>思源黑体 CN Medium</vt:lpstr>
      <vt:lpstr>宋体</vt:lpstr>
      <vt:lpstr>微软雅黑</vt:lpstr>
      <vt:lpstr>Agency FB</vt:lpstr>
      <vt:lpstr>Arial</vt:lpstr>
      <vt:lpstr>Calibri</vt:lpstr>
      <vt:lpstr>Impact</vt:lpstr>
      <vt:lpstr>Snap ITC</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开学季家长会儿童教育PPT模板</dc:title>
  <dc:creator>lzj</dc:creator>
  <cp:lastModifiedBy>LSJ-TM</cp:lastModifiedBy>
  <cp:revision>2355</cp:revision>
  <dcterms:created xsi:type="dcterms:W3CDTF">2015-12-01T09:06:39Z</dcterms:created>
  <dcterms:modified xsi:type="dcterms:W3CDTF">2017-11-02T05:24:23Z</dcterms:modified>
</cp:coreProperties>
</file>