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media/image25.jpg" ContentType="image/png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57" r:id="rId3"/>
    <p:sldId id="262" r:id="rId4"/>
    <p:sldId id="263" r:id="rId5"/>
    <p:sldId id="258" r:id="rId6"/>
    <p:sldId id="256" r:id="rId7"/>
    <p:sldId id="264" r:id="rId8"/>
    <p:sldId id="267" r:id="rId9"/>
    <p:sldId id="260" r:id="rId10"/>
    <p:sldId id="261" r:id="rId11"/>
    <p:sldId id="265" r:id="rId12"/>
    <p:sldId id="266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85" autoAdjust="0"/>
  </p:normalViewPr>
  <p:slideViewPr>
    <p:cSldViewPr snapToGrid="0">
      <p:cViewPr varScale="1">
        <p:scale>
          <a:sx n="93" d="100"/>
          <a:sy n="93" d="100"/>
        </p:scale>
        <p:origin x="90" y="4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23478-7524-408A-ACE8-0E3C16AF8D6A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12F6E-5BAA-4500-B16F-2794152701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29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本页需将相框至于底层之后再替换照片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2F6E-5BAA-4500-B16F-27941527014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645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C12F6E-5BAA-4500-B16F-27941527014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788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16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0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80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60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847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6087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510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403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73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23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961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534FD-7BFD-471A-8CFE-E0C305B9C3D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3E04E-D0D9-4EC7-813F-6EF7347EE4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545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jp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淘宝网Chenying0907出品 9"/>
          <p:cNvGrpSpPr/>
          <p:nvPr/>
        </p:nvGrpSpPr>
        <p:grpSpPr>
          <a:xfrm>
            <a:off x="0" y="440763"/>
            <a:ext cx="12192000" cy="5976472"/>
            <a:chOff x="0" y="440763"/>
            <a:chExt cx="12192000" cy="5976472"/>
          </a:xfrm>
        </p:grpSpPr>
        <p:grpSp>
          <p:nvGrpSpPr>
            <p:cNvPr id="8" name="淘宝网Chenying0907出品 7"/>
            <p:cNvGrpSpPr/>
            <p:nvPr/>
          </p:nvGrpSpPr>
          <p:grpSpPr>
            <a:xfrm>
              <a:off x="0" y="440763"/>
              <a:ext cx="12192000" cy="5976472"/>
              <a:chOff x="0" y="440763"/>
              <a:chExt cx="12192000" cy="5976472"/>
            </a:xfrm>
          </p:grpSpPr>
          <p:pic>
            <p:nvPicPr>
              <p:cNvPr id="4" name="淘宝网chenying0907出品 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440764"/>
                <a:ext cx="12192000" cy="5976471"/>
              </a:xfrm>
              <a:prstGeom prst="rect">
                <a:avLst/>
              </a:prstGeom>
            </p:spPr>
          </p:pic>
          <p:pic>
            <p:nvPicPr>
              <p:cNvPr id="6" name="淘宝网chenying0907出品 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20489" y="1273070"/>
                <a:ext cx="5749144" cy="4311858"/>
              </a:xfrm>
              <a:prstGeom prst="rect">
                <a:avLst/>
              </a:prstGeom>
            </p:spPr>
          </p:pic>
          <p:pic>
            <p:nvPicPr>
              <p:cNvPr id="7" name="淘宝网chenying0907出品 6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55347" y="440763"/>
                <a:ext cx="2314286" cy="590476"/>
              </a:xfrm>
              <a:prstGeom prst="rect">
                <a:avLst/>
              </a:prstGeom>
            </p:spPr>
          </p:pic>
        </p:grpSp>
        <p:pic>
          <p:nvPicPr>
            <p:cNvPr id="9" name="淘宝网chenying0907出品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76165" y="4870642"/>
              <a:ext cx="3485714" cy="714286"/>
            </a:xfrm>
            <a:prstGeom prst="rect">
              <a:avLst/>
            </a:prstGeom>
          </p:spPr>
        </p:pic>
      </p:grpSp>
      <p:sp>
        <p:nvSpPr>
          <p:cNvPr id="11" name="淘宝网Chenying0907出品 10"/>
          <p:cNvSpPr txBox="1"/>
          <p:nvPr/>
        </p:nvSpPr>
        <p:spPr>
          <a:xfrm>
            <a:off x="776754" y="623113"/>
            <a:ext cx="49151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儿童电子相册</a:t>
            </a:r>
            <a:endParaRPr lang="zh-CN" altLang="en-US" sz="6000" b="1" dirty="0">
              <a:latin typeface="华康娃娃体W5(P)" panose="040B0500000000000000" pitchFamily="82" charset="-122"/>
              <a:ea typeface="华康娃娃体W5(P)" panose="040B0500000000000000" pitchFamily="82" charset="-122"/>
            </a:endParaRPr>
          </a:p>
        </p:txBody>
      </p:sp>
      <p:pic>
        <p:nvPicPr>
          <p:cNvPr id="14" name="张悬 - 宝贝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-1001143"/>
            <a:ext cx="609600" cy="609600"/>
          </a:xfrm>
          <a:prstGeom prst="rect">
            <a:avLst/>
          </a:prstGeom>
        </p:spPr>
      </p:pic>
      <p:sp>
        <p:nvSpPr>
          <p:cNvPr id="38" name="淘宝网Chenying0907出品 43"/>
          <p:cNvSpPr>
            <a:spLocks/>
          </p:cNvSpPr>
          <p:nvPr/>
        </p:nvSpPr>
        <p:spPr bwMode="auto">
          <a:xfrm>
            <a:off x="7152210" y="3005423"/>
            <a:ext cx="198438" cy="168275"/>
          </a:xfrm>
          <a:custGeom>
            <a:avLst/>
            <a:gdLst>
              <a:gd name="T0" fmla="*/ 26 w 53"/>
              <a:gd name="T1" fmla="*/ 0 h 45"/>
              <a:gd name="T2" fmla="*/ 26 w 53"/>
              <a:gd name="T3" fmla="*/ 0 h 45"/>
              <a:gd name="T4" fmla="*/ 25 w 53"/>
              <a:gd name="T5" fmla="*/ 1 h 45"/>
              <a:gd name="T6" fmla="*/ 18 w 53"/>
              <a:gd name="T7" fmla="*/ 14 h 45"/>
              <a:gd name="T8" fmla="*/ 4 w 53"/>
              <a:gd name="T9" fmla="*/ 16 h 45"/>
              <a:gd name="T10" fmla="*/ 3 w 53"/>
              <a:gd name="T11" fmla="*/ 19 h 45"/>
              <a:gd name="T12" fmla="*/ 13 w 53"/>
              <a:gd name="T13" fmla="*/ 29 h 45"/>
              <a:gd name="T14" fmla="*/ 11 w 53"/>
              <a:gd name="T15" fmla="*/ 43 h 45"/>
              <a:gd name="T16" fmla="*/ 12 w 53"/>
              <a:gd name="T17" fmla="*/ 45 h 45"/>
              <a:gd name="T18" fmla="*/ 13 w 53"/>
              <a:gd name="T19" fmla="*/ 45 h 45"/>
              <a:gd name="T20" fmla="*/ 26 w 53"/>
              <a:gd name="T21" fmla="*/ 38 h 45"/>
              <a:gd name="T22" fmla="*/ 27 w 53"/>
              <a:gd name="T23" fmla="*/ 37 h 45"/>
              <a:gd name="T24" fmla="*/ 27 w 53"/>
              <a:gd name="T25" fmla="*/ 38 h 45"/>
              <a:gd name="T26" fmla="*/ 40 w 53"/>
              <a:gd name="T27" fmla="*/ 45 h 45"/>
              <a:gd name="T28" fmla="*/ 41 w 53"/>
              <a:gd name="T29" fmla="*/ 45 h 45"/>
              <a:gd name="T30" fmla="*/ 42 w 53"/>
              <a:gd name="T31" fmla="*/ 43 h 45"/>
              <a:gd name="T32" fmla="*/ 40 w 53"/>
              <a:gd name="T33" fmla="*/ 29 h 45"/>
              <a:gd name="T34" fmla="*/ 50 w 53"/>
              <a:gd name="T35" fmla="*/ 19 h 45"/>
              <a:gd name="T36" fmla="*/ 49 w 53"/>
              <a:gd name="T37" fmla="*/ 16 h 45"/>
              <a:gd name="T38" fmla="*/ 35 w 53"/>
              <a:gd name="T39" fmla="*/ 14 h 45"/>
              <a:gd name="T40" fmla="*/ 28 w 53"/>
              <a:gd name="T41" fmla="*/ 1 h 45"/>
              <a:gd name="T42" fmla="*/ 26 w 53"/>
              <a:gd name="T43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3" h="45"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5" y="0"/>
                  <a:pt x="25" y="1"/>
                </a:cubicBezTo>
                <a:cubicBezTo>
                  <a:pt x="24" y="3"/>
                  <a:pt x="20" y="10"/>
                  <a:pt x="18" y="14"/>
                </a:cubicBezTo>
                <a:cubicBezTo>
                  <a:pt x="18" y="14"/>
                  <a:pt x="7" y="15"/>
                  <a:pt x="4" y="16"/>
                </a:cubicBezTo>
                <a:cubicBezTo>
                  <a:pt x="0" y="16"/>
                  <a:pt x="2" y="18"/>
                  <a:pt x="3" y="19"/>
                </a:cubicBezTo>
                <a:cubicBezTo>
                  <a:pt x="4" y="20"/>
                  <a:pt x="13" y="29"/>
                  <a:pt x="13" y="29"/>
                </a:cubicBezTo>
                <a:cubicBezTo>
                  <a:pt x="13" y="29"/>
                  <a:pt x="11" y="41"/>
                  <a:pt x="11" y="43"/>
                </a:cubicBezTo>
                <a:cubicBezTo>
                  <a:pt x="11" y="45"/>
                  <a:pt x="11" y="45"/>
                  <a:pt x="12" y="45"/>
                </a:cubicBezTo>
                <a:cubicBezTo>
                  <a:pt x="12" y="45"/>
                  <a:pt x="13" y="45"/>
                  <a:pt x="13" y="45"/>
                </a:cubicBezTo>
                <a:cubicBezTo>
                  <a:pt x="15" y="44"/>
                  <a:pt x="26" y="38"/>
                  <a:pt x="26" y="38"/>
                </a:cubicBezTo>
                <a:cubicBezTo>
                  <a:pt x="27" y="37"/>
                  <a:pt x="27" y="37"/>
                  <a:pt x="27" y="37"/>
                </a:cubicBezTo>
                <a:cubicBezTo>
                  <a:pt x="27" y="38"/>
                  <a:pt x="27" y="38"/>
                  <a:pt x="27" y="38"/>
                </a:cubicBezTo>
                <a:cubicBezTo>
                  <a:pt x="27" y="38"/>
                  <a:pt x="39" y="44"/>
                  <a:pt x="40" y="45"/>
                </a:cubicBezTo>
                <a:cubicBezTo>
                  <a:pt x="40" y="45"/>
                  <a:pt x="41" y="45"/>
                  <a:pt x="41" y="45"/>
                </a:cubicBezTo>
                <a:cubicBezTo>
                  <a:pt x="42" y="45"/>
                  <a:pt x="43" y="45"/>
                  <a:pt x="42" y="43"/>
                </a:cubicBezTo>
                <a:cubicBezTo>
                  <a:pt x="42" y="41"/>
                  <a:pt x="40" y="29"/>
                  <a:pt x="40" y="29"/>
                </a:cubicBezTo>
                <a:cubicBezTo>
                  <a:pt x="40" y="29"/>
                  <a:pt x="49" y="20"/>
                  <a:pt x="50" y="19"/>
                </a:cubicBezTo>
                <a:cubicBezTo>
                  <a:pt x="51" y="18"/>
                  <a:pt x="53" y="16"/>
                  <a:pt x="49" y="16"/>
                </a:cubicBezTo>
                <a:cubicBezTo>
                  <a:pt x="46" y="15"/>
                  <a:pt x="35" y="14"/>
                  <a:pt x="35" y="14"/>
                </a:cubicBezTo>
                <a:cubicBezTo>
                  <a:pt x="35" y="14"/>
                  <a:pt x="29" y="3"/>
                  <a:pt x="28" y="1"/>
                </a:cubicBezTo>
                <a:cubicBezTo>
                  <a:pt x="27" y="1"/>
                  <a:pt x="27" y="0"/>
                  <a:pt x="26" y="0"/>
                </a:cubicBezTo>
              </a:path>
            </a:pathLst>
          </a:custGeom>
          <a:solidFill>
            <a:srgbClr val="FFFD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淘宝网Chenying0907出品 46"/>
          <p:cNvSpPr>
            <a:spLocks/>
          </p:cNvSpPr>
          <p:nvPr/>
        </p:nvSpPr>
        <p:spPr bwMode="auto">
          <a:xfrm>
            <a:off x="8464278" y="1273070"/>
            <a:ext cx="198438" cy="173038"/>
          </a:xfrm>
          <a:custGeom>
            <a:avLst/>
            <a:gdLst>
              <a:gd name="T0" fmla="*/ 49 w 53"/>
              <a:gd name="T1" fmla="*/ 16 h 46"/>
              <a:gd name="T2" fmla="*/ 34 w 53"/>
              <a:gd name="T3" fmla="*/ 15 h 46"/>
              <a:gd name="T4" fmla="*/ 28 w 53"/>
              <a:gd name="T5" fmla="*/ 2 h 46"/>
              <a:gd name="T6" fmla="*/ 26 w 53"/>
              <a:gd name="T7" fmla="*/ 0 h 46"/>
              <a:gd name="T8" fmla="*/ 25 w 53"/>
              <a:gd name="T9" fmla="*/ 2 h 46"/>
              <a:gd name="T10" fmla="*/ 18 w 53"/>
              <a:gd name="T11" fmla="*/ 14 h 46"/>
              <a:gd name="T12" fmla="*/ 4 w 53"/>
              <a:gd name="T13" fmla="*/ 16 h 46"/>
              <a:gd name="T14" fmla="*/ 3 w 53"/>
              <a:gd name="T15" fmla="*/ 19 h 46"/>
              <a:gd name="T16" fmla="*/ 13 w 53"/>
              <a:gd name="T17" fmla="*/ 29 h 46"/>
              <a:gd name="T18" fmla="*/ 11 w 53"/>
              <a:gd name="T19" fmla="*/ 43 h 46"/>
              <a:gd name="T20" fmla="*/ 13 w 53"/>
              <a:gd name="T21" fmla="*/ 45 h 46"/>
              <a:gd name="T22" fmla="*/ 26 w 53"/>
              <a:gd name="T23" fmla="*/ 38 h 46"/>
              <a:gd name="T24" fmla="*/ 27 w 53"/>
              <a:gd name="T25" fmla="*/ 38 h 46"/>
              <a:gd name="T26" fmla="*/ 27 w 53"/>
              <a:gd name="T27" fmla="*/ 38 h 46"/>
              <a:gd name="T28" fmla="*/ 40 w 53"/>
              <a:gd name="T29" fmla="*/ 45 h 46"/>
              <a:gd name="T30" fmla="*/ 42 w 53"/>
              <a:gd name="T31" fmla="*/ 43 h 46"/>
              <a:gd name="T32" fmla="*/ 40 w 53"/>
              <a:gd name="T33" fmla="*/ 29 h 46"/>
              <a:gd name="T34" fmla="*/ 50 w 53"/>
              <a:gd name="T35" fmla="*/ 19 h 46"/>
              <a:gd name="T36" fmla="*/ 49 w 53"/>
              <a:gd name="T37" fmla="*/ 1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3" h="46">
                <a:moveTo>
                  <a:pt x="49" y="16"/>
                </a:moveTo>
                <a:cubicBezTo>
                  <a:pt x="46" y="16"/>
                  <a:pt x="34" y="15"/>
                  <a:pt x="34" y="15"/>
                </a:cubicBezTo>
                <a:cubicBezTo>
                  <a:pt x="34" y="15"/>
                  <a:pt x="29" y="3"/>
                  <a:pt x="28" y="2"/>
                </a:cubicBezTo>
                <a:cubicBezTo>
                  <a:pt x="28" y="1"/>
                  <a:pt x="27" y="0"/>
                  <a:pt x="26" y="0"/>
                </a:cubicBezTo>
                <a:cubicBezTo>
                  <a:pt x="26" y="0"/>
                  <a:pt x="25" y="1"/>
                  <a:pt x="25" y="2"/>
                </a:cubicBezTo>
                <a:cubicBezTo>
                  <a:pt x="24" y="4"/>
                  <a:pt x="20" y="11"/>
                  <a:pt x="18" y="14"/>
                </a:cubicBezTo>
                <a:cubicBezTo>
                  <a:pt x="18" y="14"/>
                  <a:pt x="7" y="16"/>
                  <a:pt x="4" y="16"/>
                </a:cubicBezTo>
                <a:cubicBezTo>
                  <a:pt x="0" y="16"/>
                  <a:pt x="2" y="18"/>
                  <a:pt x="3" y="19"/>
                </a:cubicBezTo>
                <a:cubicBezTo>
                  <a:pt x="5" y="20"/>
                  <a:pt x="13" y="29"/>
                  <a:pt x="13" y="29"/>
                </a:cubicBezTo>
                <a:cubicBezTo>
                  <a:pt x="13" y="29"/>
                  <a:pt x="11" y="41"/>
                  <a:pt x="11" y="43"/>
                </a:cubicBezTo>
                <a:cubicBezTo>
                  <a:pt x="10" y="46"/>
                  <a:pt x="12" y="46"/>
                  <a:pt x="13" y="45"/>
                </a:cubicBezTo>
                <a:cubicBezTo>
                  <a:pt x="15" y="45"/>
                  <a:pt x="26" y="38"/>
                  <a:pt x="26" y="38"/>
                </a:cubicBezTo>
                <a:cubicBezTo>
                  <a:pt x="27" y="38"/>
                  <a:pt x="27" y="38"/>
                  <a:pt x="27" y="38"/>
                </a:cubicBezTo>
                <a:cubicBezTo>
                  <a:pt x="27" y="38"/>
                  <a:pt x="27" y="38"/>
                  <a:pt x="27" y="38"/>
                </a:cubicBezTo>
                <a:cubicBezTo>
                  <a:pt x="27" y="38"/>
                  <a:pt x="39" y="45"/>
                  <a:pt x="40" y="45"/>
                </a:cubicBezTo>
                <a:cubicBezTo>
                  <a:pt x="42" y="46"/>
                  <a:pt x="43" y="46"/>
                  <a:pt x="42" y="43"/>
                </a:cubicBezTo>
                <a:cubicBezTo>
                  <a:pt x="42" y="41"/>
                  <a:pt x="40" y="29"/>
                  <a:pt x="40" y="29"/>
                </a:cubicBezTo>
                <a:cubicBezTo>
                  <a:pt x="40" y="29"/>
                  <a:pt x="49" y="20"/>
                  <a:pt x="50" y="19"/>
                </a:cubicBezTo>
                <a:cubicBezTo>
                  <a:pt x="51" y="18"/>
                  <a:pt x="53" y="16"/>
                  <a:pt x="49" y="16"/>
                </a:cubicBezTo>
                <a:close/>
              </a:path>
            </a:pathLst>
          </a:custGeom>
          <a:solidFill>
            <a:srgbClr val="FFF7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淘宝网Chenying0907出品 47"/>
          <p:cNvSpPr>
            <a:spLocks/>
          </p:cNvSpPr>
          <p:nvPr/>
        </p:nvSpPr>
        <p:spPr bwMode="auto">
          <a:xfrm>
            <a:off x="10054160" y="4784123"/>
            <a:ext cx="195263" cy="173038"/>
          </a:xfrm>
          <a:custGeom>
            <a:avLst/>
            <a:gdLst>
              <a:gd name="T0" fmla="*/ 49 w 52"/>
              <a:gd name="T1" fmla="*/ 16 h 46"/>
              <a:gd name="T2" fmla="*/ 34 w 52"/>
              <a:gd name="T3" fmla="*/ 14 h 46"/>
              <a:gd name="T4" fmla="*/ 27 w 52"/>
              <a:gd name="T5" fmla="*/ 2 h 46"/>
              <a:gd name="T6" fmla="*/ 26 w 52"/>
              <a:gd name="T7" fmla="*/ 0 h 46"/>
              <a:gd name="T8" fmla="*/ 24 w 52"/>
              <a:gd name="T9" fmla="*/ 2 h 46"/>
              <a:gd name="T10" fmla="*/ 18 w 52"/>
              <a:gd name="T11" fmla="*/ 14 h 46"/>
              <a:gd name="T12" fmla="*/ 3 w 52"/>
              <a:gd name="T13" fmla="*/ 16 h 46"/>
              <a:gd name="T14" fmla="*/ 3 w 52"/>
              <a:gd name="T15" fmla="*/ 19 h 46"/>
              <a:gd name="T16" fmla="*/ 13 w 52"/>
              <a:gd name="T17" fmla="*/ 29 h 46"/>
              <a:gd name="T18" fmla="*/ 10 w 52"/>
              <a:gd name="T19" fmla="*/ 43 h 46"/>
              <a:gd name="T20" fmla="*/ 12 w 52"/>
              <a:gd name="T21" fmla="*/ 45 h 46"/>
              <a:gd name="T22" fmla="*/ 25 w 52"/>
              <a:gd name="T23" fmla="*/ 38 h 46"/>
              <a:gd name="T24" fmla="*/ 26 w 52"/>
              <a:gd name="T25" fmla="*/ 38 h 46"/>
              <a:gd name="T26" fmla="*/ 27 w 52"/>
              <a:gd name="T27" fmla="*/ 38 h 46"/>
              <a:gd name="T28" fmla="*/ 39 w 52"/>
              <a:gd name="T29" fmla="*/ 45 h 46"/>
              <a:gd name="T30" fmla="*/ 42 w 52"/>
              <a:gd name="T31" fmla="*/ 43 h 46"/>
              <a:gd name="T32" fmla="*/ 39 w 52"/>
              <a:gd name="T33" fmla="*/ 29 h 46"/>
              <a:gd name="T34" fmla="*/ 49 w 52"/>
              <a:gd name="T35" fmla="*/ 19 h 46"/>
              <a:gd name="T36" fmla="*/ 49 w 52"/>
              <a:gd name="T37" fmla="*/ 1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2" h="46">
                <a:moveTo>
                  <a:pt x="49" y="16"/>
                </a:moveTo>
                <a:cubicBezTo>
                  <a:pt x="45" y="16"/>
                  <a:pt x="34" y="14"/>
                  <a:pt x="34" y="14"/>
                </a:cubicBezTo>
                <a:cubicBezTo>
                  <a:pt x="34" y="14"/>
                  <a:pt x="28" y="3"/>
                  <a:pt x="27" y="2"/>
                </a:cubicBezTo>
                <a:cubicBezTo>
                  <a:pt x="27" y="1"/>
                  <a:pt x="26" y="0"/>
                  <a:pt x="26" y="0"/>
                </a:cubicBezTo>
                <a:cubicBezTo>
                  <a:pt x="25" y="0"/>
                  <a:pt x="25" y="1"/>
                  <a:pt x="24" y="2"/>
                </a:cubicBezTo>
                <a:cubicBezTo>
                  <a:pt x="23" y="4"/>
                  <a:pt x="20" y="11"/>
                  <a:pt x="18" y="14"/>
                </a:cubicBezTo>
                <a:cubicBezTo>
                  <a:pt x="18" y="14"/>
                  <a:pt x="7" y="16"/>
                  <a:pt x="3" y="16"/>
                </a:cubicBezTo>
                <a:cubicBezTo>
                  <a:pt x="0" y="16"/>
                  <a:pt x="1" y="18"/>
                  <a:pt x="3" y="19"/>
                </a:cubicBezTo>
                <a:cubicBezTo>
                  <a:pt x="4" y="21"/>
                  <a:pt x="13" y="29"/>
                  <a:pt x="13" y="29"/>
                </a:cubicBezTo>
                <a:cubicBezTo>
                  <a:pt x="13" y="29"/>
                  <a:pt x="11" y="41"/>
                  <a:pt x="10" y="43"/>
                </a:cubicBezTo>
                <a:cubicBezTo>
                  <a:pt x="10" y="46"/>
                  <a:pt x="11" y="46"/>
                  <a:pt x="12" y="45"/>
                </a:cubicBezTo>
                <a:cubicBezTo>
                  <a:pt x="14" y="45"/>
                  <a:pt x="25" y="38"/>
                  <a:pt x="25" y="38"/>
                </a:cubicBezTo>
                <a:cubicBezTo>
                  <a:pt x="26" y="38"/>
                  <a:pt x="26" y="38"/>
                  <a:pt x="26" y="38"/>
                </a:cubicBezTo>
                <a:cubicBezTo>
                  <a:pt x="27" y="38"/>
                  <a:pt x="27" y="38"/>
                  <a:pt x="27" y="38"/>
                </a:cubicBezTo>
                <a:cubicBezTo>
                  <a:pt x="27" y="38"/>
                  <a:pt x="38" y="45"/>
                  <a:pt x="39" y="45"/>
                </a:cubicBezTo>
                <a:cubicBezTo>
                  <a:pt x="41" y="46"/>
                  <a:pt x="42" y="46"/>
                  <a:pt x="42" y="43"/>
                </a:cubicBezTo>
                <a:cubicBezTo>
                  <a:pt x="41" y="41"/>
                  <a:pt x="39" y="29"/>
                  <a:pt x="39" y="29"/>
                </a:cubicBezTo>
                <a:cubicBezTo>
                  <a:pt x="39" y="29"/>
                  <a:pt x="48" y="21"/>
                  <a:pt x="49" y="19"/>
                </a:cubicBezTo>
                <a:cubicBezTo>
                  <a:pt x="50" y="18"/>
                  <a:pt x="52" y="16"/>
                  <a:pt x="49" y="16"/>
                </a:cubicBezTo>
                <a:close/>
              </a:path>
            </a:pathLst>
          </a:custGeom>
          <a:solidFill>
            <a:srgbClr val="FFF7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淘宝网Chenying0907出品 50"/>
          <p:cNvSpPr>
            <a:spLocks/>
          </p:cNvSpPr>
          <p:nvPr/>
        </p:nvSpPr>
        <p:spPr bwMode="auto">
          <a:xfrm>
            <a:off x="8563497" y="4327810"/>
            <a:ext cx="157163" cy="134938"/>
          </a:xfrm>
          <a:custGeom>
            <a:avLst/>
            <a:gdLst>
              <a:gd name="T0" fmla="*/ 39 w 42"/>
              <a:gd name="T1" fmla="*/ 12 h 36"/>
              <a:gd name="T2" fmla="*/ 28 w 42"/>
              <a:gd name="T3" fmla="*/ 11 h 36"/>
              <a:gd name="T4" fmla="*/ 22 w 42"/>
              <a:gd name="T5" fmla="*/ 1 h 36"/>
              <a:gd name="T6" fmla="*/ 21 w 42"/>
              <a:gd name="T7" fmla="*/ 0 h 36"/>
              <a:gd name="T8" fmla="*/ 20 w 42"/>
              <a:gd name="T9" fmla="*/ 1 h 36"/>
              <a:gd name="T10" fmla="*/ 15 w 42"/>
              <a:gd name="T11" fmla="*/ 11 h 36"/>
              <a:gd name="T12" fmla="*/ 3 w 42"/>
              <a:gd name="T13" fmla="*/ 12 h 36"/>
              <a:gd name="T14" fmla="*/ 3 w 42"/>
              <a:gd name="T15" fmla="*/ 15 h 36"/>
              <a:gd name="T16" fmla="*/ 11 w 42"/>
              <a:gd name="T17" fmla="*/ 23 h 36"/>
              <a:gd name="T18" fmla="*/ 9 w 42"/>
              <a:gd name="T19" fmla="*/ 34 h 36"/>
              <a:gd name="T20" fmla="*/ 11 w 42"/>
              <a:gd name="T21" fmla="*/ 36 h 36"/>
              <a:gd name="T22" fmla="*/ 21 w 42"/>
              <a:gd name="T23" fmla="*/ 30 h 36"/>
              <a:gd name="T24" fmla="*/ 21 w 42"/>
              <a:gd name="T25" fmla="*/ 30 h 36"/>
              <a:gd name="T26" fmla="*/ 22 w 42"/>
              <a:gd name="T27" fmla="*/ 30 h 36"/>
              <a:gd name="T28" fmla="*/ 32 w 42"/>
              <a:gd name="T29" fmla="*/ 36 h 36"/>
              <a:gd name="T30" fmla="*/ 34 w 42"/>
              <a:gd name="T31" fmla="*/ 34 h 36"/>
              <a:gd name="T32" fmla="*/ 32 w 42"/>
              <a:gd name="T33" fmla="*/ 23 h 36"/>
              <a:gd name="T34" fmla="*/ 40 w 42"/>
              <a:gd name="T35" fmla="*/ 15 h 36"/>
              <a:gd name="T36" fmla="*/ 39 w 42"/>
              <a:gd name="T37" fmla="*/ 1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2" h="36">
                <a:moveTo>
                  <a:pt x="39" y="12"/>
                </a:moveTo>
                <a:cubicBezTo>
                  <a:pt x="36" y="12"/>
                  <a:pt x="28" y="11"/>
                  <a:pt x="28" y="11"/>
                </a:cubicBezTo>
                <a:cubicBezTo>
                  <a:pt x="28" y="11"/>
                  <a:pt x="23" y="2"/>
                  <a:pt x="22" y="1"/>
                </a:cubicBezTo>
                <a:cubicBezTo>
                  <a:pt x="22" y="1"/>
                  <a:pt x="22" y="0"/>
                  <a:pt x="21" y="0"/>
                </a:cubicBezTo>
                <a:cubicBezTo>
                  <a:pt x="21" y="0"/>
                  <a:pt x="20" y="0"/>
                  <a:pt x="20" y="1"/>
                </a:cubicBezTo>
                <a:cubicBezTo>
                  <a:pt x="19" y="3"/>
                  <a:pt x="16" y="8"/>
                  <a:pt x="15" y="11"/>
                </a:cubicBezTo>
                <a:cubicBezTo>
                  <a:pt x="15" y="11"/>
                  <a:pt x="6" y="12"/>
                  <a:pt x="3" y="12"/>
                </a:cubicBezTo>
                <a:cubicBezTo>
                  <a:pt x="0" y="13"/>
                  <a:pt x="2" y="14"/>
                  <a:pt x="3" y="15"/>
                </a:cubicBezTo>
                <a:cubicBezTo>
                  <a:pt x="4" y="16"/>
                  <a:pt x="11" y="23"/>
                  <a:pt x="11" y="23"/>
                </a:cubicBezTo>
                <a:cubicBezTo>
                  <a:pt x="11" y="23"/>
                  <a:pt x="9" y="32"/>
                  <a:pt x="9" y="34"/>
                </a:cubicBezTo>
                <a:cubicBezTo>
                  <a:pt x="8" y="36"/>
                  <a:pt x="9" y="36"/>
                  <a:pt x="11" y="36"/>
                </a:cubicBezTo>
                <a:cubicBezTo>
                  <a:pt x="12" y="35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31" y="35"/>
                  <a:pt x="32" y="36"/>
                </a:cubicBezTo>
                <a:cubicBezTo>
                  <a:pt x="33" y="36"/>
                  <a:pt x="34" y="36"/>
                  <a:pt x="34" y="34"/>
                </a:cubicBezTo>
                <a:cubicBezTo>
                  <a:pt x="33" y="32"/>
                  <a:pt x="32" y="23"/>
                  <a:pt x="32" y="23"/>
                </a:cubicBezTo>
                <a:cubicBezTo>
                  <a:pt x="32" y="23"/>
                  <a:pt x="39" y="16"/>
                  <a:pt x="40" y="15"/>
                </a:cubicBezTo>
                <a:cubicBezTo>
                  <a:pt x="40" y="14"/>
                  <a:pt x="42" y="13"/>
                  <a:pt x="39" y="12"/>
                </a:cubicBezTo>
                <a:close/>
              </a:path>
            </a:pathLst>
          </a:custGeom>
          <a:solidFill>
            <a:srgbClr val="FFF7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淘宝网Chenying0907出品 51"/>
          <p:cNvSpPr>
            <a:spLocks/>
          </p:cNvSpPr>
          <p:nvPr/>
        </p:nvSpPr>
        <p:spPr bwMode="auto">
          <a:xfrm>
            <a:off x="7174435" y="4396073"/>
            <a:ext cx="153988" cy="134938"/>
          </a:xfrm>
          <a:custGeom>
            <a:avLst/>
            <a:gdLst>
              <a:gd name="T0" fmla="*/ 39 w 41"/>
              <a:gd name="T1" fmla="*/ 13 h 36"/>
              <a:gd name="T2" fmla="*/ 27 w 41"/>
              <a:gd name="T3" fmla="*/ 11 h 36"/>
              <a:gd name="T4" fmla="*/ 22 w 41"/>
              <a:gd name="T5" fmla="*/ 1 h 36"/>
              <a:gd name="T6" fmla="*/ 20 w 41"/>
              <a:gd name="T7" fmla="*/ 0 h 36"/>
              <a:gd name="T8" fmla="*/ 19 w 41"/>
              <a:gd name="T9" fmla="*/ 1 h 36"/>
              <a:gd name="T10" fmla="*/ 14 w 41"/>
              <a:gd name="T11" fmla="*/ 11 h 36"/>
              <a:gd name="T12" fmla="*/ 3 w 41"/>
              <a:gd name="T13" fmla="*/ 13 h 36"/>
              <a:gd name="T14" fmla="*/ 2 w 41"/>
              <a:gd name="T15" fmla="*/ 15 h 36"/>
              <a:gd name="T16" fmla="*/ 10 w 41"/>
              <a:gd name="T17" fmla="*/ 23 h 36"/>
              <a:gd name="T18" fmla="*/ 8 w 41"/>
              <a:gd name="T19" fmla="*/ 34 h 36"/>
              <a:gd name="T20" fmla="*/ 10 w 41"/>
              <a:gd name="T21" fmla="*/ 36 h 36"/>
              <a:gd name="T22" fmla="*/ 20 w 41"/>
              <a:gd name="T23" fmla="*/ 30 h 36"/>
              <a:gd name="T24" fmla="*/ 21 w 41"/>
              <a:gd name="T25" fmla="*/ 30 h 36"/>
              <a:gd name="T26" fmla="*/ 21 w 41"/>
              <a:gd name="T27" fmla="*/ 30 h 36"/>
              <a:gd name="T28" fmla="*/ 31 w 41"/>
              <a:gd name="T29" fmla="*/ 36 h 36"/>
              <a:gd name="T30" fmla="*/ 33 w 41"/>
              <a:gd name="T31" fmla="*/ 34 h 36"/>
              <a:gd name="T32" fmla="*/ 31 w 41"/>
              <a:gd name="T33" fmla="*/ 23 h 36"/>
              <a:gd name="T34" fmla="*/ 39 w 41"/>
              <a:gd name="T35" fmla="*/ 15 h 36"/>
              <a:gd name="T36" fmla="*/ 39 w 41"/>
              <a:gd name="T37" fmla="*/ 1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1" h="36">
                <a:moveTo>
                  <a:pt x="39" y="13"/>
                </a:moveTo>
                <a:cubicBezTo>
                  <a:pt x="36" y="12"/>
                  <a:pt x="27" y="11"/>
                  <a:pt x="27" y="11"/>
                </a:cubicBezTo>
                <a:cubicBezTo>
                  <a:pt x="27" y="11"/>
                  <a:pt x="22" y="2"/>
                  <a:pt x="22" y="1"/>
                </a:cubicBezTo>
                <a:cubicBezTo>
                  <a:pt x="21" y="1"/>
                  <a:pt x="21" y="0"/>
                  <a:pt x="20" y="0"/>
                </a:cubicBezTo>
                <a:cubicBezTo>
                  <a:pt x="20" y="0"/>
                  <a:pt x="20" y="0"/>
                  <a:pt x="19" y="1"/>
                </a:cubicBezTo>
                <a:cubicBezTo>
                  <a:pt x="18" y="3"/>
                  <a:pt x="16" y="8"/>
                  <a:pt x="14" y="11"/>
                </a:cubicBezTo>
                <a:cubicBezTo>
                  <a:pt x="14" y="11"/>
                  <a:pt x="5" y="12"/>
                  <a:pt x="3" y="13"/>
                </a:cubicBezTo>
                <a:cubicBezTo>
                  <a:pt x="0" y="13"/>
                  <a:pt x="1" y="14"/>
                  <a:pt x="2" y="15"/>
                </a:cubicBezTo>
                <a:cubicBezTo>
                  <a:pt x="3" y="16"/>
                  <a:pt x="10" y="23"/>
                  <a:pt x="10" y="23"/>
                </a:cubicBezTo>
                <a:cubicBezTo>
                  <a:pt x="10" y="23"/>
                  <a:pt x="9" y="32"/>
                  <a:pt x="8" y="34"/>
                </a:cubicBezTo>
                <a:cubicBezTo>
                  <a:pt x="8" y="36"/>
                  <a:pt x="9" y="36"/>
                  <a:pt x="10" y="36"/>
                </a:cubicBezTo>
                <a:cubicBezTo>
                  <a:pt x="11" y="35"/>
                  <a:pt x="20" y="30"/>
                  <a:pt x="20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30" y="35"/>
                  <a:pt x="31" y="36"/>
                </a:cubicBezTo>
                <a:cubicBezTo>
                  <a:pt x="32" y="36"/>
                  <a:pt x="33" y="36"/>
                  <a:pt x="33" y="34"/>
                </a:cubicBezTo>
                <a:cubicBezTo>
                  <a:pt x="32" y="32"/>
                  <a:pt x="31" y="23"/>
                  <a:pt x="31" y="23"/>
                </a:cubicBezTo>
                <a:cubicBezTo>
                  <a:pt x="31" y="23"/>
                  <a:pt x="38" y="16"/>
                  <a:pt x="39" y="15"/>
                </a:cubicBezTo>
                <a:cubicBezTo>
                  <a:pt x="40" y="14"/>
                  <a:pt x="41" y="13"/>
                  <a:pt x="39" y="13"/>
                </a:cubicBezTo>
                <a:close/>
              </a:path>
            </a:pathLst>
          </a:custGeom>
          <a:solidFill>
            <a:srgbClr val="FFF7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淘宝网Chenying0907出品 54"/>
          <p:cNvSpPr>
            <a:spLocks/>
          </p:cNvSpPr>
          <p:nvPr/>
        </p:nvSpPr>
        <p:spPr bwMode="auto">
          <a:xfrm>
            <a:off x="11708335" y="4053173"/>
            <a:ext cx="158750" cy="136525"/>
          </a:xfrm>
          <a:custGeom>
            <a:avLst/>
            <a:gdLst>
              <a:gd name="T0" fmla="*/ 21 w 42"/>
              <a:gd name="T1" fmla="*/ 0 h 36"/>
              <a:gd name="T2" fmla="*/ 21 w 42"/>
              <a:gd name="T3" fmla="*/ 0 h 36"/>
              <a:gd name="T4" fmla="*/ 20 w 42"/>
              <a:gd name="T5" fmla="*/ 1 h 36"/>
              <a:gd name="T6" fmla="*/ 15 w 42"/>
              <a:gd name="T7" fmla="*/ 11 h 36"/>
              <a:gd name="T8" fmla="*/ 3 w 42"/>
              <a:gd name="T9" fmla="*/ 12 h 36"/>
              <a:gd name="T10" fmla="*/ 3 w 42"/>
              <a:gd name="T11" fmla="*/ 15 h 36"/>
              <a:gd name="T12" fmla="*/ 11 w 42"/>
              <a:gd name="T13" fmla="*/ 23 h 36"/>
              <a:gd name="T14" fmla="*/ 9 w 42"/>
              <a:gd name="T15" fmla="*/ 34 h 36"/>
              <a:gd name="T16" fmla="*/ 9 w 42"/>
              <a:gd name="T17" fmla="*/ 36 h 36"/>
              <a:gd name="T18" fmla="*/ 10 w 42"/>
              <a:gd name="T19" fmla="*/ 35 h 36"/>
              <a:gd name="T20" fmla="*/ 20 w 42"/>
              <a:gd name="T21" fmla="*/ 30 h 36"/>
              <a:gd name="T22" fmla="*/ 21 w 42"/>
              <a:gd name="T23" fmla="*/ 30 h 36"/>
              <a:gd name="T24" fmla="*/ 22 w 42"/>
              <a:gd name="T25" fmla="*/ 30 h 36"/>
              <a:gd name="T26" fmla="*/ 32 w 42"/>
              <a:gd name="T27" fmla="*/ 35 h 36"/>
              <a:gd name="T28" fmla="*/ 33 w 42"/>
              <a:gd name="T29" fmla="*/ 36 h 36"/>
              <a:gd name="T30" fmla="*/ 33 w 42"/>
              <a:gd name="T31" fmla="*/ 34 h 36"/>
              <a:gd name="T32" fmla="*/ 31 w 42"/>
              <a:gd name="T33" fmla="*/ 23 h 36"/>
              <a:gd name="T34" fmla="*/ 39 w 42"/>
              <a:gd name="T35" fmla="*/ 15 h 36"/>
              <a:gd name="T36" fmla="*/ 39 w 42"/>
              <a:gd name="T37" fmla="*/ 12 h 36"/>
              <a:gd name="T38" fmla="*/ 27 w 42"/>
              <a:gd name="T39" fmla="*/ 11 h 36"/>
              <a:gd name="T40" fmla="*/ 22 w 42"/>
              <a:gd name="T41" fmla="*/ 1 h 36"/>
              <a:gd name="T42" fmla="*/ 21 w 42"/>
              <a:gd name="T43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2" h="36">
                <a:moveTo>
                  <a:pt x="21" y="0"/>
                </a:moveTo>
                <a:cubicBezTo>
                  <a:pt x="21" y="0"/>
                  <a:pt x="21" y="0"/>
                  <a:pt x="21" y="0"/>
                </a:cubicBezTo>
                <a:cubicBezTo>
                  <a:pt x="20" y="0"/>
                  <a:pt x="20" y="0"/>
                  <a:pt x="20" y="1"/>
                </a:cubicBezTo>
                <a:cubicBezTo>
                  <a:pt x="19" y="3"/>
                  <a:pt x="16" y="8"/>
                  <a:pt x="15" y="11"/>
                </a:cubicBezTo>
                <a:cubicBezTo>
                  <a:pt x="15" y="11"/>
                  <a:pt x="6" y="12"/>
                  <a:pt x="3" y="12"/>
                </a:cubicBezTo>
                <a:cubicBezTo>
                  <a:pt x="0" y="13"/>
                  <a:pt x="2" y="14"/>
                  <a:pt x="3" y="15"/>
                </a:cubicBezTo>
                <a:cubicBezTo>
                  <a:pt x="4" y="16"/>
                  <a:pt x="11" y="23"/>
                  <a:pt x="11" y="23"/>
                </a:cubicBezTo>
                <a:cubicBezTo>
                  <a:pt x="11" y="23"/>
                  <a:pt x="9" y="32"/>
                  <a:pt x="9" y="34"/>
                </a:cubicBezTo>
                <a:cubicBezTo>
                  <a:pt x="8" y="35"/>
                  <a:pt x="9" y="36"/>
                  <a:pt x="9" y="36"/>
                </a:cubicBezTo>
                <a:cubicBezTo>
                  <a:pt x="10" y="36"/>
                  <a:pt x="10" y="36"/>
                  <a:pt x="10" y="35"/>
                </a:cubicBezTo>
                <a:cubicBezTo>
                  <a:pt x="12" y="35"/>
                  <a:pt x="20" y="30"/>
                  <a:pt x="20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30" y="35"/>
                  <a:pt x="32" y="35"/>
                </a:cubicBezTo>
                <a:cubicBezTo>
                  <a:pt x="32" y="36"/>
                  <a:pt x="32" y="36"/>
                  <a:pt x="33" y="36"/>
                </a:cubicBezTo>
                <a:cubicBezTo>
                  <a:pt x="33" y="36"/>
                  <a:pt x="34" y="35"/>
                  <a:pt x="33" y="34"/>
                </a:cubicBezTo>
                <a:cubicBezTo>
                  <a:pt x="33" y="32"/>
                  <a:pt x="31" y="23"/>
                  <a:pt x="31" y="23"/>
                </a:cubicBezTo>
                <a:cubicBezTo>
                  <a:pt x="31" y="23"/>
                  <a:pt x="38" y="16"/>
                  <a:pt x="39" y="15"/>
                </a:cubicBezTo>
                <a:cubicBezTo>
                  <a:pt x="40" y="14"/>
                  <a:pt x="42" y="13"/>
                  <a:pt x="39" y="12"/>
                </a:cubicBezTo>
                <a:cubicBezTo>
                  <a:pt x="36" y="12"/>
                  <a:pt x="27" y="11"/>
                  <a:pt x="27" y="11"/>
                </a:cubicBezTo>
                <a:cubicBezTo>
                  <a:pt x="27" y="11"/>
                  <a:pt x="23" y="2"/>
                  <a:pt x="22" y="1"/>
                </a:cubicBezTo>
                <a:cubicBezTo>
                  <a:pt x="22" y="0"/>
                  <a:pt x="21" y="0"/>
                  <a:pt x="21" y="0"/>
                </a:cubicBezTo>
              </a:path>
            </a:pathLst>
          </a:custGeom>
          <a:solidFill>
            <a:srgbClr val="FFFD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淘宝网Chenying0907出品 55"/>
          <p:cNvSpPr>
            <a:spLocks/>
          </p:cNvSpPr>
          <p:nvPr/>
        </p:nvSpPr>
        <p:spPr bwMode="auto">
          <a:xfrm>
            <a:off x="11634554" y="2235235"/>
            <a:ext cx="153988" cy="134938"/>
          </a:xfrm>
          <a:custGeom>
            <a:avLst/>
            <a:gdLst>
              <a:gd name="T0" fmla="*/ 38 w 41"/>
              <a:gd name="T1" fmla="*/ 13 h 36"/>
              <a:gd name="T2" fmla="*/ 27 w 41"/>
              <a:gd name="T3" fmla="*/ 11 h 36"/>
              <a:gd name="T4" fmla="*/ 21 w 41"/>
              <a:gd name="T5" fmla="*/ 1 h 36"/>
              <a:gd name="T6" fmla="*/ 20 w 41"/>
              <a:gd name="T7" fmla="*/ 0 h 36"/>
              <a:gd name="T8" fmla="*/ 19 w 41"/>
              <a:gd name="T9" fmla="*/ 1 h 36"/>
              <a:gd name="T10" fmla="*/ 14 w 41"/>
              <a:gd name="T11" fmla="*/ 11 h 36"/>
              <a:gd name="T12" fmla="*/ 2 w 41"/>
              <a:gd name="T13" fmla="*/ 13 h 36"/>
              <a:gd name="T14" fmla="*/ 2 w 41"/>
              <a:gd name="T15" fmla="*/ 15 h 36"/>
              <a:gd name="T16" fmla="*/ 10 w 41"/>
              <a:gd name="T17" fmla="*/ 23 h 36"/>
              <a:gd name="T18" fmla="*/ 8 w 41"/>
              <a:gd name="T19" fmla="*/ 34 h 36"/>
              <a:gd name="T20" fmla="*/ 10 w 41"/>
              <a:gd name="T21" fmla="*/ 36 h 36"/>
              <a:gd name="T22" fmla="*/ 20 w 41"/>
              <a:gd name="T23" fmla="*/ 30 h 36"/>
              <a:gd name="T24" fmla="*/ 20 w 41"/>
              <a:gd name="T25" fmla="*/ 30 h 36"/>
              <a:gd name="T26" fmla="*/ 21 w 41"/>
              <a:gd name="T27" fmla="*/ 30 h 36"/>
              <a:gd name="T28" fmla="*/ 31 w 41"/>
              <a:gd name="T29" fmla="*/ 36 h 36"/>
              <a:gd name="T30" fmla="*/ 33 w 41"/>
              <a:gd name="T31" fmla="*/ 34 h 36"/>
              <a:gd name="T32" fmla="*/ 31 w 41"/>
              <a:gd name="T33" fmla="*/ 23 h 36"/>
              <a:gd name="T34" fmla="*/ 39 w 41"/>
              <a:gd name="T35" fmla="*/ 15 h 36"/>
              <a:gd name="T36" fmla="*/ 38 w 41"/>
              <a:gd name="T37" fmla="*/ 1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1" h="36">
                <a:moveTo>
                  <a:pt x="38" y="13"/>
                </a:moveTo>
                <a:cubicBezTo>
                  <a:pt x="35" y="12"/>
                  <a:pt x="27" y="11"/>
                  <a:pt x="27" y="11"/>
                </a:cubicBezTo>
                <a:cubicBezTo>
                  <a:pt x="27" y="11"/>
                  <a:pt x="22" y="2"/>
                  <a:pt x="21" y="1"/>
                </a:cubicBezTo>
                <a:cubicBezTo>
                  <a:pt x="21" y="1"/>
                  <a:pt x="21" y="0"/>
                  <a:pt x="20" y="0"/>
                </a:cubicBezTo>
                <a:cubicBezTo>
                  <a:pt x="20" y="0"/>
                  <a:pt x="20" y="0"/>
                  <a:pt x="19" y="1"/>
                </a:cubicBezTo>
                <a:cubicBezTo>
                  <a:pt x="18" y="3"/>
                  <a:pt x="15" y="8"/>
                  <a:pt x="14" y="11"/>
                </a:cubicBezTo>
                <a:cubicBezTo>
                  <a:pt x="14" y="11"/>
                  <a:pt x="5" y="12"/>
                  <a:pt x="2" y="13"/>
                </a:cubicBezTo>
                <a:cubicBezTo>
                  <a:pt x="0" y="13"/>
                  <a:pt x="1" y="14"/>
                  <a:pt x="2" y="15"/>
                </a:cubicBezTo>
                <a:cubicBezTo>
                  <a:pt x="3" y="16"/>
                  <a:pt x="10" y="23"/>
                  <a:pt x="10" y="23"/>
                </a:cubicBezTo>
                <a:cubicBezTo>
                  <a:pt x="10" y="23"/>
                  <a:pt x="8" y="32"/>
                  <a:pt x="8" y="34"/>
                </a:cubicBezTo>
                <a:cubicBezTo>
                  <a:pt x="8" y="36"/>
                  <a:pt x="9" y="36"/>
                  <a:pt x="10" y="36"/>
                </a:cubicBezTo>
                <a:cubicBezTo>
                  <a:pt x="11" y="35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30" y="35"/>
                  <a:pt x="31" y="36"/>
                </a:cubicBezTo>
                <a:cubicBezTo>
                  <a:pt x="32" y="36"/>
                  <a:pt x="33" y="36"/>
                  <a:pt x="33" y="34"/>
                </a:cubicBezTo>
                <a:cubicBezTo>
                  <a:pt x="32" y="32"/>
                  <a:pt x="31" y="23"/>
                  <a:pt x="31" y="23"/>
                </a:cubicBezTo>
                <a:cubicBezTo>
                  <a:pt x="31" y="23"/>
                  <a:pt x="38" y="16"/>
                  <a:pt x="39" y="15"/>
                </a:cubicBezTo>
                <a:cubicBezTo>
                  <a:pt x="40" y="14"/>
                  <a:pt x="41" y="13"/>
                  <a:pt x="38" y="13"/>
                </a:cubicBezTo>
                <a:close/>
              </a:path>
            </a:pathLst>
          </a:custGeom>
          <a:solidFill>
            <a:srgbClr val="FFF7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淘宝网Chenying0907出品 56"/>
          <p:cNvSpPr>
            <a:spLocks/>
          </p:cNvSpPr>
          <p:nvPr/>
        </p:nvSpPr>
        <p:spPr bwMode="auto">
          <a:xfrm>
            <a:off x="11008933" y="4428580"/>
            <a:ext cx="153988" cy="134938"/>
          </a:xfrm>
          <a:custGeom>
            <a:avLst/>
            <a:gdLst>
              <a:gd name="T0" fmla="*/ 20 w 41"/>
              <a:gd name="T1" fmla="*/ 0 h 36"/>
              <a:gd name="T2" fmla="*/ 20 w 41"/>
              <a:gd name="T3" fmla="*/ 0 h 36"/>
              <a:gd name="T4" fmla="*/ 19 w 41"/>
              <a:gd name="T5" fmla="*/ 1 h 36"/>
              <a:gd name="T6" fmla="*/ 14 w 41"/>
              <a:gd name="T7" fmla="*/ 11 h 36"/>
              <a:gd name="T8" fmla="*/ 2 w 41"/>
              <a:gd name="T9" fmla="*/ 12 h 36"/>
              <a:gd name="T10" fmla="*/ 2 w 41"/>
              <a:gd name="T11" fmla="*/ 15 h 36"/>
              <a:gd name="T12" fmla="*/ 10 w 41"/>
              <a:gd name="T13" fmla="*/ 23 h 36"/>
              <a:gd name="T14" fmla="*/ 8 w 41"/>
              <a:gd name="T15" fmla="*/ 34 h 36"/>
              <a:gd name="T16" fmla="*/ 9 w 41"/>
              <a:gd name="T17" fmla="*/ 36 h 36"/>
              <a:gd name="T18" fmla="*/ 10 w 41"/>
              <a:gd name="T19" fmla="*/ 35 h 36"/>
              <a:gd name="T20" fmla="*/ 20 w 41"/>
              <a:gd name="T21" fmla="*/ 30 h 36"/>
              <a:gd name="T22" fmla="*/ 20 w 41"/>
              <a:gd name="T23" fmla="*/ 29 h 36"/>
              <a:gd name="T24" fmla="*/ 21 w 41"/>
              <a:gd name="T25" fmla="*/ 30 h 36"/>
              <a:gd name="T26" fmla="*/ 31 w 41"/>
              <a:gd name="T27" fmla="*/ 35 h 36"/>
              <a:gd name="T28" fmla="*/ 32 w 41"/>
              <a:gd name="T29" fmla="*/ 36 h 36"/>
              <a:gd name="T30" fmla="*/ 33 w 41"/>
              <a:gd name="T31" fmla="*/ 34 h 36"/>
              <a:gd name="T32" fmla="*/ 31 w 41"/>
              <a:gd name="T33" fmla="*/ 23 h 36"/>
              <a:gd name="T34" fmla="*/ 39 w 41"/>
              <a:gd name="T35" fmla="*/ 15 h 36"/>
              <a:gd name="T36" fmla="*/ 38 w 41"/>
              <a:gd name="T37" fmla="*/ 12 h 36"/>
              <a:gd name="T38" fmla="*/ 27 w 41"/>
              <a:gd name="T39" fmla="*/ 11 h 36"/>
              <a:gd name="T40" fmla="*/ 21 w 41"/>
              <a:gd name="T41" fmla="*/ 1 h 36"/>
              <a:gd name="T42" fmla="*/ 20 w 41"/>
              <a:gd name="T43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1" h="36">
                <a:moveTo>
                  <a:pt x="20" y="0"/>
                </a:move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0" y="0"/>
                  <a:pt x="19" y="1"/>
                </a:cubicBezTo>
                <a:cubicBezTo>
                  <a:pt x="18" y="3"/>
                  <a:pt x="15" y="8"/>
                  <a:pt x="14" y="11"/>
                </a:cubicBezTo>
                <a:cubicBezTo>
                  <a:pt x="14" y="11"/>
                  <a:pt x="5" y="12"/>
                  <a:pt x="2" y="12"/>
                </a:cubicBezTo>
                <a:cubicBezTo>
                  <a:pt x="0" y="13"/>
                  <a:pt x="1" y="14"/>
                  <a:pt x="2" y="15"/>
                </a:cubicBezTo>
                <a:cubicBezTo>
                  <a:pt x="3" y="16"/>
                  <a:pt x="10" y="23"/>
                  <a:pt x="10" y="23"/>
                </a:cubicBezTo>
                <a:cubicBezTo>
                  <a:pt x="10" y="23"/>
                  <a:pt x="8" y="32"/>
                  <a:pt x="8" y="34"/>
                </a:cubicBezTo>
                <a:cubicBezTo>
                  <a:pt x="8" y="35"/>
                  <a:pt x="8" y="36"/>
                  <a:pt x="9" y="36"/>
                </a:cubicBezTo>
                <a:cubicBezTo>
                  <a:pt x="9" y="36"/>
                  <a:pt x="9" y="36"/>
                  <a:pt x="10" y="35"/>
                </a:cubicBezTo>
                <a:cubicBezTo>
                  <a:pt x="11" y="35"/>
                  <a:pt x="20" y="30"/>
                  <a:pt x="20" y="30"/>
                </a:cubicBezTo>
                <a:cubicBezTo>
                  <a:pt x="20" y="29"/>
                  <a:pt x="20" y="29"/>
                  <a:pt x="20" y="29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30" y="35"/>
                  <a:pt x="31" y="35"/>
                </a:cubicBezTo>
                <a:cubicBezTo>
                  <a:pt x="31" y="36"/>
                  <a:pt x="32" y="36"/>
                  <a:pt x="32" y="36"/>
                </a:cubicBezTo>
                <a:cubicBezTo>
                  <a:pt x="33" y="36"/>
                  <a:pt x="33" y="35"/>
                  <a:pt x="33" y="34"/>
                </a:cubicBezTo>
                <a:cubicBezTo>
                  <a:pt x="32" y="32"/>
                  <a:pt x="31" y="23"/>
                  <a:pt x="31" y="23"/>
                </a:cubicBezTo>
                <a:cubicBezTo>
                  <a:pt x="31" y="23"/>
                  <a:pt x="38" y="16"/>
                  <a:pt x="39" y="15"/>
                </a:cubicBezTo>
                <a:cubicBezTo>
                  <a:pt x="40" y="14"/>
                  <a:pt x="41" y="13"/>
                  <a:pt x="38" y="12"/>
                </a:cubicBezTo>
                <a:cubicBezTo>
                  <a:pt x="36" y="12"/>
                  <a:pt x="27" y="11"/>
                  <a:pt x="27" y="11"/>
                </a:cubicBezTo>
                <a:cubicBezTo>
                  <a:pt x="27" y="11"/>
                  <a:pt x="22" y="2"/>
                  <a:pt x="21" y="1"/>
                </a:cubicBezTo>
                <a:cubicBezTo>
                  <a:pt x="21" y="0"/>
                  <a:pt x="21" y="0"/>
                  <a:pt x="20" y="0"/>
                </a:cubicBezTo>
              </a:path>
            </a:pathLst>
          </a:custGeom>
          <a:solidFill>
            <a:srgbClr val="FFFD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885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0"/>
    </mc:Choice>
    <mc:Fallback xmlns="">
      <p:transition spd="slow" advTm="1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5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</p:bldLst>
  </p:timing>
  <p:extLst mod="1">
    <p:ext uri="{E180D4A7-C9FB-4DFB-919C-405C955672EB}">
      <p14:showEvtLst xmlns:p14="http://schemas.microsoft.com/office/powerpoint/2010/main">
        <p14:playEvt time="1550" objId="1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479" y="444051"/>
            <a:ext cx="12234479" cy="5968038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5314">
            <a:off x="7445041" y="1912091"/>
            <a:ext cx="3333750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4857">
            <a:off x="968748" y="2228651"/>
            <a:ext cx="2042944" cy="20429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15042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5718">
        <p15:prstTrans prst="fallOver"/>
      </p:transition>
    </mc:Choice>
    <mc:Fallback xmlns="">
      <p:transition spd="slow" advTm="57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182" y="557305"/>
            <a:ext cx="2540000" cy="2875705"/>
          </a:xfrm>
          <a:prstGeom prst="rect">
            <a:avLst/>
          </a:prstGeom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107907"/>
            <a:ext cx="3581400" cy="4827672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768" y="3654612"/>
            <a:ext cx="2842440" cy="2842440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19" y="135354"/>
            <a:ext cx="4036344" cy="5656023"/>
          </a:xfrm>
          <a:prstGeom prst="rect">
            <a:avLst/>
          </a:prstGeom>
        </p:spPr>
      </p:pic>
      <p:grpSp>
        <p:nvGrpSpPr>
          <p:cNvPr id="10" name="淘宝网Chenying0907出品 9"/>
          <p:cNvGrpSpPr/>
          <p:nvPr/>
        </p:nvGrpSpPr>
        <p:grpSpPr>
          <a:xfrm>
            <a:off x="0" y="-4141869"/>
            <a:ext cx="12192000" cy="10999869"/>
            <a:chOff x="352927" y="5920560"/>
            <a:chExt cx="12192000" cy="10999869"/>
          </a:xfrm>
        </p:grpSpPr>
        <p:pic>
          <p:nvPicPr>
            <p:cNvPr id="8" name="淘宝网chenying0907出品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927" y="10062429"/>
              <a:ext cx="12192000" cy="6858000"/>
            </a:xfrm>
            <a:prstGeom prst="rect">
              <a:avLst/>
            </a:prstGeom>
          </p:spPr>
        </p:pic>
        <p:pic>
          <p:nvPicPr>
            <p:cNvPr id="9" name="淘宝网chenying0907出品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73312" y="5920560"/>
              <a:ext cx="604897" cy="544408"/>
            </a:xfrm>
            <a:prstGeom prst="rect">
              <a:avLst/>
            </a:prstGeom>
          </p:spPr>
        </p:pic>
      </p:grpSp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23565">
            <a:off x="5777575" y="2635305"/>
            <a:ext cx="1483626" cy="131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23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9663">
        <p15:prstTrans prst="drape"/>
      </p:transition>
    </mc:Choice>
    <mc:Fallback xmlns="">
      <p:transition spd="slow" advTm="966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304"/>
            <a:ext cx="12192000" cy="606597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23" y="914401"/>
            <a:ext cx="2537271" cy="39784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38" y="1090864"/>
            <a:ext cx="2734586" cy="3641557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250" y="2229853"/>
            <a:ext cx="2617395" cy="3481136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289" y="2038349"/>
            <a:ext cx="2576095" cy="386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54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8965">
        <p15:prstTrans prst="curtains"/>
      </p:transition>
    </mc:Choice>
    <mc:Fallback xmlns="">
      <p:transition spd="slow" advTm="89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82246"/>
            <a:ext cx="12192001" cy="5947319"/>
          </a:xfr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183" y="2662990"/>
            <a:ext cx="2041875" cy="2261936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41" y="770022"/>
            <a:ext cx="4043947" cy="5470357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752" y="4011518"/>
            <a:ext cx="2432986" cy="1826815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68" y="2400973"/>
            <a:ext cx="1251725" cy="139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1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37"/>
    </mc:Choice>
    <mc:Fallback xmlns="">
      <p:transition spd="slow" advTm="146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822"/>
            <a:ext cx="12199436" cy="6175022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52" y="1589268"/>
            <a:ext cx="6726280" cy="376413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2662195"/>
            <a:ext cx="2542307" cy="161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0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7760">
        <p14:honeycomb/>
      </p:transition>
    </mc:Choice>
    <mc:Fallback xmlns="">
      <p:transition spd="slow" advTm="77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18"/>
            <a:ext cx="12192000" cy="6867118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758" y="3745283"/>
            <a:ext cx="2883569" cy="1913137"/>
          </a:xfrm>
          <a:prstGeom prst="rect">
            <a:avLst/>
          </a:prstGeom>
        </p:spPr>
      </p:pic>
      <p:sp>
        <p:nvSpPr>
          <p:cNvPr id="7" name="心形 6"/>
          <p:cNvSpPr/>
          <p:nvPr/>
        </p:nvSpPr>
        <p:spPr>
          <a:xfrm>
            <a:off x="5871411" y="818147"/>
            <a:ext cx="5069305" cy="3144252"/>
          </a:xfrm>
          <a:prstGeom prst="hear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401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3063">
        <p14:glitter pattern="hexagon"/>
      </p:transition>
    </mc:Choice>
    <mc:Fallback xmlns="">
      <p:transition spd="slow" advTm="30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淘宝网Chenying0907出品 5"/>
          <p:cNvSpPr/>
          <p:nvPr/>
        </p:nvSpPr>
        <p:spPr>
          <a:xfrm>
            <a:off x="112295" y="0"/>
            <a:ext cx="6577263" cy="615672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681" y="841207"/>
            <a:ext cx="2960771" cy="296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1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627">
        <p14:vortex dir="r"/>
      </p:transition>
    </mc:Choice>
    <mc:Fallback xmlns="">
      <p:transition spd="slow" advTm="56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12" y="3231481"/>
            <a:ext cx="3143250" cy="209550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398" y="1732548"/>
            <a:ext cx="6087414" cy="406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0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625">
        <p14:shred/>
      </p:transition>
    </mc:Choice>
    <mc:Fallback xmlns="">
      <p:transition spd="slow" advTm="46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600" y="1796715"/>
            <a:ext cx="2373989" cy="3559203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330" y="1623191"/>
            <a:ext cx="3031289" cy="411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09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751">
        <p15:prstTrans prst="airplane"/>
      </p:transition>
    </mc:Choice>
    <mc:Fallback xmlns="">
      <p:transition spd="slow" advTm="87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49" y="1217195"/>
            <a:ext cx="3916280" cy="391628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1" y="1425742"/>
            <a:ext cx="3279608" cy="2230133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435" y="1786690"/>
            <a:ext cx="2777290" cy="277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90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4"/>
    </mc:Choice>
    <mc:Fallback xmlns="">
      <p:transition spd="slow" advTm="62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8" y="1651834"/>
            <a:ext cx="2681904" cy="3554331"/>
          </a:xfrm>
          <a:prstGeom prst="rect">
            <a:avLst/>
          </a:prstGeom>
        </p:spPr>
      </p:pic>
      <p:sp>
        <p:nvSpPr>
          <p:cNvPr id="6" name="淘宝网Chenying0907出品 5"/>
          <p:cNvSpPr txBox="1"/>
          <p:nvPr/>
        </p:nvSpPr>
        <p:spPr>
          <a:xfrm>
            <a:off x="793826" y="1975263"/>
            <a:ext cx="307808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lumMod val="75000"/>
                  </a:schemeClr>
                </a:solidFill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Lovely</a:t>
            </a:r>
          </a:p>
          <a:p>
            <a:r>
              <a:rPr lang="en-US" altLang="zh-CN" sz="8000" dirty="0">
                <a:solidFill>
                  <a:schemeClr val="accent1">
                    <a:lumMod val="75000"/>
                  </a:schemeClr>
                </a:solidFill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 Baby</a:t>
            </a:r>
            <a:endParaRPr lang="zh-CN" altLang="en-US" sz="8000" dirty="0">
              <a:solidFill>
                <a:schemeClr val="accent1">
                  <a:lumMod val="75000"/>
                </a:schemeClr>
              </a:solidFill>
              <a:latin typeface="华康娃娃体W5(P)" panose="040B0500000000000000" pitchFamily="82" charset="-122"/>
              <a:ea typeface="华康娃娃体W5(P)" panose="040B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9998147"/>
      </p:ext>
    </p:extLst>
  </p:cSld>
  <p:clrMapOvr>
    <a:masterClrMapping/>
  </p:clrMapOvr>
  <p:transition spd="slow" advTm="24602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20</Words>
  <Application>Microsoft Office PowerPoint</Application>
  <PresentationFormat>宽屏</PresentationFormat>
  <Paragraphs>6</Paragraphs>
  <Slides>12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等线</vt:lpstr>
      <vt:lpstr>等线 Light</vt:lpstr>
      <vt:lpstr>华康娃娃体W5(P)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MICHAEL</cp:lastModifiedBy>
  <cp:revision>28</cp:revision>
  <dcterms:created xsi:type="dcterms:W3CDTF">2016-05-27T07:54:10Z</dcterms:created>
  <dcterms:modified xsi:type="dcterms:W3CDTF">2016-12-23T18:28:40Z</dcterms:modified>
</cp:coreProperties>
</file>