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custDataLst>
    <p:tags r:id="rId2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E1FF"/>
    <a:srgbClr val="005C51"/>
    <a:srgbClr val="007370"/>
    <a:srgbClr val="005E5E"/>
    <a:srgbClr val="354B4F"/>
    <a:srgbClr val="463942"/>
    <a:srgbClr val="544B4B"/>
    <a:srgbClr val="A5A171"/>
    <a:srgbClr val="3F9B63"/>
    <a:srgbClr val="009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0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653CE-8CC7-4788-8E9B-1C5C685AA779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AE5D3-C600-465B-A97B-1507B40BD3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0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20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54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20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726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68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518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927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707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881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5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810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452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409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395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AE5D3-C600-465B-A97B-1507B40BD3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08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/>
        </p:nvSpPr>
        <p:spPr>
          <a:xfrm>
            <a:off x="1" y="2206170"/>
            <a:ext cx="9143999" cy="2937330"/>
          </a:xfrm>
          <a:custGeom>
            <a:avLst/>
            <a:gdLst>
              <a:gd name="connsiteX0" fmla="*/ 4775200 w 9143999"/>
              <a:gd name="connsiteY0" fmla="*/ 0 h 2937330"/>
              <a:gd name="connsiteX1" fmla="*/ 9120006 w 9143999"/>
              <a:gd name="connsiteY1" fmla="*/ 943884 h 2937330"/>
              <a:gd name="connsiteX2" fmla="*/ 9143999 w 9143999"/>
              <a:gd name="connsiteY2" fmla="*/ 960021 h 2937330"/>
              <a:gd name="connsiteX3" fmla="*/ 9143999 w 9143999"/>
              <a:gd name="connsiteY3" fmla="*/ 2937330 h 2937330"/>
              <a:gd name="connsiteX4" fmla="*/ 0 w 9143999"/>
              <a:gd name="connsiteY4" fmla="*/ 2937330 h 2937330"/>
              <a:gd name="connsiteX5" fmla="*/ 0 w 9143999"/>
              <a:gd name="connsiteY5" fmla="*/ 1262842 h 2937330"/>
              <a:gd name="connsiteX6" fmla="*/ 167941 w 9143999"/>
              <a:gd name="connsiteY6" fmla="*/ 1120398 h 2937330"/>
              <a:gd name="connsiteX7" fmla="*/ 4775200 w 9143999"/>
              <a:gd name="connsiteY7" fmla="*/ 0 h 293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2937330">
                <a:moveTo>
                  <a:pt x="4775200" y="0"/>
                </a:moveTo>
                <a:cubicBezTo>
                  <a:pt x="6583815" y="0"/>
                  <a:pt x="8178402" y="374412"/>
                  <a:pt x="9120006" y="943884"/>
                </a:cubicBezTo>
                <a:lnTo>
                  <a:pt x="9143999" y="960021"/>
                </a:lnTo>
                <a:lnTo>
                  <a:pt x="9143999" y="2937330"/>
                </a:lnTo>
                <a:lnTo>
                  <a:pt x="0" y="2937330"/>
                </a:lnTo>
                <a:lnTo>
                  <a:pt x="0" y="1262842"/>
                </a:lnTo>
                <a:lnTo>
                  <a:pt x="167941" y="1120398"/>
                </a:lnTo>
                <a:cubicBezTo>
                  <a:pt x="1055221" y="453039"/>
                  <a:pt x="2785724" y="0"/>
                  <a:pt x="4775200" y="0"/>
                </a:cubicBezTo>
                <a:close/>
              </a:path>
            </a:pathLst>
          </a:custGeom>
          <a:solidFill>
            <a:srgbClr val="007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31"/>
          <p:cNvSpPr/>
          <p:nvPr userDrawn="1"/>
        </p:nvSpPr>
        <p:spPr>
          <a:xfrm rot="173838">
            <a:off x="4043693" y="3141457"/>
            <a:ext cx="4949681" cy="406896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  <a:gd name="connsiteX0" fmla="*/ 38 w 3628610"/>
              <a:gd name="connsiteY0" fmla="*/ 334791 h 559913"/>
              <a:gd name="connsiteX1" fmla="*/ 827352 w 3628610"/>
              <a:gd name="connsiteY1" fmla="*/ 90610 h 559913"/>
              <a:gd name="connsiteX2" fmla="*/ 1814324 w 3628610"/>
              <a:gd name="connsiteY2" fmla="*/ 12776 h 559913"/>
              <a:gd name="connsiteX3" fmla="*/ 3628610 w 3628610"/>
              <a:gd name="connsiteY3" fmla="*/ 334791 h 559913"/>
              <a:gd name="connsiteX4" fmla="*/ 1799810 w 3628610"/>
              <a:gd name="connsiteY4" fmla="*/ 555206 h 559913"/>
              <a:gd name="connsiteX5" fmla="*/ 858491 w 3628610"/>
              <a:gd name="connsiteY5" fmla="*/ 465450 h 559913"/>
              <a:gd name="connsiteX6" fmla="*/ 38 w 3628610"/>
              <a:gd name="connsiteY6" fmla="*/ 334791 h 559913"/>
              <a:gd name="connsiteX0" fmla="*/ 38 w 3628610"/>
              <a:gd name="connsiteY0" fmla="*/ 334791 h 522687"/>
              <a:gd name="connsiteX1" fmla="*/ 827352 w 3628610"/>
              <a:gd name="connsiteY1" fmla="*/ 90610 h 522687"/>
              <a:gd name="connsiteX2" fmla="*/ 1814324 w 3628610"/>
              <a:gd name="connsiteY2" fmla="*/ 12776 h 522687"/>
              <a:gd name="connsiteX3" fmla="*/ 3628610 w 3628610"/>
              <a:gd name="connsiteY3" fmla="*/ 334791 h 522687"/>
              <a:gd name="connsiteX4" fmla="*/ 1851868 w 3628610"/>
              <a:gd name="connsiteY4" fmla="*/ 513252 h 522687"/>
              <a:gd name="connsiteX5" fmla="*/ 858491 w 3628610"/>
              <a:gd name="connsiteY5" fmla="*/ 465450 h 522687"/>
              <a:gd name="connsiteX6" fmla="*/ 38 w 3628610"/>
              <a:gd name="connsiteY6" fmla="*/ 334791 h 522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610" h="522687">
                <a:moveTo>
                  <a:pt x="38" y="334791"/>
                </a:moveTo>
                <a:cubicBezTo>
                  <a:pt x="-5152" y="272318"/>
                  <a:pt x="524971" y="144279"/>
                  <a:pt x="827352" y="90610"/>
                </a:cubicBezTo>
                <a:cubicBezTo>
                  <a:pt x="1129733" y="36941"/>
                  <a:pt x="1347448" y="-27921"/>
                  <a:pt x="1814324" y="12776"/>
                </a:cubicBezTo>
                <a:cubicBezTo>
                  <a:pt x="2281200" y="53473"/>
                  <a:pt x="3628610" y="156947"/>
                  <a:pt x="3628610" y="334791"/>
                </a:cubicBezTo>
                <a:cubicBezTo>
                  <a:pt x="3628610" y="512635"/>
                  <a:pt x="2313554" y="491476"/>
                  <a:pt x="1851868" y="513252"/>
                </a:cubicBezTo>
                <a:cubicBezTo>
                  <a:pt x="1390182" y="535028"/>
                  <a:pt x="1160872" y="519119"/>
                  <a:pt x="858491" y="465450"/>
                </a:cubicBezTo>
                <a:cubicBezTo>
                  <a:pt x="556110" y="411781"/>
                  <a:pt x="5228" y="397264"/>
                  <a:pt x="38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31"/>
          <p:cNvSpPr/>
          <p:nvPr userDrawn="1"/>
        </p:nvSpPr>
        <p:spPr>
          <a:xfrm rot="21349579">
            <a:off x="78898" y="3506793"/>
            <a:ext cx="3628773" cy="353317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773" h="556824">
                <a:moveTo>
                  <a:pt x="201" y="334791"/>
                </a:moveTo>
                <a:cubicBezTo>
                  <a:pt x="-11894" y="279153"/>
                  <a:pt x="525134" y="144279"/>
                  <a:pt x="827515" y="90610"/>
                </a:cubicBezTo>
                <a:cubicBezTo>
                  <a:pt x="1129896" y="36941"/>
                  <a:pt x="1347611" y="-27921"/>
                  <a:pt x="1814487" y="12776"/>
                </a:cubicBezTo>
                <a:cubicBezTo>
                  <a:pt x="2281363" y="53473"/>
                  <a:pt x="3628773" y="156947"/>
                  <a:pt x="3628773" y="334791"/>
                </a:cubicBezTo>
                <a:cubicBezTo>
                  <a:pt x="3628773" y="512635"/>
                  <a:pt x="2254754" y="540265"/>
                  <a:pt x="1799973" y="555206"/>
                </a:cubicBezTo>
                <a:cubicBezTo>
                  <a:pt x="1345192" y="570147"/>
                  <a:pt x="1202467" y="478107"/>
                  <a:pt x="900086" y="424438"/>
                </a:cubicBezTo>
                <a:cubicBezTo>
                  <a:pt x="597705" y="370769"/>
                  <a:pt x="12296" y="390429"/>
                  <a:pt x="201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66"/>
          <a:stretch/>
        </p:blipFill>
        <p:spPr>
          <a:xfrm>
            <a:off x="0" y="3832848"/>
            <a:ext cx="9144000" cy="130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2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7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68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65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765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007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椭圆 7"/>
          <p:cNvSpPr/>
          <p:nvPr userDrawn="1"/>
        </p:nvSpPr>
        <p:spPr>
          <a:xfrm>
            <a:off x="0" y="2052457"/>
            <a:ext cx="4862286" cy="254734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7"/>
          <p:cNvSpPr/>
          <p:nvPr userDrawn="1"/>
        </p:nvSpPr>
        <p:spPr>
          <a:xfrm>
            <a:off x="1214462" y="4249546"/>
            <a:ext cx="2868906" cy="529231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  <a:gd name="connsiteX0" fmla="*/ 5649 w 4375069"/>
              <a:gd name="connsiteY0" fmla="*/ 253964 h 529231"/>
              <a:gd name="connsiteX1" fmla="*/ 1348220 w 4375069"/>
              <a:gd name="connsiteY1" fmla="*/ 51278 h 529231"/>
              <a:gd name="connsiteX2" fmla="*/ 3082677 w 4375069"/>
              <a:gd name="connsiteY2" fmla="*/ 21220 h 529231"/>
              <a:gd name="connsiteX3" fmla="*/ 4374449 w 4375069"/>
              <a:gd name="connsiteY3" fmla="*/ 253964 h 529231"/>
              <a:gd name="connsiteX4" fmla="*/ 3238823 w 4375069"/>
              <a:gd name="connsiteY4" fmla="*/ 453082 h 529231"/>
              <a:gd name="connsiteX5" fmla="*/ 2190049 w 4375069"/>
              <a:gd name="connsiteY5" fmla="*/ 529222 h 529231"/>
              <a:gd name="connsiteX6" fmla="*/ 920049 w 4375069"/>
              <a:gd name="connsiteY6" fmla="*/ 456650 h 529231"/>
              <a:gd name="connsiteX7" fmla="*/ 5649 w 4375069"/>
              <a:gd name="connsiteY7" fmla="*/ 253964 h 52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069" h="529231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348425" y="181987"/>
                  <a:pt x="4374449" y="253964"/>
                </a:cubicBezTo>
                <a:cubicBezTo>
                  <a:pt x="4400473" y="325941"/>
                  <a:pt x="3602890" y="407206"/>
                  <a:pt x="3238823" y="453082"/>
                </a:cubicBezTo>
                <a:cubicBezTo>
                  <a:pt x="2874756" y="498958"/>
                  <a:pt x="2576511" y="528627"/>
                  <a:pt x="2190049" y="529222"/>
                </a:cubicBezTo>
                <a:cubicBezTo>
                  <a:pt x="1803587" y="529817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7"/>
          <p:cNvSpPr/>
          <p:nvPr userDrawn="1"/>
        </p:nvSpPr>
        <p:spPr>
          <a:xfrm>
            <a:off x="4738283" y="2287650"/>
            <a:ext cx="4382577" cy="539052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"/>
          <a:stretch/>
        </p:blipFill>
        <p:spPr>
          <a:xfrm>
            <a:off x="1" y="0"/>
            <a:ext cx="2994998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4" y="1865170"/>
            <a:ext cx="583480" cy="54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 userDrawn="1"/>
        </p:nvSpPr>
        <p:spPr>
          <a:xfrm>
            <a:off x="1" y="2206170"/>
            <a:ext cx="9143999" cy="2937330"/>
          </a:xfrm>
          <a:custGeom>
            <a:avLst/>
            <a:gdLst>
              <a:gd name="connsiteX0" fmla="*/ 4775200 w 9143999"/>
              <a:gd name="connsiteY0" fmla="*/ 0 h 2937330"/>
              <a:gd name="connsiteX1" fmla="*/ 9120006 w 9143999"/>
              <a:gd name="connsiteY1" fmla="*/ 943884 h 2937330"/>
              <a:gd name="connsiteX2" fmla="*/ 9143999 w 9143999"/>
              <a:gd name="connsiteY2" fmla="*/ 960021 h 2937330"/>
              <a:gd name="connsiteX3" fmla="*/ 9143999 w 9143999"/>
              <a:gd name="connsiteY3" fmla="*/ 2937330 h 2937330"/>
              <a:gd name="connsiteX4" fmla="*/ 0 w 9143999"/>
              <a:gd name="connsiteY4" fmla="*/ 2937330 h 2937330"/>
              <a:gd name="connsiteX5" fmla="*/ 0 w 9143999"/>
              <a:gd name="connsiteY5" fmla="*/ 1262842 h 2937330"/>
              <a:gd name="connsiteX6" fmla="*/ 167941 w 9143999"/>
              <a:gd name="connsiteY6" fmla="*/ 1120398 h 2937330"/>
              <a:gd name="connsiteX7" fmla="*/ 4775200 w 9143999"/>
              <a:gd name="connsiteY7" fmla="*/ 0 h 293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2937330">
                <a:moveTo>
                  <a:pt x="4775200" y="0"/>
                </a:moveTo>
                <a:cubicBezTo>
                  <a:pt x="6583815" y="0"/>
                  <a:pt x="8178402" y="374412"/>
                  <a:pt x="9120006" y="943884"/>
                </a:cubicBezTo>
                <a:lnTo>
                  <a:pt x="9143999" y="960021"/>
                </a:lnTo>
                <a:lnTo>
                  <a:pt x="9143999" y="2937330"/>
                </a:lnTo>
                <a:lnTo>
                  <a:pt x="0" y="2937330"/>
                </a:lnTo>
                <a:lnTo>
                  <a:pt x="0" y="1262842"/>
                </a:lnTo>
                <a:lnTo>
                  <a:pt x="167941" y="1120398"/>
                </a:lnTo>
                <a:cubicBezTo>
                  <a:pt x="1055221" y="453039"/>
                  <a:pt x="2785724" y="0"/>
                  <a:pt x="4775200" y="0"/>
                </a:cubicBezTo>
                <a:close/>
              </a:path>
            </a:pathLst>
          </a:custGeom>
          <a:solidFill>
            <a:srgbClr val="007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31"/>
          <p:cNvSpPr/>
          <p:nvPr userDrawn="1"/>
        </p:nvSpPr>
        <p:spPr>
          <a:xfrm>
            <a:off x="3048671" y="3889831"/>
            <a:ext cx="2943219" cy="210904"/>
          </a:xfrm>
          <a:custGeom>
            <a:avLst/>
            <a:gdLst>
              <a:gd name="connsiteX0" fmla="*/ 0 w 2943219"/>
              <a:gd name="connsiteY0" fmla="*/ 0 h 210904"/>
              <a:gd name="connsiteX1" fmla="*/ 2943219 w 2943219"/>
              <a:gd name="connsiteY1" fmla="*/ 0 h 210904"/>
              <a:gd name="connsiteX2" fmla="*/ 2943219 w 2943219"/>
              <a:gd name="connsiteY2" fmla="*/ 210904 h 210904"/>
              <a:gd name="connsiteX3" fmla="*/ 0 w 2943219"/>
              <a:gd name="connsiteY3" fmla="*/ 210904 h 210904"/>
              <a:gd name="connsiteX4" fmla="*/ 0 w 2943219"/>
              <a:gd name="connsiteY4" fmla="*/ 0 h 210904"/>
              <a:gd name="connsiteX0" fmla="*/ 0 w 2943219"/>
              <a:gd name="connsiteY0" fmla="*/ 0 h 210904"/>
              <a:gd name="connsiteX1" fmla="*/ 2290076 w 2943219"/>
              <a:gd name="connsiteY1" fmla="*/ 58057 h 210904"/>
              <a:gd name="connsiteX2" fmla="*/ 2943219 w 2943219"/>
              <a:gd name="connsiteY2" fmla="*/ 210904 h 210904"/>
              <a:gd name="connsiteX3" fmla="*/ 0 w 2943219"/>
              <a:gd name="connsiteY3" fmla="*/ 210904 h 210904"/>
              <a:gd name="connsiteX4" fmla="*/ 0 w 2943219"/>
              <a:gd name="connsiteY4" fmla="*/ 0 h 210904"/>
              <a:gd name="connsiteX0" fmla="*/ 0 w 2943219"/>
              <a:gd name="connsiteY0" fmla="*/ 0 h 210904"/>
              <a:gd name="connsiteX1" fmla="*/ 2290076 w 2943219"/>
              <a:gd name="connsiteY1" fmla="*/ 58057 h 210904"/>
              <a:gd name="connsiteX2" fmla="*/ 2943219 w 2943219"/>
              <a:gd name="connsiteY2" fmla="*/ 210904 h 210904"/>
              <a:gd name="connsiteX3" fmla="*/ 508000 w 2943219"/>
              <a:gd name="connsiteY3" fmla="*/ 181875 h 210904"/>
              <a:gd name="connsiteX4" fmla="*/ 0 w 2943219"/>
              <a:gd name="connsiteY4" fmla="*/ 0 h 210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3219" h="210904">
                <a:moveTo>
                  <a:pt x="0" y="0"/>
                </a:moveTo>
                <a:lnTo>
                  <a:pt x="2290076" y="58057"/>
                </a:lnTo>
                <a:lnTo>
                  <a:pt x="2943219" y="210904"/>
                </a:lnTo>
                <a:lnTo>
                  <a:pt x="508000" y="181875"/>
                </a:lnTo>
                <a:lnTo>
                  <a:pt x="0" y="0"/>
                </a:lnTo>
                <a:close/>
              </a:path>
            </a:pathLst>
          </a:custGeom>
          <a:solidFill>
            <a:srgbClr val="005C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31"/>
          <p:cNvSpPr/>
          <p:nvPr userDrawn="1"/>
        </p:nvSpPr>
        <p:spPr>
          <a:xfrm rot="173838">
            <a:off x="4043693" y="3141457"/>
            <a:ext cx="4949681" cy="406896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  <a:gd name="connsiteX0" fmla="*/ 38 w 3628610"/>
              <a:gd name="connsiteY0" fmla="*/ 334791 h 559913"/>
              <a:gd name="connsiteX1" fmla="*/ 827352 w 3628610"/>
              <a:gd name="connsiteY1" fmla="*/ 90610 h 559913"/>
              <a:gd name="connsiteX2" fmla="*/ 1814324 w 3628610"/>
              <a:gd name="connsiteY2" fmla="*/ 12776 h 559913"/>
              <a:gd name="connsiteX3" fmla="*/ 3628610 w 3628610"/>
              <a:gd name="connsiteY3" fmla="*/ 334791 h 559913"/>
              <a:gd name="connsiteX4" fmla="*/ 1799810 w 3628610"/>
              <a:gd name="connsiteY4" fmla="*/ 555206 h 559913"/>
              <a:gd name="connsiteX5" fmla="*/ 858491 w 3628610"/>
              <a:gd name="connsiteY5" fmla="*/ 465450 h 559913"/>
              <a:gd name="connsiteX6" fmla="*/ 38 w 3628610"/>
              <a:gd name="connsiteY6" fmla="*/ 334791 h 559913"/>
              <a:gd name="connsiteX0" fmla="*/ 38 w 3628610"/>
              <a:gd name="connsiteY0" fmla="*/ 334791 h 522687"/>
              <a:gd name="connsiteX1" fmla="*/ 827352 w 3628610"/>
              <a:gd name="connsiteY1" fmla="*/ 90610 h 522687"/>
              <a:gd name="connsiteX2" fmla="*/ 1814324 w 3628610"/>
              <a:gd name="connsiteY2" fmla="*/ 12776 h 522687"/>
              <a:gd name="connsiteX3" fmla="*/ 3628610 w 3628610"/>
              <a:gd name="connsiteY3" fmla="*/ 334791 h 522687"/>
              <a:gd name="connsiteX4" fmla="*/ 1851868 w 3628610"/>
              <a:gd name="connsiteY4" fmla="*/ 513252 h 522687"/>
              <a:gd name="connsiteX5" fmla="*/ 858491 w 3628610"/>
              <a:gd name="connsiteY5" fmla="*/ 465450 h 522687"/>
              <a:gd name="connsiteX6" fmla="*/ 38 w 3628610"/>
              <a:gd name="connsiteY6" fmla="*/ 334791 h 522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610" h="522687">
                <a:moveTo>
                  <a:pt x="38" y="334791"/>
                </a:moveTo>
                <a:cubicBezTo>
                  <a:pt x="-5152" y="272318"/>
                  <a:pt x="524971" y="144279"/>
                  <a:pt x="827352" y="90610"/>
                </a:cubicBezTo>
                <a:cubicBezTo>
                  <a:pt x="1129733" y="36941"/>
                  <a:pt x="1347448" y="-27921"/>
                  <a:pt x="1814324" y="12776"/>
                </a:cubicBezTo>
                <a:cubicBezTo>
                  <a:pt x="2281200" y="53473"/>
                  <a:pt x="3628610" y="156947"/>
                  <a:pt x="3628610" y="334791"/>
                </a:cubicBezTo>
                <a:cubicBezTo>
                  <a:pt x="3628610" y="512635"/>
                  <a:pt x="2313554" y="491476"/>
                  <a:pt x="1851868" y="513252"/>
                </a:cubicBezTo>
                <a:cubicBezTo>
                  <a:pt x="1390182" y="535028"/>
                  <a:pt x="1160872" y="519119"/>
                  <a:pt x="858491" y="465450"/>
                </a:cubicBezTo>
                <a:cubicBezTo>
                  <a:pt x="556110" y="411781"/>
                  <a:pt x="5228" y="397264"/>
                  <a:pt x="38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31"/>
          <p:cNvSpPr/>
          <p:nvPr userDrawn="1"/>
        </p:nvSpPr>
        <p:spPr>
          <a:xfrm rot="21349579">
            <a:off x="78898" y="3506793"/>
            <a:ext cx="3628773" cy="353317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773" h="556824">
                <a:moveTo>
                  <a:pt x="201" y="334791"/>
                </a:moveTo>
                <a:cubicBezTo>
                  <a:pt x="-11894" y="279153"/>
                  <a:pt x="525134" y="144279"/>
                  <a:pt x="827515" y="90610"/>
                </a:cubicBezTo>
                <a:cubicBezTo>
                  <a:pt x="1129896" y="36941"/>
                  <a:pt x="1347611" y="-27921"/>
                  <a:pt x="1814487" y="12776"/>
                </a:cubicBezTo>
                <a:cubicBezTo>
                  <a:pt x="2281363" y="53473"/>
                  <a:pt x="3628773" y="156947"/>
                  <a:pt x="3628773" y="334791"/>
                </a:cubicBezTo>
                <a:cubicBezTo>
                  <a:pt x="3628773" y="512635"/>
                  <a:pt x="2254754" y="540265"/>
                  <a:pt x="1799973" y="555206"/>
                </a:cubicBezTo>
                <a:cubicBezTo>
                  <a:pt x="1345192" y="570147"/>
                  <a:pt x="1202467" y="478107"/>
                  <a:pt x="900086" y="424438"/>
                </a:cubicBezTo>
                <a:cubicBezTo>
                  <a:pt x="597705" y="370769"/>
                  <a:pt x="12296" y="390429"/>
                  <a:pt x="201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" b="51421"/>
          <a:stretch/>
        </p:blipFill>
        <p:spPr>
          <a:xfrm>
            <a:off x="-29029" y="4282788"/>
            <a:ext cx="9173029" cy="8552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16" y="3674263"/>
            <a:ext cx="395645" cy="3261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65" y="3711290"/>
            <a:ext cx="328782" cy="2334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09" y="3521780"/>
            <a:ext cx="329839" cy="31106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35" y="3802734"/>
            <a:ext cx="323455" cy="284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" y="4104975"/>
            <a:ext cx="344264" cy="29299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06"/>
          <a:stretch/>
        </p:blipFill>
        <p:spPr>
          <a:xfrm>
            <a:off x="35307" y="59369"/>
            <a:ext cx="333829" cy="4362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190786" y="1649114"/>
            <a:ext cx="356700" cy="5725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664127" y="2575592"/>
            <a:ext cx="300684" cy="39096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062782" y="591529"/>
            <a:ext cx="377372" cy="59118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1814288" y="2607524"/>
            <a:ext cx="304799" cy="38477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711470" y="3358581"/>
            <a:ext cx="299265" cy="46882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" y="3753937"/>
            <a:ext cx="294710" cy="2429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0" y="1679490"/>
            <a:ext cx="583480" cy="54222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394" y="343181"/>
            <a:ext cx="485178" cy="41973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29" y="3542328"/>
            <a:ext cx="328782" cy="2334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42" y="3637859"/>
            <a:ext cx="329839" cy="31106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49" y="3135806"/>
            <a:ext cx="323455" cy="28407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841" y="3444708"/>
            <a:ext cx="344264" cy="29299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5798044" y="3320484"/>
            <a:ext cx="299265" cy="46882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20" y="3123592"/>
            <a:ext cx="294710" cy="2429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8617045" y="3825228"/>
            <a:ext cx="299265" cy="46882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161" y="4117979"/>
            <a:ext cx="827372" cy="103532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6"/>
          <a:stretch/>
        </p:blipFill>
        <p:spPr>
          <a:xfrm>
            <a:off x="-11160" y="-14515"/>
            <a:ext cx="3699539" cy="390649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6"/>
          <a:stretch/>
        </p:blipFill>
        <p:spPr>
          <a:xfrm>
            <a:off x="5521460" y="-14515"/>
            <a:ext cx="3611362" cy="390649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943" y="742302"/>
            <a:ext cx="3980043" cy="334400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6" y="303032"/>
            <a:ext cx="453793" cy="4217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47" y="4378797"/>
            <a:ext cx="1450273" cy="99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47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 userDrawn="1"/>
        </p:nvSpPr>
        <p:spPr>
          <a:xfrm>
            <a:off x="1" y="2206170"/>
            <a:ext cx="9143999" cy="2937330"/>
          </a:xfrm>
          <a:custGeom>
            <a:avLst/>
            <a:gdLst>
              <a:gd name="connsiteX0" fmla="*/ 4775200 w 9143999"/>
              <a:gd name="connsiteY0" fmla="*/ 0 h 2937330"/>
              <a:gd name="connsiteX1" fmla="*/ 9120006 w 9143999"/>
              <a:gd name="connsiteY1" fmla="*/ 943884 h 2937330"/>
              <a:gd name="connsiteX2" fmla="*/ 9143999 w 9143999"/>
              <a:gd name="connsiteY2" fmla="*/ 960021 h 2937330"/>
              <a:gd name="connsiteX3" fmla="*/ 9143999 w 9143999"/>
              <a:gd name="connsiteY3" fmla="*/ 2937330 h 2937330"/>
              <a:gd name="connsiteX4" fmla="*/ 0 w 9143999"/>
              <a:gd name="connsiteY4" fmla="*/ 2937330 h 2937330"/>
              <a:gd name="connsiteX5" fmla="*/ 0 w 9143999"/>
              <a:gd name="connsiteY5" fmla="*/ 1262842 h 2937330"/>
              <a:gd name="connsiteX6" fmla="*/ 167941 w 9143999"/>
              <a:gd name="connsiteY6" fmla="*/ 1120398 h 2937330"/>
              <a:gd name="connsiteX7" fmla="*/ 4775200 w 9143999"/>
              <a:gd name="connsiteY7" fmla="*/ 0 h 293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2937330">
                <a:moveTo>
                  <a:pt x="4775200" y="0"/>
                </a:moveTo>
                <a:cubicBezTo>
                  <a:pt x="6583815" y="0"/>
                  <a:pt x="8178402" y="374412"/>
                  <a:pt x="9120006" y="943884"/>
                </a:cubicBezTo>
                <a:lnTo>
                  <a:pt x="9143999" y="960021"/>
                </a:lnTo>
                <a:lnTo>
                  <a:pt x="9143999" y="2937330"/>
                </a:lnTo>
                <a:lnTo>
                  <a:pt x="0" y="2937330"/>
                </a:lnTo>
                <a:lnTo>
                  <a:pt x="0" y="1262842"/>
                </a:lnTo>
                <a:lnTo>
                  <a:pt x="167941" y="1120398"/>
                </a:lnTo>
                <a:cubicBezTo>
                  <a:pt x="1055221" y="453039"/>
                  <a:pt x="2785724" y="0"/>
                  <a:pt x="4775200" y="0"/>
                </a:cubicBezTo>
                <a:close/>
              </a:path>
            </a:pathLst>
          </a:custGeom>
          <a:solidFill>
            <a:srgbClr val="007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31"/>
          <p:cNvSpPr/>
          <p:nvPr userDrawn="1"/>
        </p:nvSpPr>
        <p:spPr>
          <a:xfrm rot="173838">
            <a:off x="4043693" y="3141457"/>
            <a:ext cx="4949681" cy="406896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  <a:gd name="connsiteX0" fmla="*/ 38 w 3628610"/>
              <a:gd name="connsiteY0" fmla="*/ 334791 h 559913"/>
              <a:gd name="connsiteX1" fmla="*/ 827352 w 3628610"/>
              <a:gd name="connsiteY1" fmla="*/ 90610 h 559913"/>
              <a:gd name="connsiteX2" fmla="*/ 1814324 w 3628610"/>
              <a:gd name="connsiteY2" fmla="*/ 12776 h 559913"/>
              <a:gd name="connsiteX3" fmla="*/ 3628610 w 3628610"/>
              <a:gd name="connsiteY3" fmla="*/ 334791 h 559913"/>
              <a:gd name="connsiteX4" fmla="*/ 1799810 w 3628610"/>
              <a:gd name="connsiteY4" fmla="*/ 555206 h 559913"/>
              <a:gd name="connsiteX5" fmla="*/ 858491 w 3628610"/>
              <a:gd name="connsiteY5" fmla="*/ 465450 h 559913"/>
              <a:gd name="connsiteX6" fmla="*/ 38 w 3628610"/>
              <a:gd name="connsiteY6" fmla="*/ 334791 h 559913"/>
              <a:gd name="connsiteX0" fmla="*/ 38 w 3628610"/>
              <a:gd name="connsiteY0" fmla="*/ 334791 h 522687"/>
              <a:gd name="connsiteX1" fmla="*/ 827352 w 3628610"/>
              <a:gd name="connsiteY1" fmla="*/ 90610 h 522687"/>
              <a:gd name="connsiteX2" fmla="*/ 1814324 w 3628610"/>
              <a:gd name="connsiteY2" fmla="*/ 12776 h 522687"/>
              <a:gd name="connsiteX3" fmla="*/ 3628610 w 3628610"/>
              <a:gd name="connsiteY3" fmla="*/ 334791 h 522687"/>
              <a:gd name="connsiteX4" fmla="*/ 1851868 w 3628610"/>
              <a:gd name="connsiteY4" fmla="*/ 513252 h 522687"/>
              <a:gd name="connsiteX5" fmla="*/ 858491 w 3628610"/>
              <a:gd name="connsiteY5" fmla="*/ 465450 h 522687"/>
              <a:gd name="connsiteX6" fmla="*/ 38 w 3628610"/>
              <a:gd name="connsiteY6" fmla="*/ 334791 h 522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610" h="522687">
                <a:moveTo>
                  <a:pt x="38" y="334791"/>
                </a:moveTo>
                <a:cubicBezTo>
                  <a:pt x="-5152" y="272318"/>
                  <a:pt x="524971" y="144279"/>
                  <a:pt x="827352" y="90610"/>
                </a:cubicBezTo>
                <a:cubicBezTo>
                  <a:pt x="1129733" y="36941"/>
                  <a:pt x="1347448" y="-27921"/>
                  <a:pt x="1814324" y="12776"/>
                </a:cubicBezTo>
                <a:cubicBezTo>
                  <a:pt x="2281200" y="53473"/>
                  <a:pt x="3628610" y="156947"/>
                  <a:pt x="3628610" y="334791"/>
                </a:cubicBezTo>
                <a:cubicBezTo>
                  <a:pt x="3628610" y="512635"/>
                  <a:pt x="2313554" y="491476"/>
                  <a:pt x="1851868" y="513252"/>
                </a:cubicBezTo>
                <a:cubicBezTo>
                  <a:pt x="1390182" y="535028"/>
                  <a:pt x="1160872" y="519119"/>
                  <a:pt x="858491" y="465450"/>
                </a:cubicBezTo>
                <a:cubicBezTo>
                  <a:pt x="556110" y="411781"/>
                  <a:pt x="5228" y="397264"/>
                  <a:pt x="38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31"/>
          <p:cNvSpPr/>
          <p:nvPr userDrawn="1"/>
        </p:nvSpPr>
        <p:spPr>
          <a:xfrm rot="21349579">
            <a:off x="78898" y="3506793"/>
            <a:ext cx="3628773" cy="353317"/>
          </a:xfrm>
          <a:custGeom>
            <a:avLst/>
            <a:gdLst>
              <a:gd name="connsiteX0" fmla="*/ 0 w 3628571"/>
              <a:gd name="connsiteY0" fmla="*/ 322015 h 644029"/>
              <a:gd name="connsiteX1" fmla="*/ 1814286 w 3628571"/>
              <a:gd name="connsiteY1" fmla="*/ 0 h 644029"/>
              <a:gd name="connsiteX2" fmla="*/ 3628572 w 3628571"/>
              <a:gd name="connsiteY2" fmla="*/ 322015 h 644029"/>
              <a:gd name="connsiteX3" fmla="*/ 1814286 w 3628571"/>
              <a:gd name="connsiteY3" fmla="*/ 644030 h 644029"/>
              <a:gd name="connsiteX4" fmla="*/ 0 w 3628571"/>
              <a:gd name="connsiteY4" fmla="*/ 322015 h 644029"/>
              <a:gd name="connsiteX0" fmla="*/ 25010 w 3653582"/>
              <a:gd name="connsiteY0" fmla="*/ 334791 h 656806"/>
              <a:gd name="connsiteX1" fmla="*/ 852324 w 3653582"/>
              <a:gd name="connsiteY1" fmla="*/ 90610 h 656806"/>
              <a:gd name="connsiteX2" fmla="*/ 1839296 w 3653582"/>
              <a:gd name="connsiteY2" fmla="*/ 12776 h 656806"/>
              <a:gd name="connsiteX3" fmla="*/ 3653582 w 3653582"/>
              <a:gd name="connsiteY3" fmla="*/ 334791 h 656806"/>
              <a:gd name="connsiteX4" fmla="*/ 1839296 w 3653582"/>
              <a:gd name="connsiteY4" fmla="*/ 656806 h 656806"/>
              <a:gd name="connsiteX5" fmla="*/ 25010 w 3653582"/>
              <a:gd name="connsiteY5" fmla="*/ 334791 h 656806"/>
              <a:gd name="connsiteX0" fmla="*/ 25010 w 3653582"/>
              <a:gd name="connsiteY0" fmla="*/ 334791 h 683177"/>
              <a:gd name="connsiteX1" fmla="*/ 852324 w 3653582"/>
              <a:gd name="connsiteY1" fmla="*/ 90610 h 683177"/>
              <a:gd name="connsiteX2" fmla="*/ 1839296 w 3653582"/>
              <a:gd name="connsiteY2" fmla="*/ 12776 h 683177"/>
              <a:gd name="connsiteX3" fmla="*/ 3653582 w 3653582"/>
              <a:gd name="connsiteY3" fmla="*/ 334791 h 683177"/>
              <a:gd name="connsiteX4" fmla="*/ 1839296 w 3653582"/>
              <a:gd name="connsiteY4" fmla="*/ 656806 h 683177"/>
              <a:gd name="connsiteX5" fmla="*/ 924895 w 3653582"/>
              <a:gd name="connsiteY5" fmla="*/ 627638 h 683177"/>
              <a:gd name="connsiteX6" fmla="*/ 25010 w 3653582"/>
              <a:gd name="connsiteY6" fmla="*/ 334791 h 683177"/>
              <a:gd name="connsiteX0" fmla="*/ 25010 w 3653582"/>
              <a:gd name="connsiteY0" fmla="*/ 334791 h 645853"/>
              <a:gd name="connsiteX1" fmla="*/ 852324 w 3653582"/>
              <a:gd name="connsiteY1" fmla="*/ 90610 h 645853"/>
              <a:gd name="connsiteX2" fmla="*/ 1839296 w 3653582"/>
              <a:gd name="connsiteY2" fmla="*/ 12776 h 645853"/>
              <a:gd name="connsiteX3" fmla="*/ 3653582 w 3653582"/>
              <a:gd name="connsiteY3" fmla="*/ 334791 h 645853"/>
              <a:gd name="connsiteX4" fmla="*/ 1824782 w 3653582"/>
              <a:gd name="connsiteY4" fmla="*/ 555206 h 645853"/>
              <a:gd name="connsiteX5" fmla="*/ 924895 w 3653582"/>
              <a:gd name="connsiteY5" fmla="*/ 627638 h 645853"/>
              <a:gd name="connsiteX6" fmla="*/ 25010 w 3653582"/>
              <a:gd name="connsiteY6" fmla="*/ 334791 h 645853"/>
              <a:gd name="connsiteX0" fmla="*/ 201 w 3628773"/>
              <a:gd name="connsiteY0" fmla="*/ 334791 h 556824"/>
              <a:gd name="connsiteX1" fmla="*/ 827515 w 3628773"/>
              <a:gd name="connsiteY1" fmla="*/ 90610 h 556824"/>
              <a:gd name="connsiteX2" fmla="*/ 1814487 w 3628773"/>
              <a:gd name="connsiteY2" fmla="*/ 12776 h 556824"/>
              <a:gd name="connsiteX3" fmla="*/ 3628773 w 3628773"/>
              <a:gd name="connsiteY3" fmla="*/ 334791 h 556824"/>
              <a:gd name="connsiteX4" fmla="*/ 1799973 w 3628773"/>
              <a:gd name="connsiteY4" fmla="*/ 555206 h 556824"/>
              <a:gd name="connsiteX5" fmla="*/ 900086 w 3628773"/>
              <a:gd name="connsiteY5" fmla="*/ 424438 h 556824"/>
              <a:gd name="connsiteX6" fmla="*/ 201 w 3628773"/>
              <a:gd name="connsiteY6" fmla="*/ 334791 h 55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8773" h="556824">
                <a:moveTo>
                  <a:pt x="201" y="334791"/>
                </a:moveTo>
                <a:cubicBezTo>
                  <a:pt x="-11894" y="279153"/>
                  <a:pt x="525134" y="144279"/>
                  <a:pt x="827515" y="90610"/>
                </a:cubicBezTo>
                <a:cubicBezTo>
                  <a:pt x="1129896" y="36941"/>
                  <a:pt x="1347611" y="-27921"/>
                  <a:pt x="1814487" y="12776"/>
                </a:cubicBezTo>
                <a:cubicBezTo>
                  <a:pt x="2281363" y="53473"/>
                  <a:pt x="3628773" y="156947"/>
                  <a:pt x="3628773" y="334791"/>
                </a:cubicBezTo>
                <a:cubicBezTo>
                  <a:pt x="3628773" y="512635"/>
                  <a:pt x="2254754" y="540265"/>
                  <a:pt x="1799973" y="555206"/>
                </a:cubicBezTo>
                <a:cubicBezTo>
                  <a:pt x="1345192" y="570147"/>
                  <a:pt x="1202467" y="478107"/>
                  <a:pt x="900086" y="424438"/>
                </a:cubicBezTo>
                <a:cubicBezTo>
                  <a:pt x="597705" y="370769"/>
                  <a:pt x="12296" y="390429"/>
                  <a:pt x="201" y="334791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" b="51421"/>
          <a:stretch/>
        </p:blipFill>
        <p:spPr>
          <a:xfrm>
            <a:off x="-29029" y="4282788"/>
            <a:ext cx="9173029" cy="8552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47" y="4284915"/>
            <a:ext cx="1450273" cy="99461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16" y="3674263"/>
            <a:ext cx="395645" cy="3261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65" y="3711290"/>
            <a:ext cx="328782" cy="2334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09" y="3521780"/>
            <a:ext cx="329839" cy="31106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35" y="3802734"/>
            <a:ext cx="323455" cy="2840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" y="4104975"/>
            <a:ext cx="344264" cy="2929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711470" y="3358581"/>
            <a:ext cx="299265" cy="46882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" y="3753937"/>
            <a:ext cx="294710" cy="24293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394" y="343181"/>
            <a:ext cx="485178" cy="41973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29" y="3542328"/>
            <a:ext cx="328782" cy="2334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42" y="3637859"/>
            <a:ext cx="329839" cy="31106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49" y="3135806"/>
            <a:ext cx="323455" cy="28407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841" y="3444708"/>
            <a:ext cx="344264" cy="29299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5798044" y="3320484"/>
            <a:ext cx="299265" cy="46882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20" y="3123592"/>
            <a:ext cx="294710" cy="2429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8617045" y="3825228"/>
            <a:ext cx="299265" cy="46882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6"/>
          <a:stretch/>
        </p:blipFill>
        <p:spPr>
          <a:xfrm>
            <a:off x="-11160" y="-14515"/>
            <a:ext cx="3699539" cy="390649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6"/>
          <a:stretch/>
        </p:blipFill>
        <p:spPr>
          <a:xfrm>
            <a:off x="5521460" y="-14515"/>
            <a:ext cx="3611362" cy="390649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6" y="303032"/>
            <a:ext cx="453793" cy="421706"/>
          </a:xfrm>
          <a:prstGeom prst="rect">
            <a:avLst/>
          </a:prstGeom>
        </p:spPr>
      </p:pic>
      <p:grpSp>
        <p:nvGrpSpPr>
          <p:cNvPr id="41" name="组合 40"/>
          <p:cNvGrpSpPr/>
          <p:nvPr userDrawn="1"/>
        </p:nvGrpSpPr>
        <p:grpSpPr>
          <a:xfrm>
            <a:off x="969668" y="373576"/>
            <a:ext cx="7261958" cy="3877894"/>
            <a:chOff x="1285667" y="461979"/>
            <a:chExt cx="6526134" cy="3241723"/>
          </a:xfrm>
        </p:grpSpPr>
        <p:sp>
          <p:nvSpPr>
            <p:cNvPr id="42" name="矩形 38"/>
            <p:cNvSpPr/>
            <p:nvPr/>
          </p:nvSpPr>
          <p:spPr>
            <a:xfrm>
              <a:off x="1285667" y="461979"/>
              <a:ext cx="6526134" cy="3241723"/>
            </a:xfrm>
            <a:custGeom>
              <a:avLst/>
              <a:gdLst>
                <a:gd name="connsiteX0" fmla="*/ 0 w 6076191"/>
                <a:gd name="connsiteY0" fmla="*/ 0 h 3211205"/>
                <a:gd name="connsiteX1" fmla="*/ 6076191 w 6076191"/>
                <a:gd name="connsiteY1" fmla="*/ 0 h 3211205"/>
                <a:gd name="connsiteX2" fmla="*/ 6076191 w 6076191"/>
                <a:gd name="connsiteY2" fmla="*/ 3211205 h 3211205"/>
                <a:gd name="connsiteX3" fmla="*/ 0 w 6076191"/>
                <a:gd name="connsiteY3" fmla="*/ 3211205 h 3211205"/>
                <a:gd name="connsiteX4" fmla="*/ 0 w 6076191"/>
                <a:gd name="connsiteY4" fmla="*/ 0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06400 w 6482591"/>
                <a:gd name="connsiteY3" fmla="*/ 3211205 h 3211205"/>
                <a:gd name="connsiteX4" fmla="*/ 0 w 6482591"/>
                <a:gd name="connsiteY4" fmla="*/ 261257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20915 w 6482591"/>
                <a:gd name="connsiteY3" fmla="*/ 3153148 h 3211205"/>
                <a:gd name="connsiteX4" fmla="*/ 0 w 6482591"/>
                <a:gd name="connsiteY4" fmla="*/ 261257 h 3211205"/>
                <a:gd name="connsiteX0" fmla="*/ 0 w 6526134"/>
                <a:gd name="connsiteY0" fmla="*/ 420914 h 3370862"/>
                <a:gd name="connsiteX1" fmla="*/ 6526134 w 6526134"/>
                <a:gd name="connsiteY1" fmla="*/ 0 h 3370862"/>
                <a:gd name="connsiteX2" fmla="*/ 6482591 w 6526134"/>
                <a:gd name="connsiteY2" fmla="*/ 3370862 h 3370862"/>
                <a:gd name="connsiteX3" fmla="*/ 420915 w 6526134"/>
                <a:gd name="connsiteY3" fmla="*/ 3312805 h 3370862"/>
                <a:gd name="connsiteX4" fmla="*/ 0 w 6526134"/>
                <a:gd name="connsiteY4" fmla="*/ 420914 h 3370862"/>
                <a:gd name="connsiteX0" fmla="*/ 0 w 6526134"/>
                <a:gd name="connsiteY0" fmla="*/ 420914 h 3312805"/>
                <a:gd name="connsiteX1" fmla="*/ 6526134 w 6526134"/>
                <a:gd name="connsiteY1" fmla="*/ 0 h 3312805"/>
                <a:gd name="connsiteX2" fmla="*/ 6482591 w 6526134"/>
                <a:gd name="connsiteY2" fmla="*/ 3153147 h 3312805"/>
                <a:gd name="connsiteX3" fmla="*/ 420915 w 6526134"/>
                <a:gd name="connsiteY3" fmla="*/ 3312805 h 3312805"/>
                <a:gd name="connsiteX4" fmla="*/ 0 w 6526134"/>
                <a:gd name="connsiteY4" fmla="*/ 420914 h 3312805"/>
                <a:gd name="connsiteX0" fmla="*/ 0 w 6526134"/>
                <a:gd name="connsiteY0" fmla="*/ 420914 h 3153148"/>
                <a:gd name="connsiteX1" fmla="*/ 6526134 w 6526134"/>
                <a:gd name="connsiteY1" fmla="*/ 0 h 3153148"/>
                <a:gd name="connsiteX2" fmla="*/ 6482591 w 6526134"/>
                <a:gd name="connsiteY2" fmla="*/ 3153147 h 3153148"/>
                <a:gd name="connsiteX3" fmla="*/ 333830 w 6526134"/>
                <a:gd name="connsiteY3" fmla="*/ 3153148 h 3153148"/>
                <a:gd name="connsiteX4" fmla="*/ 0 w 6526134"/>
                <a:gd name="connsiteY4" fmla="*/ 420914 h 315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6134" h="3153148">
                  <a:moveTo>
                    <a:pt x="0" y="420914"/>
                  </a:moveTo>
                  <a:lnTo>
                    <a:pt x="6526134" y="0"/>
                  </a:lnTo>
                  <a:lnTo>
                    <a:pt x="6482591" y="3153147"/>
                  </a:lnTo>
                  <a:lnTo>
                    <a:pt x="333830" y="3153148"/>
                  </a:lnTo>
                  <a:lnTo>
                    <a:pt x="0" y="420914"/>
                  </a:ln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464017" y="540304"/>
              <a:ext cx="6202174" cy="3148356"/>
            </a:xfrm>
            <a:custGeom>
              <a:avLst/>
              <a:gdLst>
                <a:gd name="connsiteX0" fmla="*/ 6202174 w 6202174"/>
                <a:gd name="connsiteY0" fmla="*/ 0 h 3148356"/>
                <a:gd name="connsiteX1" fmla="*/ 6201292 w 6202174"/>
                <a:gd name="connsiteY1" fmla="*/ 63862 h 3148356"/>
                <a:gd name="connsiteX2" fmla="*/ 336981 w 6202174"/>
                <a:gd name="connsiteY2" fmla="*/ 898252 h 3148356"/>
                <a:gd name="connsiteX3" fmla="*/ 6198433 w 6202174"/>
                <a:gd name="connsiteY3" fmla="*/ 270952 h 3148356"/>
                <a:gd name="connsiteX4" fmla="*/ 6160793 w 6202174"/>
                <a:gd name="connsiteY4" fmla="*/ 2996624 h 3148356"/>
                <a:gd name="connsiteX5" fmla="*/ 400021 w 6202174"/>
                <a:gd name="connsiteY5" fmla="*/ 3148356 h 3148356"/>
                <a:gd name="connsiteX6" fmla="*/ 331622 w 6202174"/>
                <a:gd name="connsiteY6" fmla="*/ 2658572 h 3148356"/>
                <a:gd name="connsiteX7" fmla="*/ 2948395 w 6202174"/>
                <a:gd name="connsiteY7" fmla="*/ 2709540 h 3148356"/>
                <a:gd name="connsiteX8" fmla="*/ 285053 w 6202174"/>
                <a:gd name="connsiteY8" fmla="*/ 2325100 h 3148356"/>
                <a:gd name="connsiteX9" fmla="*/ 0 w 6202174"/>
                <a:gd name="connsiteY9" fmla="*/ 283906 h 314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02174" h="3148356">
                  <a:moveTo>
                    <a:pt x="6202174" y="0"/>
                  </a:moveTo>
                  <a:lnTo>
                    <a:pt x="6201292" y="63862"/>
                  </a:lnTo>
                  <a:lnTo>
                    <a:pt x="336981" y="898252"/>
                  </a:lnTo>
                  <a:lnTo>
                    <a:pt x="6198433" y="270952"/>
                  </a:lnTo>
                  <a:lnTo>
                    <a:pt x="6160793" y="2996624"/>
                  </a:lnTo>
                  <a:lnTo>
                    <a:pt x="400021" y="3148356"/>
                  </a:lnTo>
                  <a:lnTo>
                    <a:pt x="331622" y="2658572"/>
                  </a:lnTo>
                  <a:lnTo>
                    <a:pt x="2948395" y="2709540"/>
                  </a:lnTo>
                  <a:lnTo>
                    <a:pt x="285053" y="2325100"/>
                  </a:lnTo>
                  <a:lnTo>
                    <a:pt x="0" y="283906"/>
                  </a:lnTo>
                  <a:close/>
                </a:path>
              </a:pathLst>
            </a:custGeom>
            <a:solidFill>
              <a:srgbClr val="54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041688" y="1911490"/>
              <a:ext cx="4624503" cy="7822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404738" y="3472156"/>
              <a:ext cx="2333206" cy="7017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161" y="4117979"/>
            <a:ext cx="827372" cy="10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0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07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椭圆 7"/>
          <p:cNvSpPr/>
          <p:nvPr userDrawn="1"/>
        </p:nvSpPr>
        <p:spPr>
          <a:xfrm>
            <a:off x="0" y="2052457"/>
            <a:ext cx="4862286" cy="254734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7"/>
          <p:cNvSpPr/>
          <p:nvPr userDrawn="1"/>
        </p:nvSpPr>
        <p:spPr>
          <a:xfrm>
            <a:off x="1214462" y="4249546"/>
            <a:ext cx="2868906" cy="529231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  <a:gd name="connsiteX0" fmla="*/ 5649 w 4375069"/>
              <a:gd name="connsiteY0" fmla="*/ 253964 h 529231"/>
              <a:gd name="connsiteX1" fmla="*/ 1348220 w 4375069"/>
              <a:gd name="connsiteY1" fmla="*/ 51278 h 529231"/>
              <a:gd name="connsiteX2" fmla="*/ 3082677 w 4375069"/>
              <a:gd name="connsiteY2" fmla="*/ 21220 h 529231"/>
              <a:gd name="connsiteX3" fmla="*/ 4374449 w 4375069"/>
              <a:gd name="connsiteY3" fmla="*/ 253964 h 529231"/>
              <a:gd name="connsiteX4" fmla="*/ 3238823 w 4375069"/>
              <a:gd name="connsiteY4" fmla="*/ 453082 h 529231"/>
              <a:gd name="connsiteX5" fmla="*/ 2190049 w 4375069"/>
              <a:gd name="connsiteY5" fmla="*/ 529222 h 529231"/>
              <a:gd name="connsiteX6" fmla="*/ 920049 w 4375069"/>
              <a:gd name="connsiteY6" fmla="*/ 456650 h 529231"/>
              <a:gd name="connsiteX7" fmla="*/ 5649 w 4375069"/>
              <a:gd name="connsiteY7" fmla="*/ 253964 h 52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069" h="529231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348425" y="181987"/>
                  <a:pt x="4374449" y="253964"/>
                </a:cubicBezTo>
                <a:cubicBezTo>
                  <a:pt x="4400473" y="325941"/>
                  <a:pt x="3602890" y="407206"/>
                  <a:pt x="3238823" y="453082"/>
                </a:cubicBezTo>
                <a:cubicBezTo>
                  <a:pt x="2874756" y="498958"/>
                  <a:pt x="2576511" y="528627"/>
                  <a:pt x="2190049" y="529222"/>
                </a:cubicBezTo>
                <a:cubicBezTo>
                  <a:pt x="1803587" y="529817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7"/>
          <p:cNvSpPr/>
          <p:nvPr userDrawn="1"/>
        </p:nvSpPr>
        <p:spPr>
          <a:xfrm>
            <a:off x="4738283" y="2287650"/>
            <a:ext cx="4382577" cy="539052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/>
          <a:stretch/>
        </p:blipFill>
        <p:spPr>
          <a:xfrm>
            <a:off x="0" y="0"/>
            <a:ext cx="2559574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" y="1865170"/>
            <a:ext cx="583480" cy="54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9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solidFill>
          <a:srgbClr val="007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7"/>
          <p:cNvSpPr/>
          <p:nvPr userDrawn="1"/>
        </p:nvSpPr>
        <p:spPr>
          <a:xfrm>
            <a:off x="5123543" y="2510971"/>
            <a:ext cx="2863456" cy="232230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39"/>
          <a:stretch/>
        </p:blipFill>
        <p:spPr>
          <a:xfrm>
            <a:off x="6613021" y="0"/>
            <a:ext cx="2530978" cy="5143500"/>
          </a:xfrm>
          <a:prstGeom prst="rect">
            <a:avLst/>
          </a:prstGeom>
        </p:spPr>
      </p:pic>
      <p:sp>
        <p:nvSpPr>
          <p:cNvPr id="9" name="椭圆 7"/>
          <p:cNvSpPr/>
          <p:nvPr userDrawn="1"/>
        </p:nvSpPr>
        <p:spPr>
          <a:xfrm>
            <a:off x="195312" y="3913250"/>
            <a:ext cx="4783088" cy="539052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7"/>
          <p:cNvSpPr/>
          <p:nvPr userDrawn="1"/>
        </p:nvSpPr>
        <p:spPr>
          <a:xfrm>
            <a:off x="0" y="1799771"/>
            <a:ext cx="3672114" cy="304800"/>
          </a:xfrm>
          <a:custGeom>
            <a:avLst/>
            <a:gdLst>
              <a:gd name="connsiteX0" fmla="*/ 0 w 4368800"/>
              <a:gd name="connsiteY0" fmla="*/ 275258 h 550515"/>
              <a:gd name="connsiteX1" fmla="*/ 2184400 w 4368800"/>
              <a:gd name="connsiteY1" fmla="*/ 0 h 550515"/>
              <a:gd name="connsiteX2" fmla="*/ 4368800 w 4368800"/>
              <a:gd name="connsiteY2" fmla="*/ 275258 h 550515"/>
              <a:gd name="connsiteX3" fmla="*/ 2184400 w 4368800"/>
              <a:gd name="connsiteY3" fmla="*/ 550516 h 550515"/>
              <a:gd name="connsiteX4" fmla="*/ 0 w 4368800"/>
              <a:gd name="connsiteY4" fmla="*/ 275258 h 550515"/>
              <a:gd name="connsiteX0" fmla="*/ 36512 w 4405312"/>
              <a:gd name="connsiteY0" fmla="*/ 275258 h 560346"/>
              <a:gd name="connsiteX1" fmla="*/ 2220912 w 4405312"/>
              <a:gd name="connsiteY1" fmla="*/ 0 h 560346"/>
              <a:gd name="connsiteX2" fmla="*/ 4405312 w 4405312"/>
              <a:gd name="connsiteY2" fmla="*/ 275258 h 560346"/>
              <a:gd name="connsiteX3" fmla="*/ 2220912 w 4405312"/>
              <a:gd name="connsiteY3" fmla="*/ 550516 h 560346"/>
              <a:gd name="connsiteX4" fmla="*/ 950912 w 4405312"/>
              <a:gd name="connsiteY4" fmla="*/ 477944 h 560346"/>
              <a:gd name="connsiteX5" fmla="*/ 36512 w 4405312"/>
              <a:gd name="connsiteY5" fmla="*/ 275258 h 560346"/>
              <a:gd name="connsiteX0" fmla="*/ 36512 w 4412048"/>
              <a:gd name="connsiteY0" fmla="*/ 291852 h 576940"/>
              <a:gd name="connsiteX1" fmla="*/ 2220912 w 4412048"/>
              <a:gd name="connsiteY1" fmla="*/ 16594 h 576940"/>
              <a:gd name="connsiteX2" fmla="*/ 2881312 w 4412048"/>
              <a:gd name="connsiteY2" fmla="*/ 59108 h 576940"/>
              <a:gd name="connsiteX3" fmla="*/ 4405312 w 4412048"/>
              <a:gd name="connsiteY3" fmla="*/ 291852 h 576940"/>
              <a:gd name="connsiteX4" fmla="*/ 2220912 w 4412048"/>
              <a:gd name="connsiteY4" fmla="*/ 567110 h 576940"/>
              <a:gd name="connsiteX5" fmla="*/ 950912 w 4412048"/>
              <a:gd name="connsiteY5" fmla="*/ 494538 h 576940"/>
              <a:gd name="connsiteX6" fmla="*/ 36512 w 4412048"/>
              <a:gd name="connsiteY6" fmla="*/ 291852 h 576940"/>
              <a:gd name="connsiteX0" fmla="*/ 36512 w 4413440"/>
              <a:gd name="connsiteY0" fmla="*/ 291852 h 576940"/>
              <a:gd name="connsiteX1" fmla="*/ 2220912 w 4413440"/>
              <a:gd name="connsiteY1" fmla="*/ 16594 h 576940"/>
              <a:gd name="connsiteX2" fmla="*/ 3113540 w 4413440"/>
              <a:gd name="connsiteY2" fmla="*/ 59108 h 576940"/>
              <a:gd name="connsiteX3" fmla="*/ 4405312 w 4413440"/>
              <a:gd name="connsiteY3" fmla="*/ 291852 h 576940"/>
              <a:gd name="connsiteX4" fmla="*/ 2220912 w 4413440"/>
              <a:gd name="connsiteY4" fmla="*/ 567110 h 576940"/>
              <a:gd name="connsiteX5" fmla="*/ 950912 w 4413440"/>
              <a:gd name="connsiteY5" fmla="*/ 494538 h 576940"/>
              <a:gd name="connsiteX6" fmla="*/ 36512 w 4413440"/>
              <a:gd name="connsiteY6" fmla="*/ 291852 h 576940"/>
              <a:gd name="connsiteX0" fmla="*/ 5649 w 4382577"/>
              <a:gd name="connsiteY0" fmla="*/ 253964 h 539052"/>
              <a:gd name="connsiteX1" fmla="*/ 1348220 w 4382577"/>
              <a:gd name="connsiteY1" fmla="*/ 51278 h 539052"/>
              <a:gd name="connsiteX2" fmla="*/ 3082677 w 4382577"/>
              <a:gd name="connsiteY2" fmla="*/ 21220 h 539052"/>
              <a:gd name="connsiteX3" fmla="*/ 4374449 w 4382577"/>
              <a:gd name="connsiteY3" fmla="*/ 253964 h 539052"/>
              <a:gd name="connsiteX4" fmla="*/ 2190049 w 4382577"/>
              <a:gd name="connsiteY4" fmla="*/ 529222 h 539052"/>
              <a:gd name="connsiteX5" fmla="*/ 920049 w 4382577"/>
              <a:gd name="connsiteY5" fmla="*/ 456650 h 539052"/>
              <a:gd name="connsiteX6" fmla="*/ 5649 w 4382577"/>
              <a:gd name="connsiteY6" fmla="*/ 253964 h 5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2577" h="539052">
                <a:moveTo>
                  <a:pt x="5649" y="253964"/>
                </a:moveTo>
                <a:cubicBezTo>
                  <a:pt x="77011" y="186402"/>
                  <a:pt x="835382" y="90069"/>
                  <a:pt x="1348220" y="51278"/>
                </a:cubicBezTo>
                <a:cubicBezTo>
                  <a:pt x="1861058" y="12487"/>
                  <a:pt x="2718610" y="-24656"/>
                  <a:pt x="3082677" y="21220"/>
                </a:cubicBezTo>
                <a:cubicBezTo>
                  <a:pt x="3446744" y="67096"/>
                  <a:pt x="4484516" y="169297"/>
                  <a:pt x="4374449" y="253964"/>
                </a:cubicBezTo>
                <a:cubicBezTo>
                  <a:pt x="4264382" y="338631"/>
                  <a:pt x="2765782" y="495441"/>
                  <a:pt x="2190049" y="529222"/>
                </a:cubicBezTo>
                <a:cubicBezTo>
                  <a:pt x="1614316" y="563003"/>
                  <a:pt x="1284116" y="502526"/>
                  <a:pt x="920049" y="456650"/>
                </a:cubicBezTo>
                <a:cubicBezTo>
                  <a:pt x="555982" y="410774"/>
                  <a:pt x="-65713" y="321526"/>
                  <a:pt x="5649" y="253964"/>
                </a:cubicBezTo>
                <a:close/>
              </a:path>
            </a:pathLst>
          </a:custGeom>
          <a:solidFill>
            <a:srgbClr val="0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5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47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23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3E334-56AF-4BCC-88DF-85792571A0C2}" type="datetimeFigureOut">
              <a:rPr lang="zh-CN" altLang="en-US" smtClean="0"/>
              <a:t>2018/8/9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362C9-3C80-4473-895F-A02DAA920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45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3" r:id="rId6"/>
    <p:sldLayoutId id="2147483666" r:id="rId7"/>
    <p:sldLayoutId id="2147483672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6.jpeg"/><Relationship Id="rId10" Type="http://schemas.openxmlformats.org/officeDocument/2006/relationships/image" Target="../media/image9.png"/><Relationship Id="rId4" Type="http://schemas.openxmlformats.org/officeDocument/2006/relationships/image" Target="../media/image25.jpe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5.png"/><Relationship Id="rId10" Type="http://schemas.openxmlformats.org/officeDocument/2006/relationships/image" Target="../media/image9.png"/><Relationship Id="rId4" Type="http://schemas.openxmlformats.org/officeDocument/2006/relationships/image" Target="../media/image3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8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61"/>
          <a:stretch/>
        </p:blipFill>
        <p:spPr>
          <a:xfrm>
            <a:off x="-1" y="-10510"/>
            <a:ext cx="4296230" cy="40164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44"/>
          <a:stretch/>
        </p:blipFill>
        <p:spPr>
          <a:xfrm>
            <a:off x="5007429" y="-1"/>
            <a:ext cx="4136571" cy="388983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379" y="3933371"/>
            <a:ext cx="827372" cy="103532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16" y="3674263"/>
            <a:ext cx="395645" cy="3261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65" y="3711290"/>
            <a:ext cx="328782" cy="23348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09" y="3521780"/>
            <a:ext cx="329839" cy="31106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35" y="3802734"/>
            <a:ext cx="323455" cy="2840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" y="4104975"/>
            <a:ext cx="344264" cy="2929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06"/>
          <a:stretch/>
        </p:blipFill>
        <p:spPr>
          <a:xfrm>
            <a:off x="190786" y="75310"/>
            <a:ext cx="333829" cy="43624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190786" y="1649114"/>
            <a:ext cx="356700" cy="57259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2604010" y="413346"/>
            <a:ext cx="444557" cy="57804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128880" y="361437"/>
            <a:ext cx="377372" cy="59118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1814288" y="2607524"/>
            <a:ext cx="304799" cy="38477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711470" y="3358581"/>
            <a:ext cx="299265" cy="46882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" y="3753937"/>
            <a:ext cx="294710" cy="24293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0" y="1721530"/>
            <a:ext cx="583480" cy="54222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29" y="3542328"/>
            <a:ext cx="328782" cy="23348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42" y="3637859"/>
            <a:ext cx="329839" cy="31106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49" y="3135806"/>
            <a:ext cx="323455" cy="28407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841" y="3444708"/>
            <a:ext cx="344264" cy="29299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5798044" y="3320484"/>
            <a:ext cx="299265" cy="468824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20" y="3123592"/>
            <a:ext cx="294710" cy="24293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8617045" y="3825228"/>
            <a:ext cx="299265" cy="468824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2197877" y="1443803"/>
            <a:ext cx="444557" cy="57804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7478897" y="4413"/>
            <a:ext cx="444557" cy="57804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7775322" y="2803885"/>
            <a:ext cx="371216" cy="482679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5257087" y="646370"/>
            <a:ext cx="327513" cy="425854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8517703" y="1420342"/>
            <a:ext cx="398607" cy="51829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6261550" y="121839"/>
            <a:ext cx="304799" cy="38477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8412207" y="425489"/>
            <a:ext cx="304799" cy="384777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7134355" y="1202739"/>
            <a:ext cx="304799" cy="38477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190786" y="2791816"/>
            <a:ext cx="304799" cy="384777"/>
          </a:xfrm>
          <a:prstGeom prst="rect">
            <a:avLst/>
          </a:prstGeom>
        </p:spPr>
      </p:pic>
      <p:sp>
        <p:nvSpPr>
          <p:cNvPr id="62" name="任意多边形 61"/>
          <p:cNvSpPr/>
          <p:nvPr/>
        </p:nvSpPr>
        <p:spPr>
          <a:xfrm rot="7829274">
            <a:off x="501779" y="139839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3527642" y="1624870"/>
            <a:ext cx="356700" cy="57259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5769326" y="2065752"/>
            <a:ext cx="356700" cy="572599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6187000" y="2736290"/>
            <a:ext cx="356700" cy="5725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14" y="4139823"/>
            <a:ext cx="1540589" cy="1056553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1822230" y="1088456"/>
            <a:ext cx="5196599" cy="1986217"/>
            <a:chOff x="1285667" y="461979"/>
            <a:chExt cx="6526134" cy="3241723"/>
          </a:xfrm>
        </p:grpSpPr>
        <p:sp>
          <p:nvSpPr>
            <p:cNvPr id="41" name="矩形 38"/>
            <p:cNvSpPr/>
            <p:nvPr/>
          </p:nvSpPr>
          <p:spPr>
            <a:xfrm>
              <a:off x="1285667" y="461979"/>
              <a:ext cx="6526134" cy="3241723"/>
            </a:xfrm>
            <a:custGeom>
              <a:avLst/>
              <a:gdLst>
                <a:gd name="connsiteX0" fmla="*/ 0 w 6076191"/>
                <a:gd name="connsiteY0" fmla="*/ 0 h 3211205"/>
                <a:gd name="connsiteX1" fmla="*/ 6076191 w 6076191"/>
                <a:gd name="connsiteY1" fmla="*/ 0 h 3211205"/>
                <a:gd name="connsiteX2" fmla="*/ 6076191 w 6076191"/>
                <a:gd name="connsiteY2" fmla="*/ 3211205 h 3211205"/>
                <a:gd name="connsiteX3" fmla="*/ 0 w 6076191"/>
                <a:gd name="connsiteY3" fmla="*/ 3211205 h 3211205"/>
                <a:gd name="connsiteX4" fmla="*/ 0 w 6076191"/>
                <a:gd name="connsiteY4" fmla="*/ 0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06400 w 6482591"/>
                <a:gd name="connsiteY3" fmla="*/ 3211205 h 3211205"/>
                <a:gd name="connsiteX4" fmla="*/ 0 w 6482591"/>
                <a:gd name="connsiteY4" fmla="*/ 261257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20915 w 6482591"/>
                <a:gd name="connsiteY3" fmla="*/ 3153148 h 3211205"/>
                <a:gd name="connsiteX4" fmla="*/ 0 w 6482591"/>
                <a:gd name="connsiteY4" fmla="*/ 261257 h 3211205"/>
                <a:gd name="connsiteX0" fmla="*/ 0 w 6526134"/>
                <a:gd name="connsiteY0" fmla="*/ 420914 h 3370862"/>
                <a:gd name="connsiteX1" fmla="*/ 6526134 w 6526134"/>
                <a:gd name="connsiteY1" fmla="*/ 0 h 3370862"/>
                <a:gd name="connsiteX2" fmla="*/ 6482591 w 6526134"/>
                <a:gd name="connsiteY2" fmla="*/ 3370862 h 3370862"/>
                <a:gd name="connsiteX3" fmla="*/ 420915 w 6526134"/>
                <a:gd name="connsiteY3" fmla="*/ 3312805 h 3370862"/>
                <a:gd name="connsiteX4" fmla="*/ 0 w 6526134"/>
                <a:gd name="connsiteY4" fmla="*/ 420914 h 3370862"/>
                <a:gd name="connsiteX0" fmla="*/ 0 w 6526134"/>
                <a:gd name="connsiteY0" fmla="*/ 420914 h 3312805"/>
                <a:gd name="connsiteX1" fmla="*/ 6526134 w 6526134"/>
                <a:gd name="connsiteY1" fmla="*/ 0 h 3312805"/>
                <a:gd name="connsiteX2" fmla="*/ 6482591 w 6526134"/>
                <a:gd name="connsiteY2" fmla="*/ 3153147 h 3312805"/>
                <a:gd name="connsiteX3" fmla="*/ 420915 w 6526134"/>
                <a:gd name="connsiteY3" fmla="*/ 3312805 h 3312805"/>
                <a:gd name="connsiteX4" fmla="*/ 0 w 6526134"/>
                <a:gd name="connsiteY4" fmla="*/ 420914 h 3312805"/>
                <a:gd name="connsiteX0" fmla="*/ 0 w 6526134"/>
                <a:gd name="connsiteY0" fmla="*/ 420914 h 3153148"/>
                <a:gd name="connsiteX1" fmla="*/ 6526134 w 6526134"/>
                <a:gd name="connsiteY1" fmla="*/ 0 h 3153148"/>
                <a:gd name="connsiteX2" fmla="*/ 6482591 w 6526134"/>
                <a:gd name="connsiteY2" fmla="*/ 3153147 h 3153148"/>
                <a:gd name="connsiteX3" fmla="*/ 333830 w 6526134"/>
                <a:gd name="connsiteY3" fmla="*/ 3153148 h 3153148"/>
                <a:gd name="connsiteX4" fmla="*/ 0 w 6526134"/>
                <a:gd name="connsiteY4" fmla="*/ 420914 h 315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6134" h="3153148">
                  <a:moveTo>
                    <a:pt x="0" y="420914"/>
                  </a:moveTo>
                  <a:lnTo>
                    <a:pt x="6526134" y="0"/>
                  </a:lnTo>
                  <a:lnTo>
                    <a:pt x="6482591" y="3153147"/>
                  </a:lnTo>
                  <a:lnTo>
                    <a:pt x="333830" y="3153148"/>
                  </a:lnTo>
                  <a:lnTo>
                    <a:pt x="0" y="420914"/>
                  </a:ln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1464017" y="540304"/>
              <a:ext cx="6202174" cy="3148356"/>
            </a:xfrm>
            <a:custGeom>
              <a:avLst/>
              <a:gdLst>
                <a:gd name="connsiteX0" fmla="*/ 6202174 w 6202174"/>
                <a:gd name="connsiteY0" fmla="*/ 0 h 3148356"/>
                <a:gd name="connsiteX1" fmla="*/ 6201292 w 6202174"/>
                <a:gd name="connsiteY1" fmla="*/ 63862 h 3148356"/>
                <a:gd name="connsiteX2" fmla="*/ 336981 w 6202174"/>
                <a:gd name="connsiteY2" fmla="*/ 898252 h 3148356"/>
                <a:gd name="connsiteX3" fmla="*/ 6198433 w 6202174"/>
                <a:gd name="connsiteY3" fmla="*/ 270952 h 3148356"/>
                <a:gd name="connsiteX4" fmla="*/ 6160793 w 6202174"/>
                <a:gd name="connsiteY4" fmla="*/ 2996624 h 3148356"/>
                <a:gd name="connsiteX5" fmla="*/ 400021 w 6202174"/>
                <a:gd name="connsiteY5" fmla="*/ 3148356 h 3148356"/>
                <a:gd name="connsiteX6" fmla="*/ 331622 w 6202174"/>
                <a:gd name="connsiteY6" fmla="*/ 2658572 h 3148356"/>
                <a:gd name="connsiteX7" fmla="*/ 2948395 w 6202174"/>
                <a:gd name="connsiteY7" fmla="*/ 2709540 h 3148356"/>
                <a:gd name="connsiteX8" fmla="*/ 285053 w 6202174"/>
                <a:gd name="connsiteY8" fmla="*/ 2325100 h 3148356"/>
                <a:gd name="connsiteX9" fmla="*/ 0 w 6202174"/>
                <a:gd name="connsiteY9" fmla="*/ 283906 h 314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02174" h="3148356">
                  <a:moveTo>
                    <a:pt x="6202174" y="0"/>
                  </a:moveTo>
                  <a:lnTo>
                    <a:pt x="6201292" y="63862"/>
                  </a:lnTo>
                  <a:lnTo>
                    <a:pt x="336981" y="898252"/>
                  </a:lnTo>
                  <a:lnTo>
                    <a:pt x="6198433" y="270952"/>
                  </a:lnTo>
                  <a:lnTo>
                    <a:pt x="6160793" y="2996624"/>
                  </a:lnTo>
                  <a:lnTo>
                    <a:pt x="400021" y="3148356"/>
                  </a:lnTo>
                  <a:lnTo>
                    <a:pt x="331622" y="2658572"/>
                  </a:lnTo>
                  <a:lnTo>
                    <a:pt x="2948395" y="2709540"/>
                  </a:lnTo>
                  <a:lnTo>
                    <a:pt x="285053" y="2325100"/>
                  </a:lnTo>
                  <a:lnTo>
                    <a:pt x="0" y="283906"/>
                  </a:lnTo>
                  <a:close/>
                </a:path>
              </a:pathLst>
            </a:custGeom>
            <a:solidFill>
              <a:srgbClr val="54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041688" y="1911490"/>
              <a:ext cx="4624503" cy="7822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404738" y="3472156"/>
              <a:ext cx="2333206" cy="7017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510770" y="1795852"/>
            <a:ext cx="4104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卡通动画课件</a:t>
            </a:r>
            <a:r>
              <a:rPr lang="en-US" altLang="zh-CN" sz="3200" b="1" dirty="0" err="1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57" name="任意多边形 56"/>
          <p:cNvSpPr/>
          <p:nvPr/>
        </p:nvSpPr>
        <p:spPr>
          <a:xfrm rot="3604700">
            <a:off x="6187120" y="3002649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任意多边形 57"/>
          <p:cNvSpPr/>
          <p:nvPr/>
        </p:nvSpPr>
        <p:spPr>
          <a:xfrm rot="6561448">
            <a:off x="2345571" y="2410743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任意多边形 58"/>
          <p:cNvSpPr/>
          <p:nvPr/>
        </p:nvSpPr>
        <p:spPr>
          <a:xfrm rot="3604700">
            <a:off x="7894355" y="1071826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任意多边形 59"/>
          <p:cNvSpPr/>
          <p:nvPr/>
        </p:nvSpPr>
        <p:spPr>
          <a:xfrm rot="3604700">
            <a:off x="1073397" y="139770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任意多边形 60"/>
          <p:cNvSpPr/>
          <p:nvPr/>
        </p:nvSpPr>
        <p:spPr>
          <a:xfrm rot="6551277">
            <a:off x="8032766" y="252622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59" y="428265"/>
            <a:ext cx="485178" cy="419735"/>
          </a:xfrm>
          <a:prstGeom prst="rect">
            <a:avLst/>
          </a:prstGeom>
        </p:spPr>
      </p:pic>
      <p:pic>
        <p:nvPicPr>
          <p:cNvPr id="10" name="久石让-めぐる季節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680027" y="-16323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3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decel="4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4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0.24098 -0.00278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9" y="-15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09877E-6 L -0.25243 -0.00339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-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0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3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125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0250"/>
                            </p:stCondLst>
                            <p:childTnLst>
                              <p:par>
                                <p:cTn id="2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1750"/>
                            </p:stCondLst>
                            <p:childTnLst>
                              <p:par>
                                <p:cTn id="26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-2.22222E-6 L 7.77778E-6 -2.22222E-6 C 0.00105 -0.01451 0.00087 -0.02932 0.0033 -0.04321 C 0.00487 -0.05093 0.00834 -0.0571 0.01146 -0.06358 C 0.01893 -0.07932 0.02744 -0.09043 0.03664 -0.10247 C 0.05018 -0.11975 0.04324 -0.11142 0.05851 -0.12068 C 0.06633 -0.12562 0.07657 -0.13426 0.0849 -0.13704 C 0.10087 -0.14259 0.1158 -0.14198 0.13212 -0.14321 L 0.15504 -0.14537 C 0.21997 -0.16358 0.18733 -0.1571 0.31598 -0.14136 C 0.32014 -0.14074 0.32362 -0.1355 0.32744 -0.13303 C 0.34098 -0.125 0.34133 -0.12809 0.35157 -0.11883 C 0.35209 -0.11821 0.35244 -0.11729 0.35278 -0.11667 L 0.354 -0.11667 " pathEditMode="relative" ptsTypes="AAAAAAAAAAAAAA">
                                      <p:cBhvr>
                                        <p:cTn id="26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0 C -0.00278 -0.00432 -0.00538 -0.00864 -0.00816 -0.01235 C -0.01476 -0.0213 -0.01181 -0.01636 -0.01736 -0.02068 C -0.01892 -0.02161 -0.02031 -0.02315 -0.02187 -0.02469 C -0.02274 -0.02654 -0.02309 -0.02932 -0.02431 -0.03087 C -0.02674 -0.03457 -0.03038 -0.03549 -0.03333 -0.03673 C -0.03889 -0.04321 -0.03559 -0.04012 -0.04375 -0.04506 C -0.04496 -0.04568 -0.04618 -0.04599 -0.04722 -0.04722 C -0.0526 -0.0534 -0.04878 -0.05 -0.05642 -0.05309 C -0.05955 -0.05432 -0.06562 -0.05741 -0.06562 -0.05741 C -0.06667 -0.05864 -0.06788 -0.06019 -0.0691 -0.06142 C -0.07187 -0.06389 -0.07413 -0.06358 -0.07708 -0.06543 C -0.07865 -0.06667 -0.08021 -0.06821 -0.08177 -0.06945 C -0.08351 -0.07099 -0.08559 -0.07222 -0.0875 -0.07377 C -0.09271 -0.07716 -0.08976 -0.07469 -0.0967 -0.07778 C -0.09774 -0.07809 -0.09896 -0.07901 -0.1 -0.07963 C -0.10156 -0.08056 -0.10312 -0.08117 -0.10469 -0.08179 C -0.1059 -0.08241 -0.10694 -0.08333 -0.10816 -0.08395 C -0.11007 -0.08457 -0.11198 -0.08519 -0.11389 -0.0858 C -0.1151 -0.08735 -0.11597 -0.08889 -0.11736 -0.08982 C -0.11875 -0.09105 -0.12049 -0.09136 -0.12187 -0.09198 C -0.12309 -0.09259 -0.12431 -0.09321 -0.12535 -0.09414 C -0.12691 -0.09537 -0.12847 -0.09691 -0.13003 -0.09815 C -0.13108 -0.09908 -0.13229 -0.09938 -0.13333 -0.10031 C -0.13542 -0.10154 -0.13715 -0.1034 -0.13924 -0.10432 C -0.14253 -0.10556 -0.14601 -0.10556 -0.14948 -0.10617 C -0.15451 -0.10864 -0.15538 -0.10926 -0.16094 -0.11049 C -0.16476 -0.11111 -0.16875 -0.11173 -0.17257 -0.11235 C -0.17517 -0.11296 -0.17778 -0.11389 -0.18056 -0.11451 L -0.18976 -0.11636 L -0.2875 -0.11451 C -0.28976 -0.11451 -0.29201 -0.11296 -0.29427 -0.11235 C -0.29861 -0.11142 -0.30278 -0.11111 -0.30694 -0.11049 C -0.31371 -0.10648 -0.30729 -0.10988 -0.31736 -0.10617 C -0.32326 -0.10432 -0.32031 -0.10494 -0.32535 -0.10216 C -0.32691 -0.10154 -0.32847 -0.10093 -0.33003 -0.10031 C -0.33351 -0.09815 -0.33681 -0.09568 -0.34028 -0.09414 C -0.34184 -0.09352 -0.3434 -0.0929 -0.34496 -0.09198 C -0.34687 -0.09074 -0.34878 -0.0892 -0.35069 -0.08796 C -0.35677 -0.08395 -0.3566 -0.08426 -0.36215 -0.08179 C -0.3724 -0.07253 -0.36806 -0.07562 -0.37483 -0.07161 C -0.37969 -0.06512 -0.37951 -0.06482 -0.38507 -0.05926 C -0.38663 -0.05772 -0.38819 -0.05679 -0.38976 -0.05525 C -0.39219 -0.05278 -0.3941 -0.04938 -0.3967 -0.04722 C -0.39809 -0.04568 -0.39965 -0.04445 -0.40121 -0.0429 C -0.40312 -0.04105 -0.40503 -0.03858 -0.40694 -0.03673 C -0.41996 -0.02531 -0.39826 -0.04784 -0.4151 -0.03087 C -0.41615 -0.02963 -0.41736 -0.02778 -0.4184 -0.02654 C -0.41996 -0.025 -0.42153 -0.02408 -0.42309 -0.02253 C -0.42431 -0.0213 -0.42535 -0.01975 -0.42656 -0.01852 C -0.42795 -0.01698 -0.42969 -0.01574 -0.43108 -0.01451 C -0.43316 -0.01235 -0.4349 -0.01049 -0.43681 -0.00833 C -0.43802 -0.0071 -0.43906 -0.00525 -0.44028 -0.00432 C -0.44236 -0.00247 -0.44635 -0.00124 -0.44844 0 C -0.45295 0.00247 -0.45729 0.00679 -0.46215 0.00802 L -0.4783 0.01204 L -0.48628 0.01636 C -0.48785 0.01697 -0.48941 0.01728 -0.49097 0.01821 C -0.49479 0.02068 -0.49844 0.02407 -0.50243 0.02654 C -0.50729 0.02932 -0.50469 0.02809 -0.51042 0.03055 C -0.51701 0.03827 -0.51128 0.03272 -0.52309 0.03673 C -0.5316 0.03951 -0.52118 0.03765 -0.53003 0.0429 C -0.53108 0.04352 -0.53229 0.0429 -0.53333 0.0429 L -0.53333 0.0429 " pathEditMode="relative" ptsTypes="AAAAAAAAAAAAAAAAAAAAAAAAAAAAAAAAAAAAAAAAAAAAAAAAAAAAAAAAAAAAAAAAA">
                                      <p:cBhvr>
                                        <p:cTn id="27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71605E-6 L 4.16667E-6 2.71605E-6 C 0.05156 -0.00833 0.02604 -0.00494 0.13559 2.71605E-6 C 0.14496 0.00031 0.14601 0.00463 0.15399 0.00803 C 0.15538 0.00895 0.15694 0.00926 0.15851 0.01019 C 0.16076 0.01142 0.16302 0.01327 0.16545 0.0142 L 0.16996 0.01636 C 0.17795 0.02562 0.17431 0.02284 0.18038 0.02654 C 0.18177 0.0287 0.18715 0.03673 0.18958 0.03889 C 0.19062 0.03982 0.19184 0.03982 0.19306 0.04074 C 0.19427 0.04198 0.19514 0.04383 0.19653 0.04506 C 0.20017 0.04815 0.20799 0.05309 0.20799 0.05309 C 0.20955 0.05586 0.21076 0.05895 0.2125 0.06142 C 0.21354 0.06266 0.2151 0.06204 0.21597 0.06327 C 0.21701 0.06482 0.21719 0.0679 0.21823 0.06945 C 0.21927 0.07099 0.22066 0.07068 0.2217 0.07161 C 0.22326 0.07284 0.22483 0.07407 0.22639 0.07562 C 0.22795 0.07747 0.22934 0.07994 0.2309 0.08179 C 0.23246 0.08333 0.23403 0.08426 0.23559 0.0858 C 0.2375 0.08827 0.23924 0.09167 0.24132 0.09414 C 0.24375 0.09691 0.24913 0.10031 0.25156 0.10216 C 0.25799 0.11327 0.25191 0.10432 0.26198 0.11235 C 0.27222 0.12037 0.25781 0.11327 0.26996 0.11852 C 0.27153 0.12006 0.27309 0.1213 0.27465 0.12253 C 0.27569 0.12346 0.27691 0.12377 0.27812 0.12469 C 0.27934 0.12593 0.28021 0.12778 0.28142 0.1287 C 0.29687 0.14043 0.27309 0.11821 0.29184 0.13488 C 0.29392 0.13673 0.29566 0.1392 0.29757 0.14105 C 0.29948 0.14259 0.30139 0.14383 0.3033 0.14506 C 0.30556 0.14661 0.31024 0.14907 0.31024 0.14907 C 0.31146 0.15062 0.3125 0.15216 0.31371 0.1534 C 0.31597 0.15494 0.32066 0.15741 0.32066 0.15741 C 0.32778 0.16605 0.32031 0.15803 0.32743 0.16358 C 0.33819 0.17191 0.33038 0.1679 0.33889 0.17161 C 0.34757 0.1821 0.33663 0.17006 0.34705 0.17778 C 0.34826 0.1787 0.34948 0.18025 0.35052 0.18179 C 0.35174 0.18364 0.35243 0.18673 0.35382 0.18796 C 0.35573 0.18951 0.35781 0.18951 0.35972 0.19012 C 0.3625 0.19352 0.36441 0.19599 0.36771 0.19815 C 0.3691 0.19938 0.37083 0.19969 0.37222 0.20031 C 0.37604 0.20185 0.37812 0.20185 0.38142 0.20432 C 0.38299 0.20556 0.38437 0.20741 0.38611 0.20864 C 0.38906 0.21019 0.39236 0.2108 0.39531 0.21266 C 0.39757 0.21389 0.39983 0.21574 0.40226 0.21667 C 0.40365 0.21728 0.40521 0.2179 0.40677 0.21883 C 0.40677 0.21883 0.41545 0.22377 0.41719 0.225 C 0.41823 0.22562 0.41944 0.22654 0.42049 0.22685 C 0.42292 0.22747 0.42517 0.22809 0.42743 0.22901 C 0.43941 0.23364 0.41996 0.22747 0.43559 0.23519 C 0.43819 0.23642 0.4408 0.23642 0.44358 0.23704 C 0.44549 0.23858 0.4474 0.24012 0.44931 0.24136 C 0.45243 0.24321 0.46528 0.24722 0.46545 0.24722 C 0.46736 0.24815 0.46927 0.24815 0.47118 0.24938 C 0.47344 0.25062 0.47569 0.25309 0.47795 0.2534 L 0.49306 0.25556 C 0.49531 0.25617 0.49757 0.25679 0.49983 0.25772 C 0.50365 0.25895 0.50746 0.26111 0.51128 0.26173 L 0.52517 0.26358 C 0.53941 0.26883 0.51962 0.26204 0.54358 0.2679 C 0.56007 0.27161 0.52899 0.26852 0.55729 0.27191 C 0.57448 0.27407 0.57413 0.27377 0.58385 0.27377 L 0.58385 0.27377 " pathEditMode="relative" ptsTypes="AAAAAAAAAAAAAAAAAAAAAAAAAAAAAAAAAAAAAAAAAAAAAAAAAAAAAAAAAAAAAA">
                                      <p:cBhvr>
                                        <p:cTn id="27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61111E-6 8.64198E-7 L 8.61111E-6 8.64198E-7 C -0.00312 0.00679 -0.00538 0.01512 -0.0092 0.02037 C -0.01545 0.0284 -0.02291 0.03364 -0.03003 0.03889 C -0.04999 0.0534 -0.05642 0.05401 -0.07708 0.06142 C -0.09808 0.05864 -0.11926 0.05741 -0.14027 0.05309 C -0.15069 0.05093 -0.17135 0.03704 -0.18055 0.03272 C -0.18767 0.02932 -0.19513 0.02685 -0.20242 0.02438 C -0.21857 0.01944 -0.23281 0.01883 -0.24947 0.01636 C -0.31024 0.0071 -0.23124 0.01759 -0.3059 0.00802 C -0.33229 0.00864 -0.35867 0.00833 -0.38506 0.01019 C -0.39062 0.01049 -0.39583 0.01358 -0.40121 0.0142 C -0.41683 0.01636 -0.43263 0.01698 -0.44843 0.01821 C -0.45069 0.01883 -0.45295 0.01975 -0.4552 0.02037 C -0.4644 0.02253 -0.47378 0.02377 -0.48281 0.02654 C -0.48906 0.0284 -0.49496 0.03241 -0.50121 0.03457 C -0.51076 0.03796 -0.52048 0.03951 -0.53003 0.0429 C -0.53801 0.04568 -0.546 0.05062 -0.55416 0.05309 C -0.57777 0.06049 -0.57899 0.05926 -0.59999 0.05926 L -0.59999 0.05926 " pathEditMode="relative" ptsTypes="AAAAAAAAAAAAAAAAAAAA">
                                      <p:cBhvr>
                                        <p:cTn id="28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2" presetID="2" presetClass="entr" presetSubtype="3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0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2" grpId="0" animBg="1"/>
      <p:bldP spid="62" grpId="1" animBg="1"/>
      <p:bldP spid="62" grpId="2" animBg="1"/>
      <p:bldP spid="9" grpId="0"/>
      <p:bldP spid="57" grpId="0" animBg="1"/>
      <p:bldP spid="58" grpId="0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 rot="20449538">
            <a:off x="4144613" y="-689881"/>
            <a:ext cx="3147817" cy="6540909"/>
          </a:xfrm>
          <a:custGeom>
            <a:avLst/>
            <a:gdLst>
              <a:gd name="connsiteX0" fmla="*/ 0 w 3275375"/>
              <a:gd name="connsiteY0" fmla="*/ 0 h 6615997"/>
              <a:gd name="connsiteX1" fmla="*/ 3275375 w 3275375"/>
              <a:gd name="connsiteY1" fmla="*/ 0 h 6615997"/>
              <a:gd name="connsiteX2" fmla="*/ 3275375 w 3275375"/>
              <a:gd name="connsiteY2" fmla="*/ 6615997 h 6615997"/>
              <a:gd name="connsiteX3" fmla="*/ 0 w 3275375"/>
              <a:gd name="connsiteY3" fmla="*/ 6615997 h 6615997"/>
              <a:gd name="connsiteX4" fmla="*/ 0 w 3275375"/>
              <a:gd name="connsiteY4" fmla="*/ 0 h 6615997"/>
              <a:gd name="connsiteX0" fmla="*/ 10127 w 3275375"/>
              <a:gd name="connsiteY0" fmla="*/ 0 h 6689310"/>
              <a:gd name="connsiteX1" fmla="*/ 3275375 w 3275375"/>
              <a:gd name="connsiteY1" fmla="*/ 73313 h 6689310"/>
              <a:gd name="connsiteX2" fmla="*/ 3275375 w 3275375"/>
              <a:gd name="connsiteY2" fmla="*/ 6689310 h 6689310"/>
              <a:gd name="connsiteX3" fmla="*/ 0 w 3275375"/>
              <a:gd name="connsiteY3" fmla="*/ 6689310 h 6689310"/>
              <a:gd name="connsiteX4" fmla="*/ 10127 w 3275375"/>
              <a:gd name="connsiteY4" fmla="*/ 0 h 6689310"/>
              <a:gd name="connsiteX0" fmla="*/ 10127 w 3275375"/>
              <a:gd name="connsiteY0" fmla="*/ 0 h 6689310"/>
              <a:gd name="connsiteX1" fmla="*/ 510401 w 3275375"/>
              <a:gd name="connsiteY1" fmla="*/ 202875 h 6689310"/>
              <a:gd name="connsiteX2" fmla="*/ 3275375 w 3275375"/>
              <a:gd name="connsiteY2" fmla="*/ 6689310 h 6689310"/>
              <a:gd name="connsiteX3" fmla="*/ 0 w 3275375"/>
              <a:gd name="connsiteY3" fmla="*/ 6689310 h 6689310"/>
              <a:gd name="connsiteX4" fmla="*/ 10127 w 3275375"/>
              <a:gd name="connsiteY4" fmla="*/ 0 h 6689310"/>
              <a:gd name="connsiteX0" fmla="*/ 10127 w 3513789"/>
              <a:gd name="connsiteY0" fmla="*/ 0 h 6710748"/>
              <a:gd name="connsiteX1" fmla="*/ 510401 w 3513789"/>
              <a:gd name="connsiteY1" fmla="*/ 202875 h 6710748"/>
              <a:gd name="connsiteX2" fmla="*/ 3513789 w 3513789"/>
              <a:gd name="connsiteY2" fmla="*/ 6710748 h 6710748"/>
              <a:gd name="connsiteX3" fmla="*/ 0 w 3513789"/>
              <a:gd name="connsiteY3" fmla="*/ 6689310 h 6710748"/>
              <a:gd name="connsiteX4" fmla="*/ 10127 w 3513789"/>
              <a:gd name="connsiteY4" fmla="*/ 0 h 6710748"/>
              <a:gd name="connsiteX0" fmla="*/ 6 w 3503668"/>
              <a:gd name="connsiteY0" fmla="*/ 0 h 6710748"/>
              <a:gd name="connsiteX1" fmla="*/ 500280 w 3503668"/>
              <a:gd name="connsiteY1" fmla="*/ 202875 h 6710748"/>
              <a:gd name="connsiteX2" fmla="*/ 3503668 w 3503668"/>
              <a:gd name="connsiteY2" fmla="*/ 6710748 h 6710748"/>
              <a:gd name="connsiteX3" fmla="*/ 1471558 w 3503668"/>
              <a:gd name="connsiteY3" fmla="*/ 6052034 h 6710748"/>
              <a:gd name="connsiteX4" fmla="*/ 6 w 3503668"/>
              <a:gd name="connsiteY4" fmla="*/ 0 h 6710748"/>
              <a:gd name="connsiteX0" fmla="*/ 5 w 3503667"/>
              <a:gd name="connsiteY0" fmla="*/ 0 h 6710748"/>
              <a:gd name="connsiteX1" fmla="*/ 500279 w 3503667"/>
              <a:gd name="connsiteY1" fmla="*/ 202875 h 6710748"/>
              <a:gd name="connsiteX2" fmla="*/ 3503667 w 3503667"/>
              <a:gd name="connsiteY2" fmla="*/ 6710748 h 6710748"/>
              <a:gd name="connsiteX3" fmla="*/ 1773749 w 3503667"/>
              <a:gd name="connsiteY3" fmla="*/ 6111016 h 6710748"/>
              <a:gd name="connsiteX4" fmla="*/ 5 w 3503667"/>
              <a:gd name="connsiteY4" fmla="*/ 0 h 6710748"/>
              <a:gd name="connsiteX0" fmla="*/ 5 w 3503667"/>
              <a:gd name="connsiteY0" fmla="*/ 0 h 6710748"/>
              <a:gd name="connsiteX1" fmla="*/ 500279 w 3503667"/>
              <a:gd name="connsiteY1" fmla="*/ 202875 h 6710748"/>
              <a:gd name="connsiteX2" fmla="*/ 3503667 w 3503667"/>
              <a:gd name="connsiteY2" fmla="*/ 6710748 h 6710748"/>
              <a:gd name="connsiteX3" fmla="*/ 1773749 w 3503667"/>
              <a:gd name="connsiteY3" fmla="*/ 6111016 h 6710748"/>
              <a:gd name="connsiteX4" fmla="*/ 5 w 3503667"/>
              <a:gd name="connsiteY4" fmla="*/ 0 h 6710748"/>
              <a:gd name="connsiteX0" fmla="*/ 0 w 3503662"/>
              <a:gd name="connsiteY0" fmla="*/ 0 h 6710748"/>
              <a:gd name="connsiteX1" fmla="*/ 500274 w 3503662"/>
              <a:gd name="connsiteY1" fmla="*/ 202875 h 6710748"/>
              <a:gd name="connsiteX2" fmla="*/ 3503662 w 3503662"/>
              <a:gd name="connsiteY2" fmla="*/ 6710748 h 6710748"/>
              <a:gd name="connsiteX3" fmla="*/ 1773744 w 3503662"/>
              <a:gd name="connsiteY3" fmla="*/ 6111016 h 6710748"/>
              <a:gd name="connsiteX4" fmla="*/ 0 w 3503662"/>
              <a:gd name="connsiteY4" fmla="*/ 0 h 6710748"/>
              <a:gd name="connsiteX0" fmla="*/ 0 w 3503662"/>
              <a:gd name="connsiteY0" fmla="*/ 0 h 6710748"/>
              <a:gd name="connsiteX1" fmla="*/ 500274 w 3503662"/>
              <a:gd name="connsiteY1" fmla="*/ 202875 h 6710748"/>
              <a:gd name="connsiteX2" fmla="*/ 3503662 w 3503662"/>
              <a:gd name="connsiteY2" fmla="*/ 6710748 h 6710748"/>
              <a:gd name="connsiteX3" fmla="*/ 1773744 w 3503662"/>
              <a:gd name="connsiteY3" fmla="*/ 6111016 h 6710748"/>
              <a:gd name="connsiteX4" fmla="*/ 0 w 3503662"/>
              <a:gd name="connsiteY4" fmla="*/ 0 h 6710748"/>
              <a:gd name="connsiteX0" fmla="*/ 0 w 3503662"/>
              <a:gd name="connsiteY0" fmla="*/ 0 h 6710748"/>
              <a:gd name="connsiteX1" fmla="*/ 500274 w 3503662"/>
              <a:gd name="connsiteY1" fmla="*/ 202875 h 6710748"/>
              <a:gd name="connsiteX2" fmla="*/ 3503662 w 3503662"/>
              <a:gd name="connsiteY2" fmla="*/ 6710748 h 6710748"/>
              <a:gd name="connsiteX3" fmla="*/ 1773744 w 3503662"/>
              <a:gd name="connsiteY3" fmla="*/ 6111016 h 6710748"/>
              <a:gd name="connsiteX4" fmla="*/ 0 w 3503662"/>
              <a:gd name="connsiteY4" fmla="*/ 0 h 6710748"/>
              <a:gd name="connsiteX0" fmla="*/ 0 w 3503662"/>
              <a:gd name="connsiteY0" fmla="*/ 0 h 6710748"/>
              <a:gd name="connsiteX1" fmla="*/ 500274 w 3503662"/>
              <a:gd name="connsiteY1" fmla="*/ 202875 h 6710748"/>
              <a:gd name="connsiteX2" fmla="*/ 3503662 w 3503662"/>
              <a:gd name="connsiteY2" fmla="*/ 6710748 h 6710748"/>
              <a:gd name="connsiteX3" fmla="*/ 1773744 w 3503662"/>
              <a:gd name="connsiteY3" fmla="*/ 6111016 h 6710748"/>
              <a:gd name="connsiteX4" fmla="*/ 0 w 3503662"/>
              <a:gd name="connsiteY4" fmla="*/ 0 h 6710748"/>
              <a:gd name="connsiteX0" fmla="*/ 0 w 3453592"/>
              <a:gd name="connsiteY0" fmla="*/ 0 h 6677970"/>
              <a:gd name="connsiteX1" fmla="*/ 450204 w 3453592"/>
              <a:gd name="connsiteY1" fmla="*/ 170097 h 6677970"/>
              <a:gd name="connsiteX2" fmla="*/ 3453592 w 3453592"/>
              <a:gd name="connsiteY2" fmla="*/ 6677970 h 6677970"/>
              <a:gd name="connsiteX3" fmla="*/ 1723674 w 3453592"/>
              <a:gd name="connsiteY3" fmla="*/ 6078238 h 6677970"/>
              <a:gd name="connsiteX4" fmla="*/ 0 w 3453592"/>
              <a:gd name="connsiteY4" fmla="*/ 0 h 6677970"/>
              <a:gd name="connsiteX0" fmla="*/ 0 w 3243781"/>
              <a:gd name="connsiteY0" fmla="*/ 0 h 6574279"/>
              <a:gd name="connsiteX1" fmla="*/ 240393 w 3243781"/>
              <a:gd name="connsiteY1" fmla="*/ 66406 h 6574279"/>
              <a:gd name="connsiteX2" fmla="*/ 3243781 w 3243781"/>
              <a:gd name="connsiteY2" fmla="*/ 6574279 h 6574279"/>
              <a:gd name="connsiteX3" fmla="*/ 1513863 w 3243781"/>
              <a:gd name="connsiteY3" fmla="*/ 5974547 h 6574279"/>
              <a:gd name="connsiteX4" fmla="*/ 0 w 3243781"/>
              <a:gd name="connsiteY4" fmla="*/ 0 h 6574279"/>
              <a:gd name="connsiteX0" fmla="*/ 0 w 3243781"/>
              <a:gd name="connsiteY0" fmla="*/ 0 h 6574279"/>
              <a:gd name="connsiteX1" fmla="*/ 240393 w 3243781"/>
              <a:gd name="connsiteY1" fmla="*/ 66406 h 6574279"/>
              <a:gd name="connsiteX2" fmla="*/ 3243781 w 3243781"/>
              <a:gd name="connsiteY2" fmla="*/ 6574279 h 6574279"/>
              <a:gd name="connsiteX3" fmla="*/ 1513863 w 3243781"/>
              <a:gd name="connsiteY3" fmla="*/ 5974547 h 6574279"/>
              <a:gd name="connsiteX4" fmla="*/ 0 w 3243781"/>
              <a:gd name="connsiteY4" fmla="*/ 0 h 6574279"/>
              <a:gd name="connsiteX0" fmla="*/ 0 w 3147817"/>
              <a:gd name="connsiteY0" fmla="*/ 0 h 6540909"/>
              <a:gd name="connsiteX1" fmla="*/ 144429 w 3147817"/>
              <a:gd name="connsiteY1" fmla="*/ 33036 h 6540909"/>
              <a:gd name="connsiteX2" fmla="*/ 3147817 w 3147817"/>
              <a:gd name="connsiteY2" fmla="*/ 6540909 h 6540909"/>
              <a:gd name="connsiteX3" fmla="*/ 1417899 w 3147817"/>
              <a:gd name="connsiteY3" fmla="*/ 5941177 h 6540909"/>
              <a:gd name="connsiteX4" fmla="*/ 0 w 3147817"/>
              <a:gd name="connsiteY4" fmla="*/ 0 h 6540909"/>
              <a:gd name="connsiteX0" fmla="*/ 0 w 3147817"/>
              <a:gd name="connsiteY0" fmla="*/ 0 h 6540909"/>
              <a:gd name="connsiteX1" fmla="*/ 144429 w 3147817"/>
              <a:gd name="connsiteY1" fmla="*/ 33036 h 6540909"/>
              <a:gd name="connsiteX2" fmla="*/ 3147817 w 3147817"/>
              <a:gd name="connsiteY2" fmla="*/ 6540909 h 6540909"/>
              <a:gd name="connsiteX3" fmla="*/ 1417899 w 3147817"/>
              <a:gd name="connsiteY3" fmla="*/ 5941177 h 6540909"/>
              <a:gd name="connsiteX4" fmla="*/ 0 w 3147817"/>
              <a:gd name="connsiteY4" fmla="*/ 0 h 6540909"/>
              <a:gd name="connsiteX0" fmla="*/ 0 w 3147817"/>
              <a:gd name="connsiteY0" fmla="*/ 0 h 6540909"/>
              <a:gd name="connsiteX1" fmla="*/ 144429 w 3147817"/>
              <a:gd name="connsiteY1" fmla="*/ 33036 h 6540909"/>
              <a:gd name="connsiteX2" fmla="*/ 3147817 w 3147817"/>
              <a:gd name="connsiteY2" fmla="*/ 6540909 h 6540909"/>
              <a:gd name="connsiteX3" fmla="*/ 1417899 w 3147817"/>
              <a:gd name="connsiteY3" fmla="*/ 5941177 h 6540909"/>
              <a:gd name="connsiteX4" fmla="*/ 0 w 3147817"/>
              <a:gd name="connsiteY4" fmla="*/ 0 h 654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7817" h="6540909">
                <a:moveTo>
                  <a:pt x="0" y="0"/>
                </a:moveTo>
                <a:lnTo>
                  <a:pt x="144429" y="33036"/>
                </a:lnTo>
                <a:cubicBezTo>
                  <a:pt x="1274270" y="1832182"/>
                  <a:pt x="2196137" y="4096843"/>
                  <a:pt x="3147817" y="6540909"/>
                </a:cubicBezTo>
                <a:lnTo>
                  <a:pt x="1417899" y="5941177"/>
                </a:lnTo>
                <a:cubicBezTo>
                  <a:pt x="1561891" y="3130266"/>
                  <a:pt x="1146410" y="2767894"/>
                  <a:pt x="0" y="0"/>
                </a:cubicBezTo>
                <a:close/>
              </a:path>
            </a:pathLst>
          </a:custGeom>
          <a:solidFill>
            <a:srgbClr val="A5A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17152" y="154320"/>
            <a:ext cx="2633701" cy="1233714"/>
            <a:chOff x="3917152" y="154320"/>
            <a:chExt cx="2633701" cy="1233714"/>
          </a:xfrm>
        </p:grpSpPr>
        <p:sp>
          <p:nvSpPr>
            <p:cNvPr id="16" name="矩形 12"/>
            <p:cNvSpPr/>
            <p:nvPr/>
          </p:nvSpPr>
          <p:spPr>
            <a:xfrm>
              <a:off x="4475582" y="154320"/>
              <a:ext cx="130628" cy="1233714"/>
            </a:xfrm>
            <a:custGeom>
              <a:avLst/>
              <a:gdLst>
                <a:gd name="connsiteX0" fmla="*/ 0 w 319314"/>
                <a:gd name="connsiteY0" fmla="*/ 0 h 1117600"/>
                <a:gd name="connsiteX1" fmla="*/ 319314 w 319314"/>
                <a:gd name="connsiteY1" fmla="*/ 0 h 1117600"/>
                <a:gd name="connsiteX2" fmla="*/ 319314 w 319314"/>
                <a:gd name="connsiteY2" fmla="*/ 1117600 h 1117600"/>
                <a:gd name="connsiteX3" fmla="*/ 0 w 319314"/>
                <a:gd name="connsiteY3" fmla="*/ 1117600 h 1117600"/>
                <a:gd name="connsiteX4" fmla="*/ 0 w 319314"/>
                <a:gd name="connsiteY4" fmla="*/ 0 h 1117600"/>
                <a:gd name="connsiteX0" fmla="*/ 14514 w 319314"/>
                <a:gd name="connsiteY0" fmla="*/ 0 h 1233714"/>
                <a:gd name="connsiteX1" fmla="*/ 319314 w 319314"/>
                <a:gd name="connsiteY1" fmla="*/ 116114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  <a:gd name="connsiteX0" fmla="*/ 14514 w 319314"/>
                <a:gd name="connsiteY0" fmla="*/ 0 h 1233714"/>
                <a:gd name="connsiteX1" fmla="*/ 261257 w 319314"/>
                <a:gd name="connsiteY1" fmla="*/ 58057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314" h="1233714">
                  <a:moveTo>
                    <a:pt x="14514" y="0"/>
                  </a:moveTo>
                  <a:lnTo>
                    <a:pt x="261257" y="58057"/>
                  </a:lnTo>
                  <a:lnTo>
                    <a:pt x="319314" y="1233714"/>
                  </a:lnTo>
                  <a:lnTo>
                    <a:pt x="0" y="1233714"/>
                  </a:lnTo>
                  <a:lnTo>
                    <a:pt x="14514" y="0"/>
                  </a:lnTo>
                  <a:close/>
                </a:path>
              </a:pathLst>
            </a:custGeom>
            <a:solidFill>
              <a:srgbClr val="1E3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5984" flipH="1">
              <a:off x="3917152" y="154344"/>
              <a:ext cx="2633701" cy="86400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 rot="21386205">
              <a:off x="3992576" y="449941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1</a:t>
              </a:r>
              <a:r>
                <a:rPr lang="zh-CN" altLang="en-US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、点击此处添加文本</a:t>
              </a:r>
              <a:endParaRPr lang="zh-CN" alt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35770" y="1207915"/>
            <a:ext cx="2633701" cy="1233714"/>
            <a:chOff x="3535770" y="1207915"/>
            <a:chExt cx="2633701" cy="1233714"/>
          </a:xfrm>
        </p:grpSpPr>
        <p:sp>
          <p:nvSpPr>
            <p:cNvPr id="13" name="矩形 12"/>
            <p:cNvSpPr/>
            <p:nvPr/>
          </p:nvSpPr>
          <p:spPr>
            <a:xfrm>
              <a:off x="5416412" y="1207915"/>
              <a:ext cx="130628" cy="1233714"/>
            </a:xfrm>
            <a:custGeom>
              <a:avLst/>
              <a:gdLst>
                <a:gd name="connsiteX0" fmla="*/ 0 w 319314"/>
                <a:gd name="connsiteY0" fmla="*/ 0 h 1117600"/>
                <a:gd name="connsiteX1" fmla="*/ 319314 w 319314"/>
                <a:gd name="connsiteY1" fmla="*/ 0 h 1117600"/>
                <a:gd name="connsiteX2" fmla="*/ 319314 w 319314"/>
                <a:gd name="connsiteY2" fmla="*/ 1117600 h 1117600"/>
                <a:gd name="connsiteX3" fmla="*/ 0 w 319314"/>
                <a:gd name="connsiteY3" fmla="*/ 1117600 h 1117600"/>
                <a:gd name="connsiteX4" fmla="*/ 0 w 319314"/>
                <a:gd name="connsiteY4" fmla="*/ 0 h 1117600"/>
                <a:gd name="connsiteX0" fmla="*/ 14514 w 319314"/>
                <a:gd name="connsiteY0" fmla="*/ 0 h 1233714"/>
                <a:gd name="connsiteX1" fmla="*/ 319314 w 319314"/>
                <a:gd name="connsiteY1" fmla="*/ 116114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  <a:gd name="connsiteX0" fmla="*/ 14514 w 319314"/>
                <a:gd name="connsiteY0" fmla="*/ 0 h 1233714"/>
                <a:gd name="connsiteX1" fmla="*/ 261257 w 319314"/>
                <a:gd name="connsiteY1" fmla="*/ 58057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314" h="1233714">
                  <a:moveTo>
                    <a:pt x="14514" y="0"/>
                  </a:moveTo>
                  <a:lnTo>
                    <a:pt x="261257" y="58057"/>
                  </a:lnTo>
                  <a:lnTo>
                    <a:pt x="319314" y="1233714"/>
                  </a:lnTo>
                  <a:lnTo>
                    <a:pt x="0" y="1233714"/>
                  </a:lnTo>
                  <a:lnTo>
                    <a:pt x="14514" y="0"/>
                  </a:lnTo>
                  <a:close/>
                </a:path>
              </a:pathLst>
            </a:custGeom>
            <a:solidFill>
              <a:srgbClr val="1E3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5770" y="1358789"/>
              <a:ext cx="2633701" cy="86400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 rot="21386205">
              <a:off x="3720128" y="1632493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2</a:t>
              </a:r>
              <a:r>
                <a:rPr lang="zh-CN" altLang="en-US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、点击此处添加文本</a:t>
              </a:r>
              <a:endParaRPr lang="zh-CN" alt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83220" y="2349885"/>
            <a:ext cx="2633701" cy="1233714"/>
            <a:chOff x="5783220" y="2349885"/>
            <a:chExt cx="2633701" cy="1233714"/>
          </a:xfrm>
        </p:grpSpPr>
        <p:sp>
          <p:nvSpPr>
            <p:cNvPr id="21" name="矩形 12"/>
            <p:cNvSpPr/>
            <p:nvPr/>
          </p:nvSpPr>
          <p:spPr>
            <a:xfrm>
              <a:off x="6341650" y="2349885"/>
              <a:ext cx="130628" cy="1233714"/>
            </a:xfrm>
            <a:custGeom>
              <a:avLst/>
              <a:gdLst>
                <a:gd name="connsiteX0" fmla="*/ 0 w 319314"/>
                <a:gd name="connsiteY0" fmla="*/ 0 h 1117600"/>
                <a:gd name="connsiteX1" fmla="*/ 319314 w 319314"/>
                <a:gd name="connsiteY1" fmla="*/ 0 h 1117600"/>
                <a:gd name="connsiteX2" fmla="*/ 319314 w 319314"/>
                <a:gd name="connsiteY2" fmla="*/ 1117600 h 1117600"/>
                <a:gd name="connsiteX3" fmla="*/ 0 w 319314"/>
                <a:gd name="connsiteY3" fmla="*/ 1117600 h 1117600"/>
                <a:gd name="connsiteX4" fmla="*/ 0 w 319314"/>
                <a:gd name="connsiteY4" fmla="*/ 0 h 1117600"/>
                <a:gd name="connsiteX0" fmla="*/ 14514 w 319314"/>
                <a:gd name="connsiteY0" fmla="*/ 0 h 1233714"/>
                <a:gd name="connsiteX1" fmla="*/ 319314 w 319314"/>
                <a:gd name="connsiteY1" fmla="*/ 116114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  <a:gd name="connsiteX0" fmla="*/ 14514 w 319314"/>
                <a:gd name="connsiteY0" fmla="*/ 0 h 1233714"/>
                <a:gd name="connsiteX1" fmla="*/ 261257 w 319314"/>
                <a:gd name="connsiteY1" fmla="*/ 58057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314" h="1233714">
                  <a:moveTo>
                    <a:pt x="14514" y="0"/>
                  </a:moveTo>
                  <a:lnTo>
                    <a:pt x="261257" y="58057"/>
                  </a:lnTo>
                  <a:lnTo>
                    <a:pt x="319314" y="1233714"/>
                  </a:lnTo>
                  <a:lnTo>
                    <a:pt x="0" y="1233714"/>
                  </a:lnTo>
                  <a:lnTo>
                    <a:pt x="14514" y="0"/>
                  </a:lnTo>
                  <a:close/>
                </a:path>
              </a:pathLst>
            </a:custGeom>
            <a:solidFill>
              <a:srgbClr val="1E3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5984" flipH="1">
              <a:off x="5783220" y="2349909"/>
              <a:ext cx="2633701" cy="864000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 rot="21386205">
              <a:off x="5936574" y="2602875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3</a:t>
              </a:r>
              <a:r>
                <a:rPr lang="zh-CN" altLang="en-US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、点击此处添加文本</a:t>
              </a:r>
              <a:endParaRPr lang="zh-CN" alt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3020" y="3609546"/>
            <a:ext cx="2633701" cy="1233714"/>
            <a:chOff x="4733020" y="3609546"/>
            <a:chExt cx="2633701" cy="1233714"/>
          </a:xfrm>
        </p:grpSpPr>
        <p:sp>
          <p:nvSpPr>
            <p:cNvPr id="18" name="矩形 12"/>
            <p:cNvSpPr/>
            <p:nvPr/>
          </p:nvSpPr>
          <p:spPr>
            <a:xfrm>
              <a:off x="6745511" y="3609546"/>
              <a:ext cx="130628" cy="1233714"/>
            </a:xfrm>
            <a:custGeom>
              <a:avLst/>
              <a:gdLst>
                <a:gd name="connsiteX0" fmla="*/ 0 w 319314"/>
                <a:gd name="connsiteY0" fmla="*/ 0 h 1117600"/>
                <a:gd name="connsiteX1" fmla="*/ 319314 w 319314"/>
                <a:gd name="connsiteY1" fmla="*/ 0 h 1117600"/>
                <a:gd name="connsiteX2" fmla="*/ 319314 w 319314"/>
                <a:gd name="connsiteY2" fmla="*/ 1117600 h 1117600"/>
                <a:gd name="connsiteX3" fmla="*/ 0 w 319314"/>
                <a:gd name="connsiteY3" fmla="*/ 1117600 h 1117600"/>
                <a:gd name="connsiteX4" fmla="*/ 0 w 319314"/>
                <a:gd name="connsiteY4" fmla="*/ 0 h 1117600"/>
                <a:gd name="connsiteX0" fmla="*/ 14514 w 319314"/>
                <a:gd name="connsiteY0" fmla="*/ 0 h 1233714"/>
                <a:gd name="connsiteX1" fmla="*/ 319314 w 319314"/>
                <a:gd name="connsiteY1" fmla="*/ 116114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  <a:gd name="connsiteX0" fmla="*/ 14514 w 319314"/>
                <a:gd name="connsiteY0" fmla="*/ 0 h 1233714"/>
                <a:gd name="connsiteX1" fmla="*/ 261257 w 319314"/>
                <a:gd name="connsiteY1" fmla="*/ 58057 h 1233714"/>
                <a:gd name="connsiteX2" fmla="*/ 319314 w 319314"/>
                <a:gd name="connsiteY2" fmla="*/ 1233714 h 1233714"/>
                <a:gd name="connsiteX3" fmla="*/ 0 w 319314"/>
                <a:gd name="connsiteY3" fmla="*/ 1233714 h 1233714"/>
                <a:gd name="connsiteX4" fmla="*/ 14514 w 319314"/>
                <a:gd name="connsiteY4" fmla="*/ 0 h 123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314" h="1233714">
                  <a:moveTo>
                    <a:pt x="14514" y="0"/>
                  </a:moveTo>
                  <a:lnTo>
                    <a:pt x="261257" y="58057"/>
                  </a:lnTo>
                  <a:lnTo>
                    <a:pt x="319314" y="1233714"/>
                  </a:lnTo>
                  <a:lnTo>
                    <a:pt x="0" y="1233714"/>
                  </a:lnTo>
                  <a:lnTo>
                    <a:pt x="14514" y="0"/>
                  </a:lnTo>
                  <a:close/>
                </a:path>
              </a:pathLst>
            </a:custGeom>
            <a:solidFill>
              <a:srgbClr val="1E39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3933">
              <a:off x="4733020" y="3668559"/>
              <a:ext cx="2633701" cy="864000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4830504" y="3963793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4</a:t>
              </a:r>
              <a:r>
                <a:rPr lang="zh-CN" altLang="en-US" sz="1800" b="1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、点击此处添加文本</a:t>
              </a:r>
              <a:endParaRPr lang="zh-CN" alt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34163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46434" y="187207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C000">
                    <a:lumMod val="20000"/>
                    <a:lumOff val="80000"/>
                  </a:srgbClr>
                </a:solidFill>
                <a:cs typeface="+mn-ea"/>
                <a:sym typeface="+mn-lt"/>
              </a:rPr>
              <a:t>点击此处添加文本</a:t>
            </a:r>
          </a:p>
        </p:txBody>
      </p:sp>
      <p:sp>
        <p:nvSpPr>
          <p:cNvPr id="3" name="矩形 2"/>
          <p:cNvSpPr/>
          <p:nvPr/>
        </p:nvSpPr>
        <p:spPr>
          <a:xfrm>
            <a:off x="4164491" y="107253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6446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2042896" y="1321932"/>
            <a:ext cx="1474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点击此处添加文本点击此处添加文本点击此处添加文本</a:t>
            </a:r>
          </a:p>
        </p:txBody>
      </p:sp>
      <p:sp>
        <p:nvSpPr>
          <p:cNvPr id="52" name="矩形 51"/>
          <p:cNvSpPr/>
          <p:nvPr/>
        </p:nvSpPr>
        <p:spPr>
          <a:xfrm>
            <a:off x="6290289" y="2753121"/>
            <a:ext cx="16008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点击此处添加文本点击此处添加文本点击此处添加文本</a:t>
            </a:r>
          </a:p>
        </p:txBody>
      </p:sp>
      <p:sp>
        <p:nvSpPr>
          <p:cNvPr id="53" name="矩形 52"/>
          <p:cNvSpPr/>
          <p:nvPr/>
        </p:nvSpPr>
        <p:spPr>
          <a:xfrm>
            <a:off x="2730613" y="2921298"/>
            <a:ext cx="14570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点击此处添加文本点击此处添加文本点击此处添加文本</a:t>
            </a:r>
          </a:p>
        </p:txBody>
      </p:sp>
      <p:sp>
        <p:nvSpPr>
          <p:cNvPr id="54" name="矩形 53"/>
          <p:cNvSpPr/>
          <p:nvPr/>
        </p:nvSpPr>
        <p:spPr>
          <a:xfrm>
            <a:off x="4698015" y="1742989"/>
            <a:ext cx="18527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点击此处添加文本点击此处添加文本点击此处添加文本</a:t>
            </a:r>
          </a:p>
        </p:txBody>
      </p:sp>
      <p:sp>
        <p:nvSpPr>
          <p:cNvPr id="62" name="任意多边形 61"/>
          <p:cNvSpPr/>
          <p:nvPr/>
        </p:nvSpPr>
        <p:spPr>
          <a:xfrm rot="1843252">
            <a:off x="2515935" y="3020552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任意多边形 62"/>
          <p:cNvSpPr/>
          <p:nvPr/>
        </p:nvSpPr>
        <p:spPr>
          <a:xfrm rot="15573125">
            <a:off x="4494849" y="1816161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 rot="18298519">
            <a:off x="6071756" y="283262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任意多边形 65"/>
          <p:cNvSpPr/>
          <p:nvPr/>
        </p:nvSpPr>
        <p:spPr>
          <a:xfrm rot="4800000">
            <a:off x="1757574" y="1378393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0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6" grpId="0" animBg="1"/>
      <p:bldP spid="6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6" b="21301"/>
          <a:stretch/>
        </p:blipFill>
        <p:spPr>
          <a:xfrm rot="20996806">
            <a:off x="2330363" y="1803852"/>
            <a:ext cx="1843276" cy="1694415"/>
          </a:xfrm>
          <a:prstGeom prst="rect">
            <a:avLst/>
          </a:prstGeom>
          <a:ln w="104775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0" name="矩形 19"/>
          <p:cNvSpPr/>
          <p:nvPr/>
        </p:nvSpPr>
        <p:spPr>
          <a:xfrm rot="1872109" flipH="1">
            <a:off x="3745535" y="1568380"/>
            <a:ext cx="518692" cy="175191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1129"/>
          <a:stretch/>
        </p:blipFill>
        <p:spPr>
          <a:xfrm rot="21361972">
            <a:off x="4881933" y="528873"/>
            <a:ext cx="1919760" cy="1762865"/>
          </a:xfrm>
          <a:prstGeom prst="rect">
            <a:avLst/>
          </a:prstGeom>
          <a:ln w="104775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2" name="矩形 21"/>
          <p:cNvSpPr/>
          <p:nvPr/>
        </p:nvSpPr>
        <p:spPr>
          <a:xfrm rot="2051786" flipH="1">
            <a:off x="6486369" y="376982"/>
            <a:ext cx="518692" cy="175191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8726"/>
          <a:stretch/>
        </p:blipFill>
        <p:spPr>
          <a:xfrm rot="1234211">
            <a:off x="6442068" y="3008811"/>
            <a:ext cx="1874672" cy="1533887"/>
          </a:xfrm>
          <a:prstGeom prst="rect">
            <a:avLst/>
          </a:prstGeom>
          <a:ln w="1047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/>
          <p:cNvSpPr/>
          <p:nvPr/>
        </p:nvSpPr>
        <p:spPr>
          <a:xfrm rot="8959443" flipH="1">
            <a:off x="6474992" y="2650759"/>
            <a:ext cx="518692" cy="175191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58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46434" y="187207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C000">
                    <a:lumMod val="20000"/>
                    <a:lumOff val="80000"/>
                  </a:srgbClr>
                </a:solidFill>
                <a:cs typeface="+mn-ea"/>
                <a:sym typeface="+mn-lt"/>
              </a:rPr>
              <a:t>点击此处添加文本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4164491" y="107253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76661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58724">
            <a:off x="537187" y="1477231"/>
            <a:ext cx="1895707" cy="1944000"/>
            <a:chOff x="1371600" y="970154"/>
            <a:chExt cx="2798956" cy="2870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1371600" y="970154"/>
              <a:ext cx="2798956" cy="2870259"/>
            </a:xfrm>
            <a:prstGeom prst="rect">
              <a:avLst/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185" b="5040"/>
            <a:stretch/>
          </p:blipFill>
          <p:spPr>
            <a:xfrm>
              <a:off x="1483000" y="1115122"/>
              <a:ext cx="2576156" cy="2174488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 rot="21415178">
            <a:off x="3121390" y="2621823"/>
            <a:ext cx="1764000" cy="1980000"/>
            <a:chOff x="3678646" y="1159370"/>
            <a:chExt cx="1764000" cy="1980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3678646" y="1159370"/>
              <a:ext cx="1764000" cy="1980000"/>
            </a:xfrm>
            <a:prstGeom prst="rect">
              <a:avLst/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94" b="13279"/>
            <a:stretch/>
          </p:blipFill>
          <p:spPr>
            <a:xfrm>
              <a:off x="3757133" y="1260088"/>
              <a:ext cx="1607029" cy="151495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 rot="21338546">
            <a:off x="5280142" y="920729"/>
            <a:ext cx="1800000" cy="1980000"/>
            <a:chOff x="5957434" y="1159372"/>
            <a:chExt cx="1800000" cy="1980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5957434" y="1159372"/>
              <a:ext cx="1800000" cy="1980000"/>
            </a:xfrm>
            <a:prstGeom prst="rect">
              <a:avLst/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22" b="10026"/>
            <a:stretch/>
          </p:blipFill>
          <p:spPr>
            <a:xfrm>
              <a:off x="6043029" y="1235631"/>
              <a:ext cx="1628811" cy="1518741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 rot="3411083" flipH="1">
            <a:off x="5203649" y="809398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rot="17497755">
            <a:off x="6750574" y="759016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rot="3743236" flipH="1">
            <a:off x="3028881" y="2510399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 rot="17837066">
            <a:off x="4528933" y="2508156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 rot="3411083" flipH="1">
            <a:off x="568970" y="1308946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rot="17497755">
            <a:off x="2104051" y="1369605"/>
            <a:ext cx="396000" cy="180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205" y="3533384"/>
            <a:ext cx="328782" cy="23348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271" y="4388651"/>
            <a:ext cx="329839" cy="31106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110" y="343691"/>
            <a:ext cx="323455" cy="28407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772" y="4544185"/>
            <a:ext cx="344264" cy="2929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3608362" y="1512295"/>
            <a:ext cx="304799" cy="38477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345741" y="527751"/>
            <a:ext cx="299265" cy="46882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93" y="3783659"/>
            <a:ext cx="294710" cy="242937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 rot="239670">
            <a:off x="705175" y="3054123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463942"/>
                </a:solidFill>
                <a:cs typeface="+mn-ea"/>
                <a:sym typeface="+mn-lt"/>
              </a:rPr>
              <a:t>点击</a:t>
            </a:r>
            <a:r>
              <a:rPr lang="zh-CN" altLang="en-US" sz="1600" b="1" dirty="0" smtClean="0">
                <a:solidFill>
                  <a:srgbClr val="463942"/>
                </a:solidFill>
                <a:cs typeface="+mn-ea"/>
                <a:sym typeface="+mn-lt"/>
              </a:rPr>
              <a:t>此处文本</a:t>
            </a:r>
            <a:endParaRPr lang="zh-CN" altLang="en-US" sz="1400" b="1" dirty="0">
              <a:solidFill>
                <a:srgbClr val="463942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 rot="21414696">
            <a:off x="3327797" y="421528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463942"/>
                </a:solidFill>
                <a:cs typeface="+mn-ea"/>
                <a:sym typeface="+mn-lt"/>
              </a:rPr>
              <a:t>点击</a:t>
            </a:r>
            <a:r>
              <a:rPr lang="zh-CN" altLang="en-US" sz="1600" b="1" dirty="0" smtClean="0">
                <a:solidFill>
                  <a:srgbClr val="463942"/>
                </a:solidFill>
                <a:cs typeface="+mn-ea"/>
                <a:sym typeface="+mn-lt"/>
              </a:rPr>
              <a:t>此处文本</a:t>
            </a:r>
            <a:endParaRPr lang="zh-CN" altLang="en-US" sz="1400" b="1" dirty="0">
              <a:solidFill>
                <a:srgbClr val="463942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21360000">
            <a:off x="5528100" y="2520654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463942"/>
                </a:solidFill>
                <a:cs typeface="+mn-ea"/>
                <a:sym typeface="+mn-lt"/>
              </a:rPr>
              <a:t>点击</a:t>
            </a:r>
            <a:r>
              <a:rPr lang="zh-CN" altLang="en-US" sz="1600" b="1" dirty="0" smtClean="0">
                <a:solidFill>
                  <a:srgbClr val="463942"/>
                </a:solidFill>
                <a:cs typeface="+mn-ea"/>
                <a:sym typeface="+mn-lt"/>
              </a:rPr>
              <a:t>此处文本</a:t>
            </a:r>
            <a:endParaRPr lang="zh-CN" altLang="en-US" sz="1400" b="1" dirty="0">
              <a:solidFill>
                <a:srgbClr val="463942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330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956730" y="464383"/>
            <a:ext cx="2294367" cy="1762013"/>
            <a:chOff x="3919597" y="2037022"/>
            <a:chExt cx="1949842" cy="149742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7" b="8550"/>
            <a:stretch/>
          </p:blipFill>
          <p:spPr>
            <a:xfrm rot="938818">
              <a:off x="3969955" y="2037022"/>
              <a:ext cx="1805255" cy="1497427"/>
            </a:xfrm>
            <a:prstGeom prst="hexagon">
              <a:avLst/>
            </a:prstGeom>
            <a:ln w="76200">
              <a:solidFill>
                <a:schemeClr val="accent4">
                  <a:lumMod val="20000"/>
                  <a:lumOff val="80000"/>
                </a:schemeClr>
              </a:solidFill>
            </a:ln>
          </p:spPr>
        </p:pic>
        <p:sp>
          <p:nvSpPr>
            <p:cNvPr id="18" name="六边形 17"/>
            <p:cNvSpPr/>
            <p:nvPr/>
          </p:nvSpPr>
          <p:spPr>
            <a:xfrm rot="554830">
              <a:off x="3919597" y="2078182"/>
              <a:ext cx="1949842" cy="1448766"/>
            </a:xfrm>
            <a:prstGeom prst="hexagon">
              <a:avLst/>
            </a:prstGeom>
            <a:noFill/>
            <a:ln w="15875">
              <a:solidFill>
                <a:srgbClr val="544B4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42857" y="2467429"/>
            <a:ext cx="3098801" cy="2169887"/>
            <a:chOff x="5442857" y="2467429"/>
            <a:chExt cx="3098801" cy="216988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6" name="组合 5"/>
            <p:cNvGrpSpPr/>
            <p:nvPr/>
          </p:nvGrpSpPr>
          <p:grpSpPr>
            <a:xfrm>
              <a:off x="5442857" y="2467429"/>
              <a:ext cx="3098801" cy="2169887"/>
              <a:chOff x="5312229" y="2359949"/>
              <a:chExt cx="3418114" cy="2393481"/>
            </a:xfrm>
          </p:grpSpPr>
          <p:sp>
            <p:nvSpPr>
              <p:cNvPr id="3" name="椭圆 1"/>
              <p:cNvSpPr/>
              <p:nvPr/>
            </p:nvSpPr>
            <p:spPr>
              <a:xfrm>
                <a:off x="5312229" y="2359949"/>
                <a:ext cx="3418114" cy="2393481"/>
              </a:xfrm>
              <a:custGeom>
                <a:avLst/>
                <a:gdLst>
                  <a:gd name="connsiteX0" fmla="*/ 0 w 3004457"/>
                  <a:gd name="connsiteY0" fmla="*/ 1045029 h 2090057"/>
                  <a:gd name="connsiteX1" fmla="*/ 1502229 w 3004457"/>
                  <a:gd name="connsiteY1" fmla="*/ 0 h 2090057"/>
                  <a:gd name="connsiteX2" fmla="*/ 3004458 w 3004457"/>
                  <a:gd name="connsiteY2" fmla="*/ 1045029 h 2090057"/>
                  <a:gd name="connsiteX3" fmla="*/ 1502229 w 3004457"/>
                  <a:gd name="connsiteY3" fmla="*/ 2090058 h 2090057"/>
                  <a:gd name="connsiteX4" fmla="*/ 0 w 3004457"/>
                  <a:gd name="connsiteY4" fmla="*/ 1045029 h 2090057"/>
                  <a:gd name="connsiteX0" fmla="*/ 257 w 3004715"/>
                  <a:gd name="connsiteY0" fmla="*/ 1045029 h 2133601"/>
                  <a:gd name="connsiteX1" fmla="*/ 1502486 w 3004715"/>
                  <a:gd name="connsiteY1" fmla="*/ 0 h 2133601"/>
                  <a:gd name="connsiteX2" fmla="*/ 3004715 w 3004715"/>
                  <a:gd name="connsiteY2" fmla="*/ 1045029 h 2133601"/>
                  <a:gd name="connsiteX3" fmla="*/ 1415401 w 3004715"/>
                  <a:gd name="connsiteY3" fmla="*/ 2133601 h 2133601"/>
                  <a:gd name="connsiteX4" fmla="*/ 257 w 3004715"/>
                  <a:gd name="connsiteY4" fmla="*/ 1045029 h 2133601"/>
                  <a:gd name="connsiteX0" fmla="*/ 154 w 3106212"/>
                  <a:gd name="connsiteY0" fmla="*/ 1045029 h 2133601"/>
                  <a:gd name="connsiteX1" fmla="*/ 1603983 w 3106212"/>
                  <a:gd name="connsiteY1" fmla="*/ 0 h 2133601"/>
                  <a:gd name="connsiteX2" fmla="*/ 3106212 w 3106212"/>
                  <a:gd name="connsiteY2" fmla="*/ 1045029 h 2133601"/>
                  <a:gd name="connsiteX3" fmla="*/ 1516898 w 3106212"/>
                  <a:gd name="connsiteY3" fmla="*/ 2133601 h 2133601"/>
                  <a:gd name="connsiteX4" fmla="*/ 154 w 3106212"/>
                  <a:gd name="connsiteY4" fmla="*/ 1045029 h 2133601"/>
                  <a:gd name="connsiteX0" fmla="*/ 231 w 3106289"/>
                  <a:gd name="connsiteY0" fmla="*/ 1074057 h 2162629"/>
                  <a:gd name="connsiteX1" fmla="*/ 1415374 w 3106289"/>
                  <a:gd name="connsiteY1" fmla="*/ 0 h 2162629"/>
                  <a:gd name="connsiteX2" fmla="*/ 3106289 w 3106289"/>
                  <a:gd name="connsiteY2" fmla="*/ 1074057 h 2162629"/>
                  <a:gd name="connsiteX3" fmla="*/ 1516975 w 3106289"/>
                  <a:gd name="connsiteY3" fmla="*/ 2162629 h 2162629"/>
                  <a:gd name="connsiteX4" fmla="*/ 231 w 3106289"/>
                  <a:gd name="connsiteY4" fmla="*/ 1074057 h 216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06289" h="2162629">
                    <a:moveTo>
                      <a:pt x="231" y="1074057"/>
                    </a:moveTo>
                    <a:cubicBezTo>
                      <a:pt x="-16703" y="713619"/>
                      <a:pt x="897698" y="0"/>
                      <a:pt x="1415374" y="0"/>
                    </a:cubicBezTo>
                    <a:cubicBezTo>
                      <a:pt x="1933050" y="0"/>
                      <a:pt x="3106289" y="496903"/>
                      <a:pt x="3106289" y="1074057"/>
                    </a:cubicBezTo>
                    <a:cubicBezTo>
                      <a:pt x="3106289" y="1651211"/>
                      <a:pt x="2034651" y="2162629"/>
                      <a:pt x="1516975" y="2162629"/>
                    </a:cubicBezTo>
                    <a:cubicBezTo>
                      <a:pt x="999299" y="2162629"/>
                      <a:pt x="17165" y="1434495"/>
                      <a:pt x="231" y="1074057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" name="椭圆 1"/>
              <p:cNvSpPr/>
              <p:nvPr/>
            </p:nvSpPr>
            <p:spPr>
              <a:xfrm>
                <a:off x="5471654" y="2438400"/>
                <a:ext cx="3106289" cy="2162629"/>
              </a:xfrm>
              <a:custGeom>
                <a:avLst/>
                <a:gdLst>
                  <a:gd name="connsiteX0" fmla="*/ 0 w 3004457"/>
                  <a:gd name="connsiteY0" fmla="*/ 1045029 h 2090057"/>
                  <a:gd name="connsiteX1" fmla="*/ 1502229 w 3004457"/>
                  <a:gd name="connsiteY1" fmla="*/ 0 h 2090057"/>
                  <a:gd name="connsiteX2" fmla="*/ 3004458 w 3004457"/>
                  <a:gd name="connsiteY2" fmla="*/ 1045029 h 2090057"/>
                  <a:gd name="connsiteX3" fmla="*/ 1502229 w 3004457"/>
                  <a:gd name="connsiteY3" fmla="*/ 2090058 h 2090057"/>
                  <a:gd name="connsiteX4" fmla="*/ 0 w 3004457"/>
                  <a:gd name="connsiteY4" fmla="*/ 1045029 h 2090057"/>
                  <a:gd name="connsiteX0" fmla="*/ 257 w 3004715"/>
                  <a:gd name="connsiteY0" fmla="*/ 1045029 h 2133601"/>
                  <a:gd name="connsiteX1" fmla="*/ 1502486 w 3004715"/>
                  <a:gd name="connsiteY1" fmla="*/ 0 h 2133601"/>
                  <a:gd name="connsiteX2" fmla="*/ 3004715 w 3004715"/>
                  <a:gd name="connsiteY2" fmla="*/ 1045029 h 2133601"/>
                  <a:gd name="connsiteX3" fmla="*/ 1415401 w 3004715"/>
                  <a:gd name="connsiteY3" fmla="*/ 2133601 h 2133601"/>
                  <a:gd name="connsiteX4" fmla="*/ 257 w 3004715"/>
                  <a:gd name="connsiteY4" fmla="*/ 1045029 h 2133601"/>
                  <a:gd name="connsiteX0" fmla="*/ 154 w 3106212"/>
                  <a:gd name="connsiteY0" fmla="*/ 1045029 h 2133601"/>
                  <a:gd name="connsiteX1" fmla="*/ 1603983 w 3106212"/>
                  <a:gd name="connsiteY1" fmla="*/ 0 h 2133601"/>
                  <a:gd name="connsiteX2" fmla="*/ 3106212 w 3106212"/>
                  <a:gd name="connsiteY2" fmla="*/ 1045029 h 2133601"/>
                  <a:gd name="connsiteX3" fmla="*/ 1516898 w 3106212"/>
                  <a:gd name="connsiteY3" fmla="*/ 2133601 h 2133601"/>
                  <a:gd name="connsiteX4" fmla="*/ 154 w 3106212"/>
                  <a:gd name="connsiteY4" fmla="*/ 1045029 h 2133601"/>
                  <a:gd name="connsiteX0" fmla="*/ 231 w 3106289"/>
                  <a:gd name="connsiteY0" fmla="*/ 1074057 h 2162629"/>
                  <a:gd name="connsiteX1" fmla="*/ 1415374 w 3106289"/>
                  <a:gd name="connsiteY1" fmla="*/ 0 h 2162629"/>
                  <a:gd name="connsiteX2" fmla="*/ 3106289 w 3106289"/>
                  <a:gd name="connsiteY2" fmla="*/ 1074057 h 2162629"/>
                  <a:gd name="connsiteX3" fmla="*/ 1516975 w 3106289"/>
                  <a:gd name="connsiteY3" fmla="*/ 2162629 h 2162629"/>
                  <a:gd name="connsiteX4" fmla="*/ 231 w 3106289"/>
                  <a:gd name="connsiteY4" fmla="*/ 1074057 h 216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06289" h="2162629">
                    <a:moveTo>
                      <a:pt x="231" y="1074057"/>
                    </a:moveTo>
                    <a:cubicBezTo>
                      <a:pt x="-16703" y="713619"/>
                      <a:pt x="897698" y="0"/>
                      <a:pt x="1415374" y="0"/>
                    </a:cubicBezTo>
                    <a:cubicBezTo>
                      <a:pt x="1933050" y="0"/>
                      <a:pt x="3106289" y="496903"/>
                      <a:pt x="3106289" y="1074057"/>
                    </a:cubicBezTo>
                    <a:cubicBezTo>
                      <a:pt x="3106289" y="1651211"/>
                      <a:pt x="2034651" y="2162629"/>
                      <a:pt x="1516975" y="2162629"/>
                    </a:cubicBezTo>
                    <a:cubicBezTo>
                      <a:pt x="999299" y="2162629"/>
                      <a:pt x="17165" y="1434495"/>
                      <a:pt x="231" y="1074057"/>
                    </a:cubicBezTo>
                    <a:close/>
                  </a:path>
                </a:pathLst>
              </a:custGeom>
              <a:solidFill>
                <a:srgbClr val="46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椭圆 1"/>
              <p:cNvSpPr/>
              <p:nvPr/>
            </p:nvSpPr>
            <p:spPr>
              <a:xfrm>
                <a:off x="5399085" y="2405580"/>
                <a:ext cx="3205886" cy="2244872"/>
              </a:xfrm>
              <a:custGeom>
                <a:avLst/>
                <a:gdLst>
                  <a:gd name="connsiteX0" fmla="*/ 0 w 3004457"/>
                  <a:gd name="connsiteY0" fmla="*/ 1045029 h 2090057"/>
                  <a:gd name="connsiteX1" fmla="*/ 1502229 w 3004457"/>
                  <a:gd name="connsiteY1" fmla="*/ 0 h 2090057"/>
                  <a:gd name="connsiteX2" fmla="*/ 3004458 w 3004457"/>
                  <a:gd name="connsiteY2" fmla="*/ 1045029 h 2090057"/>
                  <a:gd name="connsiteX3" fmla="*/ 1502229 w 3004457"/>
                  <a:gd name="connsiteY3" fmla="*/ 2090058 h 2090057"/>
                  <a:gd name="connsiteX4" fmla="*/ 0 w 3004457"/>
                  <a:gd name="connsiteY4" fmla="*/ 1045029 h 2090057"/>
                  <a:gd name="connsiteX0" fmla="*/ 257 w 3004715"/>
                  <a:gd name="connsiteY0" fmla="*/ 1045029 h 2133601"/>
                  <a:gd name="connsiteX1" fmla="*/ 1502486 w 3004715"/>
                  <a:gd name="connsiteY1" fmla="*/ 0 h 2133601"/>
                  <a:gd name="connsiteX2" fmla="*/ 3004715 w 3004715"/>
                  <a:gd name="connsiteY2" fmla="*/ 1045029 h 2133601"/>
                  <a:gd name="connsiteX3" fmla="*/ 1415401 w 3004715"/>
                  <a:gd name="connsiteY3" fmla="*/ 2133601 h 2133601"/>
                  <a:gd name="connsiteX4" fmla="*/ 257 w 3004715"/>
                  <a:gd name="connsiteY4" fmla="*/ 1045029 h 2133601"/>
                  <a:gd name="connsiteX0" fmla="*/ 154 w 3106212"/>
                  <a:gd name="connsiteY0" fmla="*/ 1045029 h 2133601"/>
                  <a:gd name="connsiteX1" fmla="*/ 1603983 w 3106212"/>
                  <a:gd name="connsiteY1" fmla="*/ 0 h 2133601"/>
                  <a:gd name="connsiteX2" fmla="*/ 3106212 w 3106212"/>
                  <a:gd name="connsiteY2" fmla="*/ 1045029 h 2133601"/>
                  <a:gd name="connsiteX3" fmla="*/ 1516898 w 3106212"/>
                  <a:gd name="connsiteY3" fmla="*/ 2133601 h 2133601"/>
                  <a:gd name="connsiteX4" fmla="*/ 154 w 3106212"/>
                  <a:gd name="connsiteY4" fmla="*/ 1045029 h 2133601"/>
                  <a:gd name="connsiteX0" fmla="*/ 231 w 3106289"/>
                  <a:gd name="connsiteY0" fmla="*/ 1074057 h 2162629"/>
                  <a:gd name="connsiteX1" fmla="*/ 1415374 w 3106289"/>
                  <a:gd name="connsiteY1" fmla="*/ 0 h 2162629"/>
                  <a:gd name="connsiteX2" fmla="*/ 3106289 w 3106289"/>
                  <a:gd name="connsiteY2" fmla="*/ 1074057 h 2162629"/>
                  <a:gd name="connsiteX3" fmla="*/ 1516975 w 3106289"/>
                  <a:gd name="connsiteY3" fmla="*/ 2162629 h 2162629"/>
                  <a:gd name="connsiteX4" fmla="*/ 231 w 3106289"/>
                  <a:gd name="connsiteY4" fmla="*/ 1074057 h 216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06289" h="2162629">
                    <a:moveTo>
                      <a:pt x="231" y="1074057"/>
                    </a:moveTo>
                    <a:cubicBezTo>
                      <a:pt x="-16703" y="713619"/>
                      <a:pt x="897698" y="0"/>
                      <a:pt x="1415374" y="0"/>
                    </a:cubicBezTo>
                    <a:cubicBezTo>
                      <a:pt x="1933050" y="0"/>
                      <a:pt x="3106289" y="496903"/>
                      <a:pt x="3106289" y="1074057"/>
                    </a:cubicBezTo>
                    <a:cubicBezTo>
                      <a:pt x="3106289" y="1651211"/>
                      <a:pt x="2034651" y="2162629"/>
                      <a:pt x="1516975" y="2162629"/>
                    </a:cubicBezTo>
                    <a:cubicBezTo>
                      <a:pt x="999299" y="2162629"/>
                      <a:pt x="17165" y="1434495"/>
                      <a:pt x="231" y="1074057"/>
                    </a:cubicBezTo>
                    <a:close/>
                  </a:path>
                </a:pathLst>
              </a:custGeom>
              <a:noFill/>
              <a:ln w="15875">
                <a:solidFill>
                  <a:srgbClr val="544B4B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6071423" y="3103352"/>
              <a:ext cx="18416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prstClr val="white"/>
                  </a:solidFill>
                  <a:cs typeface="+mn-ea"/>
                  <a:sym typeface="+mn-lt"/>
                </a:rPr>
                <a:t>点击此处添加文本点击此处添加文本点击此处添加文本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51"/>
            <a:stretch/>
          </p:blipFill>
          <p:spPr>
            <a:xfrm>
              <a:off x="6729770" y="2513057"/>
              <a:ext cx="216000" cy="27267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51"/>
            <a:stretch/>
          </p:blipFill>
          <p:spPr>
            <a:xfrm>
              <a:off x="8117039" y="3382511"/>
              <a:ext cx="216000" cy="27267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51"/>
            <a:stretch/>
          </p:blipFill>
          <p:spPr>
            <a:xfrm>
              <a:off x="5645449" y="3294208"/>
              <a:ext cx="216000" cy="27267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51"/>
            <a:stretch/>
          </p:blipFill>
          <p:spPr>
            <a:xfrm>
              <a:off x="6866798" y="4181446"/>
              <a:ext cx="216000" cy="27267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135932" y="680427"/>
            <a:ext cx="1679975" cy="1248250"/>
            <a:chOff x="2894549" y="685478"/>
            <a:chExt cx="1881351" cy="139787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6" r="15106" b="4776"/>
            <a:stretch/>
          </p:blipFill>
          <p:spPr>
            <a:xfrm rot="20563411">
              <a:off x="2910904" y="686561"/>
              <a:ext cx="1848641" cy="1395711"/>
            </a:xfrm>
            <a:prstGeom prst="hexagon">
              <a:avLst/>
            </a:prstGeom>
            <a:ln w="76200">
              <a:solidFill>
                <a:schemeClr val="accent4">
                  <a:lumMod val="20000"/>
                  <a:lumOff val="80000"/>
                </a:schemeClr>
              </a:solidFill>
            </a:ln>
          </p:spPr>
        </p:pic>
        <p:sp>
          <p:nvSpPr>
            <p:cNvPr id="15" name="六边形 14"/>
            <p:cNvSpPr/>
            <p:nvPr/>
          </p:nvSpPr>
          <p:spPr>
            <a:xfrm rot="21052519">
              <a:off x="2894549" y="685478"/>
              <a:ext cx="1881351" cy="1397876"/>
            </a:xfrm>
            <a:prstGeom prst="hexagon">
              <a:avLst/>
            </a:prstGeom>
            <a:noFill/>
            <a:ln w="15875">
              <a:solidFill>
                <a:srgbClr val="544B4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88680" y="2750347"/>
            <a:ext cx="2519105" cy="1899875"/>
            <a:chOff x="1982994" y="2795027"/>
            <a:chExt cx="2519105" cy="18998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8" r="7266" b="4572"/>
            <a:stretch/>
          </p:blipFill>
          <p:spPr>
            <a:xfrm rot="20224242">
              <a:off x="2024399" y="2795027"/>
              <a:ext cx="2432816" cy="1899875"/>
            </a:xfrm>
            <a:prstGeom prst="hexagon">
              <a:avLst/>
            </a:prstGeom>
            <a:ln w="76200">
              <a:solidFill>
                <a:schemeClr val="accent4">
                  <a:lumMod val="20000"/>
                  <a:lumOff val="80000"/>
                </a:schemeClr>
              </a:solidFill>
            </a:ln>
          </p:spPr>
        </p:pic>
        <p:sp>
          <p:nvSpPr>
            <p:cNvPr id="21" name="六边形 20"/>
            <p:cNvSpPr/>
            <p:nvPr/>
          </p:nvSpPr>
          <p:spPr>
            <a:xfrm rot="20509373">
              <a:off x="1982994" y="2813650"/>
              <a:ext cx="2519105" cy="1871739"/>
            </a:xfrm>
            <a:prstGeom prst="hexagon">
              <a:avLst/>
            </a:prstGeom>
            <a:noFill/>
            <a:ln w="15875">
              <a:solidFill>
                <a:srgbClr val="544B4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400" y="4388424"/>
            <a:ext cx="329839" cy="31106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37" y="3550518"/>
            <a:ext cx="344264" cy="2929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535" y="1061615"/>
            <a:ext cx="294710" cy="2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46434" y="187207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C000">
                    <a:lumMod val="20000"/>
                    <a:lumOff val="80000"/>
                  </a:srgbClr>
                </a:solidFill>
                <a:cs typeface="+mn-ea"/>
                <a:sym typeface="+mn-lt"/>
              </a:rPr>
              <a:t>点击此处添加文本</a:t>
            </a:r>
          </a:p>
        </p:txBody>
      </p:sp>
      <p:sp>
        <p:nvSpPr>
          <p:cNvPr id="3" name="矩形 2"/>
          <p:cNvSpPr/>
          <p:nvPr/>
        </p:nvSpPr>
        <p:spPr>
          <a:xfrm>
            <a:off x="4164491" y="107253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53952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475515" y="924911"/>
            <a:ext cx="2490952" cy="2312468"/>
            <a:chOff x="5475515" y="924911"/>
            <a:chExt cx="2490952" cy="2312468"/>
          </a:xfrm>
        </p:grpSpPr>
        <p:cxnSp>
          <p:nvCxnSpPr>
            <p:cNvPr id="5" name="直接连接符 4"/>
            <p:cNvCxnSpPr>
              <a:endCxn id="3" idx="7"/>
            </p:cNvCxnSpPr>
            <p:nvPr/>
          </p:nvCxnSpPr>
          <p:spPr>
            <a:xfrm flipV="1">
              <a:off x="6358759" y="955695"/>
              <a:ext cx="873105" cy="423788"/>
            </a:xfrm>
            <a:prstGeom prst="line">
              <a:avLst/>
            </a:prstGeom>
            <a:ln w="19050">
              <a:solidFill>
                <a:srgbClr val="A5A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stCxn id="3" idx="0"/>
            </p:cNvCxnSpPr>
            <p:nvPr/>
          </p:nvCxnSpPr>
          <p:spPr>
            <a:xfrm>
              <a:off x="7157545" y="924911"/>
              <a:ext cx="346841" cy="804041"/>
            </a:xfrm>
            <a:prstGeom prst="line">
              <a:avLst/>
            </a:prstGeom>
            <a:ln w="19050">
              <a:solidFill>
                <a:srgbClr val="A5A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 rot="1075497">
              <a:off x="5475515" y="1507232"/>
              <a:ext cx="2490952" cy="173014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0650">
              <a:gradFill flip="none" rotWithShape="1">
                <a:gsLst>
                  <a:gs pos="0">
                    <a:srgbClr val="A5A171"/>
                  </a:gs>
                  <a:gs pos="100000">
                    <a:srgbClr val="A5A171">
                      <a:lumMod val="70000"/>
                    </a:srgb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7052442" y="924911"/>
              <a:ext cx="210206" cy="2102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19567200">
            <a:off x="1801180" y="1527991"/>
            <a:ext cx="2490952" cy="2312468"/>
            <a:chOff x="5475515" y="924911"/>
            <a:chExt cx="2490952" cy="2312468"/>
          </a:xfrm>
        </p:grpSpPr>
        <p:cxnSp>
          <p:nvCxnSpPr>
            <p:cNvPr id="18" name="直接连接符 17"/>
            <p:cNvCxnSpPr>
              <a:endCxn id="21" idx="7"/>
            </p:cNvCxnSpPr>
            <p:nvPr/>
          </p:nvCxnSpPr>
          <p:spPr>
            <a:xfrm flipV="1">
              <a:off x="6358759" y="955695"/>
              <a:ext cx="873105" cy="423788"/>
            </a:xfrm>
            <a:prstGeom prst="line">
              <a:avLst/>
            </a:prstGeom>
            <a:ln w="19050">
              <a:solidFill>
                <a:srgbClr val="A5A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21" idx="0"/>
            </p:cNvCxnSpPr>
            <p:nvPr/>
          </p:nvCxnSpPr>
          <p:spPr>
            <a:xfrm>
              <a:off x="7157545" y="924911"/>
              <a:ext cx="346841" cy="804041"/>
            </a:xfrm>
            <a:prstGeom prst="line">
              <a:avLst/>
            </a:prstGeom>
            <a:ln w="19050">
              <a:solidFill>
                <a:srgbClr val="A5A1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 rot="1075497">
              <a:off x="5475515" y="1507232"/>
              <a:ext cx="2490952" cy="173014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0650">
              <a:gradFill flip="none" rotWithShape="1">
                <a:gsLst>
                  <a:gs pos="0">
                    <a:srgbClr val="A5A171"/>
                  </a:gs>
                  <a:gs pos="100000">
                    <a:srgbClr val="A5A171">
                      <a:lumMod val="70000"/>
                    </a:srgbClr>
                  </a:gs>
                </a:gsLst>
                <a:lin ang="81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052442" y="924911"/>
              <a:ext cx="210206" cy="21020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任意多边形 21"/>
          <p:cNvSpPr/>
          <p:nvPr/>
        </p:nvSpPr>
        <p:spPr>
          <a:xfrm rot="3754032">
            <a:off x="1757574" y="1378393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3F9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任意多边形 22"/>
          <p:cNvSpPr/>
          <p:nvPr/>
        </p:nvSpPr>
        <p:spPr>
          <a:xfrm rot="7038076">
            <a:off x="4436143" y="192929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3F9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 rot="6625259">
            <a:off x="4497580" y="3662657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3F9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任意多边形 24"/>
          <p:cNvSpPr/>
          <p:nvPr/>
        </p:nvSpPr>
        <p:spPr>
          <a:xfrm rot="3864609">
            <a:off x="1683188" y="3485045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009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任意多边形 25"/>
          <p:cNvSpPr/>
          <p:nvPr/>
        </p:nvSpPr>
        <p:spPr>
          <a:xfrm rot="9136623">
            <a:off x="7711686" y="3779338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3F9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任意多边形 26"/>
          <p:cNvSpPr/>
          <p:nvPr/>
        </p:nvSpPr>
        <p:spPr>
          <a:xfrm rot="6571236">
            <a:off x="6005521" y="3500359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009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 rot="2064508">
            <a:off x="5140609" y="3356242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3F9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 rot="5708901">
            <a:off x="6084519" y="888010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009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4978" b="5389"/>
          <a:stretch/>
        </p:blipFill>
        <p:spPr>
          <a:xfrm rot="20636978">
            <a:off x="2038790" y="2184331"/>
            <a:ext cx="2245063" cy="1185907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 rot="20642084">
            <a:off x="2528623" y="3324284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点击此处添加文本</a:t>
            </a:r>
            <a:endParaRPr lang="zh-CN" altLang="en-US" sz="1400" b="1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5" b="8958"/>
          <a:stretch/>
        </p:blipFill>
        <p:spPr>
          <a:xfrm rot="1071691">
            <a:off x="5636165" y="1644782"/>
            <a:ext cx="2245448" cy="120955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 rot="1051288">
            <a:off x="5560845" y="2778451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点击此处添加文本</a:t>
            </a:r>
            <a:endParaRPr lang="zh-CN" altLang="en-US" sz="1400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706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75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75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929658" y="403088"/>
            <a:ext cx="2336039" cy="1835615"/>
            <a:chOff x="2911366" y="496617"/>
            <a:chExt cx="1914984" cy="1504758"/>
          </a:xfrm>
          <a:effectLst/>
        </p:grpSpPr>
        <p:sp>
          <p:nvSpPr>
            <p:cNvPr id="18" name="任意多边形 17"/>
            <p:cNvSpPr/>
            <p:nvPr/>
          </p:nvSpPr>
          <p:spPr>
            <a:xfrm>
              <a:off x="2911366" y="496617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3043449" y="600406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69850" cmpd="sng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090782" y="2633311"/>
            <a:ext cx="2584804" cy="2138386"/>
            <a:chOff x="5207876" y="2172786"/>
            <a:chExt cx="1914984" cy="1504758"/>
          </a:xfrm>
        </p:grpSpPr>
        <p:sp>
          <p:nvSpPr>
            <p:cNvPr id="23" name="任意多边形 22"/>
            <p:cNvSpPr/>
            <p:nvPr/>
          </p:nvSpPr>
          <p:spPr>
            <a:xfrm>
              <a:off x="5207876" y="2172786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39959" y="2276575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88900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25052" y="1380955"/>
            <a:ext cx="2572410" cy="2253231"/>
            <a:chOff x="5207876" y="2172786"/>
            <a:chExt cx="1914984" cy="1504758"/>
          </a:xfrm>
        </p:grpSpPr>
        <p:sp>
          <p:nvSpPr>
            <p:cNvPr id="29" name="任意多边形 28"/>
            <p:cNvSpPr/>
            <p:nvPr/>
          </p:nvSpPr>
          <p:spPr>
            <a:xfrm>
              <a:off x="5207876" y="2172786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339959" y="2276575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88900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642" y="4203342"/>
            <a:ext cx="328782" cy="23348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289" y="4207764"/>
            <a:ext cx="329839" cy="31106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810" y="367765"/>
            <a:ext cx="323455" cy="28407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499" y="4636710"/>
            <a:ext cx="344264" cy="29299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5455062" y="1536369"/>
            <a:ext cx="304799" cy="384777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2504178" y="367765"/>
            <a:ext cx="299265" cy="46882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26" y="3512717"/>
            <a:ext cx="294710" cy="2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46434" y="187207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C000">
                    <a:lumMod val="20000"/>
                    <a:lumOff val="80000"/>
                  </a:srgbClr>
                </a:solidFill>
                <a:cs typeface="+mn-ea"/>
                <a:sym typeface="+mn-lt"/>
              </a:rPr>
              <a:t>点击此处添加文本</a:t>
            </a:r>
          </a:p>
        </p:txBody>
      </p:sp>
      <p:sp>
        <p:nvSpPr>
          <p:cNvPr id="3" name="矩形 2"/>
          <p:cNvSpPr/>
          <p:nvPr/>
        </p:nvSpPr>
        <p:spPr>
          <a:xfrm>
            <a:off x="4164491" y="1072538"/>
            <a:ext cx="4700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3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07160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6601103" y="-276634"/>
            <a:ext cx="1368000" cy="5086161"/>
            <a:chOff x="6601103" y="-276634"/>
            <a:chExt cx="1368000" cy="5086161"/>
          </a:xfrm>
        </p:grpSpPr>
        <p:cxnSp>
          <p:nvCxnSpPr>
            <p:cNvPr id="59" name="直接连接符 58"/>
            <p:cNvCxnSpPr>
              <a:endCxn id="52" idx="3"/>
            </p:cNvCxnSpPr>
            <p:nvPr/>
          </p:nvCxnSpPr>
          <p:spPr>
            <a:xfrm>
              <a:off x="7236830" y="-276634"/>
              <a:ext cx="7787" cy="3734939"/>
            </a:xfrm>
            <a:prstGeom prst="line">
              <a:avLst/>
            </a:prstGeom>
            <a:ln w="444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47"/>
            <p:cNvGrpSpPr>
              <a:grpSpLocks noChangeAspect="1"/>
            </p:cNvGrpSpPr>
            <p:nvPr/>
          </p:nvGrpSpPr>
          <p:grpSpPr>
            <a:xfrm rot="15991654">
              <a:off x="6601103" y="3441527"/>
              <a:ext cx="1368000" cy="1368000"/>
              <a:chOff x="2774731" y="652277"/>
              <a:chExt cx="1815152" cy="1815152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2774731" y="652277"/>
                <a:ext cx="1815152" cy="1815152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895987" y="731955"/>
                <a:ext cx="1662752" cy="1662752"/>
              </a:xfrm>
              <a:prstGeom prst="ellipse">
                <a:avLst/>
              </a:prstGeom>
              <a:solidFill>
                <a:srgbClr val="46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2850063" y="731955"/>
                <a:ext cx="1662752" cy="1662752"/>
              </a:xfrm>
              <a:prstGeom prst="ellipse">
                <a:avLst/>
              </a:prstGeom>
              <a:noFill/>
              <a:ln w="15875">
                <a:solidFill>
                  <a:srgbClr val="46394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651"/>
              <a:stretch/>
            </p:blipFill>
            <p:spPr>
              <a:xfrm>
                <a:off x="4353249" y="1423514"/>
                <a:ext cx="216000" cy="272678"/>
              </a:xfrm>
              <a:prstGeom prst="rect">
                <a:avLst/>
              </a:prstGeom>
            </p:spPr>
          </p:pic>
        </p:grpSp>
        <p:sp>
          <p:nvSpPr>
            <p:cNvPr id="54" name="矩形 53"/>
            <p:cNvSpPr/>
            <p:nvPr/>
          </p:nvSpPr>
          <p:spPr>
            <a:xfrm>
              <a:off x="6805941" y="3762229"/>
              <a:ext cx="99845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点击此处添加</a:t>
              </a:r>
              <a:r>
                <a:rPr lang="zh-CN" altLang="en-US" sz="16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文本</a:t>
              </a:r>
              <a:endPara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0" b="12536"/>
          <a:stretch/>
        </p:blipFill>
        <p:spPr>
          <a:xfrm rot="20947021">
            <a:off x="1982423" y="3009018"/>
            <a:ext cx="1757402" cy="13140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" r="3205"/>
          <a:stretch/>
        </p:blipFill>
        <p:spPr>
          <a:xfrm rot="792175">
            <a:off x="3422078" y="690544"/>
            <a:ext cx="1752762" cy="1417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7" r="27470" b="6274"/>
          <a:stretch/>
        </p:blipFill>
        <p:spPr>
          <a:xfrm rot="20967983">
            <a:off x="6010432" y="758536"/>
            <a:ext cx="1691060" cy="1281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3" t="203" r="4175" b="5390"/>
          <a:stretch/>
        </p:blipFill>
        <p:spPr>
          <a:xfrm rot="1527987">
            <a:off x="4402655" y="3347448"/>
            <a:ext cx="1747970" cy="11839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61" name="组合 60"/>
          <p:cNvGrpSpPr/>
          <p:nvPr/>
        </p:nvGrpSpPr>
        <p:grpSpPr>
          <a:xfrm>
            <a:off x="1744475" y="-611499"/>
            <a:ext cx="1368000" cy="2755322"/>
            <a:chOff x="1744475" y="-611499"/>
            <a:chExt cx="1368000" cy="2755322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2386305" y="-611499"/>
              <a:ext cx="0" cy="1913356"/>
            </a:xfrm>
            <a:prstGeom prst="line">
              <a:avLst/>
            </a:prstGeom>
            <a:ln w="444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 rot="15991654">
              <a:off x="1744475" y="775823"/>
              <a:ext cx="1368000" cy="1368000"/>
              <a:chOff x="2774731" y="652277"/>
              <a:chExt cx="1815152" cy="181515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774731" y="652277"/>
                <a:ext cx="1815152" cy="1815152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895987" y="731955"/>
                <a:ext cx="1662752" cy="1662752"/>
              </a:xfrm>
              <a:prstGeom prst="ellipse">
                <a:avLst/>
              </a:prstGeom>
              <a:solidFill>
                <a:srgbClr val="46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2850063" y="731955"/>
                <a:ext cx="1662752" cy="1662752"/>
              </a:xfrm>
              <a:prstGeom prst="ellipse">
                <a:avLst/>
              </a:prstGeom>
              <a:noFill/>
              <a:ln w="15875">
                <a:solidFill>
                  <a:srgbClr val="46394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651"/>
              <a:stretch/>
            </p:blipFill>
            <p:spPr>
              <a:xfrm>
                <a:off x="4353249" y="1423514"/>
                <a:ext cx="216000" cy="272678"/>
              </a:xfrm>
              <a:prstGeom prst="rect">
                <a:avLst/>
              </a:prstGeom>
            </p:spPr>
          </p:pic>
        </p:grpSp>
        <p:sp>
          <p:nvSpPr>
            <p:cNvPr id="32" name="矩形 31"/>
            <p:cNvSpPr/>
            <p:nvPr/>
          </p:nvSpPr>
          <p:spPr>
            <a:xfrm>
              <a:off x="1918050" y="1122835"/>
              <a:ext cx="108159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点击此处添加</a:t>
              </a:r>
              <a:r>
                <a:rPr lang="zh-CN" altLang="en-US" sz="1600" dirty="0" smtClean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文本</a:t>
              </a:r>
              <a:endParaRPr lang="zh-CN" altLang="en-US" sz="1600" dirty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6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1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 rot="223997">
            <a:off x="4311941" y="599345"/>
            <a:ext cx="2815815" cy="1880327"/>
          </a:xfrm>
          <a:prstGeom prst="roundRect">
            <a:avLst>
              <a:gd name="adj" fmla="val 11096"/>
            </a:avLst>
          </a:prstGeom>
          <a:solidFill>
            <a:srgbClr val="463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圆角矩形 5"/>
          <p:cNvSpPr/>
          <p:nvPr/>
        </p:nvSpPr>
        <p:spPr>
          <a:xfrm rot="21176298">
            <a:off x="2222399" y="2878496"/>
            <a:ext cx="2582658" cy="1802185"/>
          </a:xfrm>
          <a:prstGeom prst="roundRect">
            <a:avLst>
              <a:gd name="adj" fmla="val 11096"/>
            </a:avLst>
          </a:prstGeom>
          <a:solidFill>
            <a:srgbClr val="463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 rot="730942">
            <a:off x="646178" y="812667"/>
            <a:ext cx="2136172" cy="1490626"/>
          </a:xfrm>
          <a:prstGeom prst="roundRect">
            <a:avLst>
              <a:gd name="adj" fmla="val 11096"/>
            </a:avLst>
          </a:prstGeom>
          <a:solidFill>
            <a:srgbClr val="4639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0" b="15811"/>
          <a:stretch/>
        </p:blipFill>
        <p:spPr>
          <a:xfrm>
            <a:off x="1000185" y="812667"/>
            <a:ext cx="2031964" cy="1490626"/>
          </a:xfrm>
          <a:prstGeom prst="roundRect">
            <a:avLst>
              <a:gd name="adj" fmla="val 9013"/>
            </a:avLst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9" b="4789"/>
          <a:stretch/>
        </p:blipFill>
        <p:spPr>
          <a:xfrm rot="317777">
            <a:off x="2436211" y="2760644"/>
            <a:ext cx="2433342" cy="1624397"/>
          </a:xfrm>
          <a:prstGeom prst="roundRect">
            <a:avLst>
              <a:gd name="adj" fmla="val 9013"/>
            </a:avLst>
          </a:prstGeom>
        </p:spPr>
      </p:pic>
      <p:sp>
        <p:nvSpPr>
          <p:cNvPr id="7" name="矩形 6"/>
          <p:cNvSpPr/>
          <p:nvPr/>
        </p:nvSpPr>
        <p:spPr>
          <a:xfrm>
            <a:off x="2378176" y="4356223"/>
            <a:ext cx="1135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0096" y="959137"/>
            <a:ext cx="4872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3" b="5799"/>
          <a:stretch/>
        </p:blipFill>
        <p:spPr>
          <a:xfrm rot="20930259">
            <a:off x="4283099" y="540457"/>
            <a:ext cx="2565442" cy="1758615"/>
          </a:xfrm>
          <a:prstGeom prst="roundRect">
            <a:avLst>
              <a:gd name="adj" fmla="val 9013"/>
            </a:avLst>
          </a:prstGeom>
        </p:spPr>
      </p:pic>
      <p:sp>
        <p:nvSpPr>
          <p:cNvPr id="12" name="矩形 11"/>
          <p:cNvSpPr/>
          <p:nvPr/>
        </p:nvSpPr>
        <p:spPr>
          <a:xfrm>
            <a:off x="6090257" y="2193408"/>
            <a:ext cx="1135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25" y="4444817"/>
            <a:ext cx="329839" cy="311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21" y="2942430"/>
            <a:ext cx="344264" cy="2929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72" y="839066"/>
            <a:ext cx="294710" cy="24293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582" y="4444817"/>
            <a:ext cx="329839" cy="31106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60" y="3473395"/>
            <a:ext cx="344264" cy="2929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480" y="3472017"/>
            <a:ext cx="294710" cy="2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6" grpId="0" animBg="1"/>
      <p:bldP spid="6" grpId="1" animBg="1"/>
      <p:bldP spid="4" grpId="0" animBg="1"/>
      <p:bldP spid="4" grpId="1" animBg="1"/>
      <p:bldP spid="7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61"/>
          <a:stretch/>
        </p:blipFill>
        <p:spPr>
          <a:xfrm>
            <a:off x="-1" y="-10510"/>
            <a:ext cx="4296230" cy="40164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44"/>
          <a:stretch/>
        </p:blipFill>
        <p:spPr>
          <a:xfrm>
            <a:off x="5007429" y="-1"/>
            <a:ext cx="4136571" cy="38898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379" y="3933371"/>
            <a:ext cx="827372" cy="10353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16" y="3674263"/>
            <a:ext cx="395645" cy="326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65" y="3711290"/>
            <a:ext cx="328782" cy="2334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09" y="3521780"/>
            <a:ext cx="329839" cy="3110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35" y="3802734"/>
            <a:ext cx="323455" cy="2840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" y="4104975"/>
            <a:ext cx="344264" cy="2929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06"/>
          <a:stretch/>
        </p:blipFill>
        <p:spPr>
          <a:xfrm>
            <a:off x="190786" y="75310"/>
            <a:ext cx="333829" cy="4362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190786" y="1649114"/>
            <a:ext cx="356700" cy="57259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2604010" y="413346"/>
            <a:ext cx="444557" cy="5780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128880" y="361437"/>
            <a:ext cx="377372" cy="5911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1814288" y="2607524"/>
            <a:ext cx="304799" cy="38477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1711470" y="3358581"/>
            <a:ext cx="299265" cy="4688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" y="3753937"/>
            <a:ext cx="294710" cy="24293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0" y="1721530"/>
            <a:ext cx="583480" cy="542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29" y="3542328"/>
            <a:ext cx="328782" cy="23348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42" y="3637859"/>
            <a:ext cx="329839" cy="31106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49" y="3135806"/>
            <a:ext cx="323455" cy="28407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841" y="3444708"/>
            <a:ext cx="344264" cy="29299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5798044" y="3320484"/>
            <a:ext cx="299265" cy="46882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20" y="3123592"/>
            <a:ext cx="294710" cy="24293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/>
        </p:blipFill>
        <p:spPr>
          <a:xfrm>
            <a:off x="8617045" y="3825228"/>
            <a:ext cx="299265" cy="46882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2197877" y="1443803"/>
            <a:ext cx="444557" cy="57804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7478897" y="4413"/>
            <a:ext cx="444557" cy="57804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7775322" y="2803885"/>
            <a:ext cx="371216" cy="48267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5257087" y="646370"/>
            <a:ext cx="327513" cy="425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2" r="39365"/>
          <a:stretch/>
        </p:blipFill>
        <p:spPr>
          <a:xfrm>
            <a:off x="8517703" y="1420342"/>
            <a:ext cx="398607" cy="51829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6261550" y="121839"/>
            <a:ext cx="304799" cy="3847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8412207" y="425489"/>
            <a:ext cx="304799" cy="38477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7134355" y="1202739"/>
            <a:ext cx="304799" cy="38477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/>
        </p:blipFill>
        <p:spPr>
          <a:xfrm>
            <a:off x="190786" y="2791816"/>
            <a:ext cx="304799" cy="384777"/>
          </a:xfrm>
          <a:prstGeom prst="rect">
            <a:avLst/>
          </a:prstGeom>
        </p:spPr>
      </p:pic>
      <p:sp>
        <p:nvSpPr>
          <p:cNvPr id="34" name="任意多边形 33"/>
          <p:cNvSpPr/>
          <p:nvPr/>
        </p:nvSpPr>
        <p:spPr>
          <a:xfrm rot="7829274">
            <a:off x="501779" y="139839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3527642" y="1624870"/>
            <a:ext cx="356700" cy="57259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5769326" y="2065752"/>
            <a:ext cx="356700" cy="57259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r="63492"/>
          <a:stretch/>
        </p:blipFill>
        <p:spPr>
          <a:xfrm>
            <a:off x="6187000" y="2736290"/>
            <a:ext cx="356700" cy="57259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14" y="4139823"/>
            <a:ext cx="1540589" cy="1056553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1822230" y="1088456"/>
            <a:ext cx="5196599" cy="1986217"/>
            <a:chOff x="1285667" y="461979"/>
            <a:chExt cx="6526134" cy="3241723"/>
          </a:xfrm>
        </p:grpSpPr>
        <p:sp>
          <p:nvSpPr>
            <p:cNvPr id="40" name="矩形 38"/>
            <p:cNvSpPr/>
            <p:nvPr/>
          </p:nvSpPr>
          <p:spPr>
            <a:xfrm>
              <a:off x="1285667" y="461979"/>
              <a:ext cx="6526134" cy="3241723"/>
            </a:xfrm>
            <a:custGeom>
              <a:avLst/>
              <a:gdLst>
                <a:gd name="connsiteX0" fmla="*/ 0 w 6076191"/>
                <a:gd name="connsiteY0" fmla="*/ 0 h 3211205"/>
                <a:gd name="connsiteX1" fmla="*/ 6076191 w 6076191"/>
                <a:gd name="connsiteY1" fmla="*/ 0 h 3211205"/>
                <a:gd name="connsiteX2" fmla="*/ 6076191 w 6076191"/>
                <a:gd name="connsiteY2" fmla="*/ 3211205 h 3211205"/>
                <a:gd name="connsiteX3" fmla="*/ 0 w 6076191"/>
                <a:gd name="connsiteY3" fmla="*/ 3211205 h 3211205"/>
                <a:gd name="connsiteX4" fmla="*/ 0 w 6076191"/>
                <a:gd name="connsiteY4" fmla="*/ 0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06400 w 6482591"/>
                <a:gd name="connsiteY3" fmla="*/ 3211205 h 3211205"/>
                <a:gd name="connsiteX4" fmla="*/ 0 w 6482591"/>
                <a:gd name="connsiteY4" fmla="*/ 261257 h 3211205"/>
                <a:gd name="connsiteX0" fmla="*/ 0 w 6482591"/>
                <a:gd name="connsiteY0" fmla="*/ 261257 h 3211205"/>
                <a:gd name="connsiteX1" fmla="*/ 6482591 w 6482591"/>
                <a:gd name="connsiteY1" fmla="*/ 0 h 3211205"/>
                <a:gd name="connsiteX2" fmla="*/ 6482591 w 6482591"/>
                <a:gd name="connsiteY2" fmla="*/ 3211205 h 3211205"/>
                <a:gd name="connsiteX3" fmla="*/ 420915 w 6482591"/>
                <a:gd name="connsiteY3" fmla="*/ 3153148 h 3211205"/>
                <a:gd name="connsiteX4" fmla="*/ 0 w 6482591"/>
                <a:gd name="connsiteY4" fmla="*/ 261257 h 3211205"/>
                <a:gd name="connsiteX0" fmla="*/ 0 w 6526134"/>
                <a:gd name="connsiteY0" fmla="*/ 420914 h 3370862"/>
                <a:gd name="connsiteX1" fmla="*/ 6526134 w 6526134"/>
                <a:gd name="connsiteY1" fmla="*/ 0 h 3370862"/>
                <a:gd name="connsiteX2" fmla="*/ 6482591 w 6526134"/>
                <a:gd name="connsiteY2" fmla="*/ 3370862 h 3370862"/>
                <a:gd name="connsiteX3" fmla="*/ 420915 w 6526134"/>
                <a:gd name="connsiteY3" fmla="*/ 3312805 h 3370862"/>
                <a:gd name="connsiteX4" fmla="*/ 0 w 6526134"/>
                <a:gd name="connsiteY4" fmla="*/ 420914 h 3370862"/>
                <a:gd name="connsiteX0" fmla="*/ 0 w 6526134"/>
                <a:gd name="connsiteY0" fmla="*/ 420914 h 3312805"/>
                <a:gd name="connsiteX1" fmla="*/ 6526134 w 6526134"/>
                <a:gd name="connsiteY1" fmla="*/ 0 h 3312805"/>
                <a:gd name="connsiteX2" fmla="*/ 6482591 w 6526134"/>
                <a:gd name="connsiteY2" fmla="*/ 3153147 h 3312805"/>
                <a:gd name="connsiteX3" fmla="*/ 420915 w 6526134"/>
                <a:gd name="connsiteY3" fmla="*/ 3312805 h 3312805"/>
                <a:gd name="connsiteX4" fmla="*/ 0 w 6526134"/>
                <a:gd name="connsiteY4" fmla="*/ 420914 h 3312805"/>
                <a:gd name="connsiteX0" fmla="*/ 0 w 6526134"/>
                <a:gd name="connsiteY0" fmla="*/ 420914 h 3153148"/>
                <a:gd name="connsiteX1" fmla="*/ 6526134 w 6526134"/>
                <a:gd name="connsiteY1" fmla="*/ 0 h 3153148"/>
                <a:gd name="connsiteX2" fmla="*/ 6482591 w 6526134"/>
                <a:gd name="connsiteY2" fmla="*/ 3153147 h 3153148"/>
                <a:gd name="connsiteX3" fmla="*/ 333830 w 6526134"/>
                <a:gd name="connsiteY3" fmla="*/ 3153148 h 3153148"/>
                <a:gd name="connsiteX4" fmla="*/ 0 w 6526134"/>
                <a:gd name="connsiteY4" fmla="*/ 420914 h 315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6134" h="3153148">
                  <a:moveTo>
                    <a:pt x="0" y="420914"/>
                  </a:moveTo>
                  <a:lnTo>
                    <a:pt x="6526134" y="0"/>
                  </a:lnTo>
                  <a:lnTo>
                    <a:pt x="6482591" y="3153147"/>
                  </a:lnTo>
                  <a:lnTo>
                    <a:pt x="333830" y="3153148"/>
                  </a:lnTo>
                  <a:lnTo>
                    <a:pt x="0" y="420914"/>
                  </a:ln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1464017" y="540304"/>
              <a:ext cx="6202174" cy="3148356"/>
            </a:xfrm>
            <a:custGeom>
              <a:avLst/>
              <a:gdLst>
                <a:gd name="connsiteX0" fmla="*/ 6202174 w 6202174"/>
                <a:gd name="connsiteY0" fmla="*/ 0 h 3148356"/>
                <a:gd name="connsiteX1" fmla="*/ 6201292 w 6202174"/>
                <a:gd name="connsiteY1" fmla="*/ 63862 h 3148356"/>
                <a:gd name="connsiteX2" fmla="*/ 336981 w 6202174"/>
                <a:gd name="connsiteY2" fmla="*/ 898252 h 3148356"/>
                <a:gd name="connsiteX3" fmla="*/ 6198433 w 6202174"/>
                <a:gd name="connsiteY3" fmla="*/ 270952 h 3148356"/>
                <a:gd name="connsiteX4" fmla="*/ 6160793 w 6202174"/>
                <a:gd name="connsiteY4" fmla="*/ 2996624 h 3148356"/>
                <a:gd name="connsiteX5" fmla="*/ 400021 w 6202174"/>
                <a:gd name="connsiteY5" fmla="*/ 3148356 h 3148356"/>
                <a:gd name="connsiteX6" fmla="*/ 331622 w 6202174"/>
                <a:gd name="connsiteY6" fmla="*/ 2658572 h 3148356"/>
                <a:gd name="connsiteX7" fmla="*/ 2948395 w 6202174"/>
                <a:gd name="connsiteY7" fmla="*/ 2709540 h 3148356"/>
                <a:gd name="connsiteX8" fmla="*/ 285053 w 6202174"/>
                <a:gd name="connsiteY8" fmla="*/ 2325100 h 3148356"/>
                <a:gd name="connsiteX9" fmla="*/ 0 w 6202174"/>
                <a:gd name="connsiteY9" fmla="*/ 283906 h 314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02174" h="3148356">
                  <a:moveTo>
                    <a:pt x="6202174" y="0"/>
                  </a:moveTo>
                  <a:lnTo>
                    <a:pt x="6201292" y="63862"/>
                  </a:lnTo>
                  <a:lnTo>
                    <a:pt x="336981" y="898252"/>
                  </a:lnTo>
                  <a:lnTo>
                    <a:pt x="6198433" y="270952"/>
                  </a:lnTo>
                  <a:lnTo>
                    <a:pt x="6160793" y="2996624"/>
                  </a:lnTo>
                  <a:lnTo>
                    <a:pt x="400021" y="3148356"/>
                  </a:lnTo>
                  <a:lnTo>
                    <a:pt x="331622" y="2658572"/>
                  </a:lnTo>
                  <a:lnTo>
                    <a:pt x="2948395" y="2709540"/>
                  </a:lnTo>
                  <a:lnTo>
                    <a:pt x="285053" y="2325100"/>
                  </a:lnTo>
                  <a:lnTo>
                    <a:pt x="0" y="283906"/>
                  </a:lnTo>
                  <a:close/>
                </a:path>
              </a:pathLst>
            </a:custGeom>
            <a:solidFill>
              <a:srgbClr val="54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041688" y="1911490"/>
              <a:ext cx="4624503" cy="7822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404738" y="3472156"/>
              <a:ext cx="2333206" cy="70171"/>
            </a:xfrm>
            <a:custGeom>
              <a:avLst/>
              <a:gdLst>
                <a:gd name="connsiteX0" fmla="*/ 8960 w 4624503"/>
                <a:gd name="connsiteY0" fmla="*/ 145143 h 248303"/>
                <a:gd name="connsiteX1" fmla="*/ 255703 w 4624503"/>
                <a:gd name="connsiteY1" fmla="*/ 130629 h 248303"/>
                <a:gd name="connsiteX2" fmla="*/ 647589 w 4624503"/>
                <a:gd name="connsiteY2" fmla="*/ 116115 h 248303"/>
                <a:gd name="connsiteX3" fmla="*/ 778218 w 4624503"/>
                <a:gd name="connsiteY3" fmla="*/ 72572 h 248303"/>
                <a:gd name="connsiteX4" fmla="*/ 923360 w 4624503"/>
                <a:gd name="connsiteY4" fmla="*/ 43543 h 248303"/>
                <a:gd name="connsiteX5" fmla="*/ 1649075 w 4624503"/>
                <a:gd name="connsiteY5" fmla="*/ 58057 h 248303"/>
                <a:gd name="connsiteX6" fmla="*/ 1692618 w 4624503"/>
                <a:gd name="connsiteY6" fmla="*/ 72572 h 248303"/>
                <a:gd name="connsiteX7" fmla="*/ 1765189 w 4624503"/>
                <a:gd name="connsiteY7" fmla="*/ 87086 h 248303"/>
                <a:gd name="connsiteX8" fmla="*/ 2636046 w 4624503"/>
                <a:gd name="connsiteY8" fmla="*/ 87086 h 248303"/>
                <a:gd name="connsiteX9" fmla="*/ 3115018 w 4624503"/>
                <a:gd name="connsiteY9" fmla="*/ 72572 h 248303"/>
                <a:gd name="connsiteX10" fmla="*/ 3245646 w 4624503"/>
                <a:gd name="connsiteY10" fmla="*/ 29029 h 248303"/>
                <a:gd name="connsiteX11" fmla="*/ 3289189 w 4624503"/>
                <a:gd name="connsiteY11" fmla="*/ 14515 h 248303"/>
                <a:gd name="connsiteX12" fmla="*/ 3332732 w 4624503"/>
                <a:gd name="connsiteY12" fmla="*/ 0 h 248303"/>
                <a:gd name="connsiteX13" fmla="*/ 3768160 w 4624503"/>
                <a:gd name="connsiteY13" fmla="*/ 14515 h 248303"/>
                <a:gd name="connsiteX14" fmla="*/ 3840732 w 4624503"/>
                <a:gd name="connsiteY14" fmla="*/ 29029 h 248303"/>
                <a:gd name="connsiteX15" fmla="*/ 4087475 w 4624503"/>
                <a:gd name="connsiteY15" fmla="*/ 43543 h 248303"/>
                <a:gd name="connsiteX16" fmla="*/ 4218103 w 4624503"/>
                <a:gd name="connsiteY16" fmla="*/ 72572 h 248303"/>
                <a:gd name="connsiteX17" fmla="*/ 4261646 w 4624503"/>
                <a:gd name="connsiteY17" fmla="*/ 101600 h 248303"/>
                <a:gd name="connsiteX18" fmla="*/ 4421303 w 4624503"/>
                <a:gd name="connsiteY18" fmla="*/ 130629 h 248303"/>
                <a:gd name="connsiteX19" fmla="*/ 4624503 w 4624503"/>
                <a:gd name="connsiteY19" fmla="*/ 159657 h 248303"/>
                <a:gd name="connsiteX20" fmla="*/ 4421303 w 4624503"/>
                <a:gd name="connsiteY20" fmla="*/ 174172 h 248303"/>
                <a:gd name="connsiteX21" fmla="*/ 4334218 w 4624503"/>
                <a:gd name="connsiteY21" fmla="*/ 203200 h 248303"/>
                <a:gd name="connsiteX22" fmla="*/ 4290675 w 4624503"/>
                <a:gd name="connsiteY22" fmla="*/ 217715 h 248303"/>
                <a:gd name="connsiteX23" fmla="*/ 3985875 w 4624503"/>
                <a:gd name="connsiteY23" fmla="*/ 246743 h 248303"/>
                <a:gd name="connsiteX24" fmla="*/ 3753646 w 4624503"/>
                <a:gd name="connsiteY24" fmla="*/ 232229 h 248303"/>
                <a:gd name="connsiteX25" fmla="*/ 3710103 w 4624503"/>
                <a:gd name="connsiteY25" fmla="*/ 217715 h 248303"/>
                <a:gd name="connsiteX26" fmla="*/ 3187589 w 4624503"/>
                <a:gd name="connsiteY26" fmla="*/ 232229 h 248303"/>
                <a:gd name="connsiteX27" fmla="*/ 2897303 w 4624503"/>
                <a:gd name="connsiteY27" fmla="*/ 232229 h 248303"/>
                <a:gd name="connsiteX28" fmla="*/ 2200618 w 4624503"/>
                <a:gd name="connsiteY28" fmla="*/ 217715 h 248303"/>
                <a:gd name="connsiteX29" fmla="*/ 2055475 w 4624503"/>
                <a:gd name="connsiteY29" fmla="*/ 203200 h 248303"/>
                <a:gd name="connsiteX30" fmla="*/ 1489418 w 4624503"/>
                <a:gd name="connsiteY30" fmla="*/ 232229 h 248303"/>
                <a:gd name="connsiteX31" fmla="*/ 139589 w 4624503"/>
                <a:gd name="connsiteY31" fmla="*/ 217715 h 248303"/>
                <a:gd name="connsiteX32" fmla="*/ 96046 w 4624503"/>
                <a:gd name="connsiteY32" fmla="*/ 203200 h 248303"/>
                <a:gd name="connsiteX33" fmla="*/ 8960 w 4624503"/>
                <a:gd name="connsiteY33" fmla="*/ 145143 h 24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24503" h="248303">
                  <a:moveTo>
                    <a:pt x="8960" y="145143"/>
                  </a:moveTo>
                  <a:cubicBezTo>
                    <a:pt x="35569" y="133048"/>
                    <a:pt x="173398" y="134370"/>
                    <a:pt x="255703" y="130629"/>
                  </a:cubicBezTo>
                  <a:cubicBezTo>
                    <a:pt x="386286" y="124694"/>
                    <a:pt x="517408" y="127950"/>
                    <a:pt x="647589" y="116115"/>
                  </a:cubicBezTo>
                  <a:cubicBezTo>
                    <a:pt x="700792" y="111278"/>
                    <a:pt x="729845" y="82247"/>
                    <a:pt x="778218" y="72572"/>
                  </a:cubicBezTo>
                  <a:lnTo>
                    <a:pt x="923360" y="43543"/>
                  </a:lnTo>
                  <a:lnTo>
                    <a:pt x="1649075" y="58057"/>
                  </a:lnTo>
                  <a:cubicBezTo>
                    <a:pt x="1664364" y="58634"/>
                    <a:pt x="1677775" y="68861"/>
                    <a:pt x="1692618" y="72572"/>
                  </a:cubicBezTo>
                  <a:cubicBezTo>
                    <a:pt x="1716551" y="78555"/>
                    <a:pt x="1740999" y="82248"/>
                    <a:pt x="1765189" y="87086"/>
                  </a:cubicBezTo>
                  <a:cubicBezTo>
                    <a:pt x="2488942" y="54189"/>
                    <a:pt x="1597014" y="87086"/>
                    <a:pt x="2636046" y="87086"/>
                  </a:cubicBezTo>
                  <a:cubicBezTo>
                    <a:pt x="2795777" y="87086"/>
                    <a:pt x="2955361" y="77410"/>
                    <a:pt x="3115018" y="72572"/>
                  </a:cubicBezTo>
                  <a:lnTo>
                    <a:pt x="3245646" y="29029"/>
                  </a:lnTo>
                  <a:lnTo>
                    <a:pt x="3289189" y="14515"/>
                  </a:lnTo>
                  <a:lnTo>
                    <a:pt x="3332732" y="0"/>
                  </a:lnTo>
                  <a:cubicBezTo>
                    <a:pt x="3477875" y="4838"/>
                    <a:pt x="3623173" y="6230"/>
                    <a:pt x="3768160" y="14515"/>
                  </a:cubicBezTo>
                  <a:cubicBezTo>
                    <a:pt x="3792790" y="15922"/>
                    <a:pt x="3816164" y="26796"/>
                    <a:pt x="3840732" y="29029"/>
                  </a:cubicBezTo>
                  <a:cubicBezTo>
                    <a:pt x="3922783" y="36488"/>
                    <a:pt x="4005227" y="38705"/>
                    <a:pt x="4087475" y="43543"/>
                  </a:cubicBezTo>
                  <a:cubicBezTo>
                    <a:pt x="4100398" y="46128"/>
                    <a:pt x="4200162" y="64883"/>
                    <a:pt x="4218103" y="72572"/>
                  </a:cubicBezTo>
                  <a:cubicBezTo>
                    <a:pt x="4234136" y="79444"/>
                    <a:pt x="4245613" y="94728"/>
                    <a:pt x="4261646" y="101600"/>
                  </a:cubicBezTo>
                  <a:cubicBezTo>
                    <a:pt x="4297116" y="116802"/>
                    <a:pt x="4395610" y="126347"/>
                    <a:pt x="4421303" y="130629"/>
                  </a:cubicBezTo>
                  <a:cubicBezTo>
                    <a:pt x="4606153" y="161437"/>
                    <a:pt x="4346255" y="128741"/>
                    <a:pt x="4624503" y="159657"/>
                  </a:cubicBezTo>
                  <a:cubicBezTo>
                    <a:pt x="4556770" y="164495"/>
                    <a:pt x="4488458" y="164099"/>
                    <a:pt x="4421303" y="174172"/>
                  </a:cubicBezTo>
                  <a:cubicBezTo>
                    <a:pt x="4391043" y="178711"/>
                    <a:pt x="4363246" y="193524"/>
                    <a:pt x="4334218" y="203200"/>
                  </a:cubicBezTo>
                  <a:cubicBezTo>
                    <a:pt x="4319704" y="208038"/>
                    <a:pt x="4305929" y="216542"/>
                    <a:pt x="4290675" y="217715"/>
                  </a:cubicBezTo>
                  <a:cubicBezTo>
                    <a:pt x="4063098" y="235221"/>
                    <a:pt x="4164583" y="224405"/>
                    <a:pt x="3985875" y="246743"/>
                  </a:cubicBezTo>
                  <a:cubicBezTo>
                    <a:pt x="3908465" y="241905"/>
                    <a:pt x="3830781" y="240348"/>
                    <a:pt x="3753646" y="232229"/>
                  </a:cubicBezTo>
                  <a:cubicBezTo>
                    <a:pt x="3738431" y="230627"/>
                    <a:pt x="3725402" y="217715"/>
                    <a:pt x="3710103" y="217715"/>
                  </a:cubicBezTo>
                  <a:cubicBezTo>
                    <a:pt x="3535864" y="217715"/>
                    <a:pt x="3361760" y="227391"/>
                    <a:pt x="3187589" y="232229"/>
                  </a:cubicBezTo>
                  <a:cubicBezTo>
                    <a:pt x="3031313" y="263484"/>
                    <a:pt x="3176148" y="241081"/>
                    <a:pt x="2897303" y="232229"/>
                  </a:cubicBezTo>
                  <a:cubicBezTo>
                    <a:pt x="2665141" y="224859"/>
                    <a:pt x="2432846" y="222553"/>
                    <a:pt x="2200618" y="217715"/>
                  </a:cubicBezTo>
                  <a:cubicBezTo>
                    <a:pt x="2152237" y="212877"/>
                    <a:pt x="2104097" y="203200"/>
                    <a:pt x="2055475" y="203200"/>
                  </a:cubicBezTo>
                  <a:cubicBezTo>
                    <a:pt x="1613533" y="203200"/>
                    <a:pt x="1711937" y="187726"/>
                    <a:pt x="1489418" y="232229"/>
                  </a:cubicBezTo>
                  <a:lnTo>
                    <a:pt x="139589" y="217715"/>
                  </a:lnTo>
                  <a:cubicBezTo>
                    <a:pt x="124293" y="217396"/>
                    <a:pt x="110757" y="207403"/>
                    <a:pt x="96046" y="203200"/>
                  </a:cubicBezTo>
                  <a:cubicBezTo>
                    <a:pt x="16064" y="180348"/>
                    <a:pt x="-17649" y="157238"/>
                    <a:pt x="8960" y="145143"/>
                  </a:cubicBezTo>
                  <a:close/>
                </a:path>
              </a:pathLst>
            </a:custGeom>
            <a:solidFill>
              <a:srgbClr val="4639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312290" y="1777811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谢谢大家</a:t>
            </a:r>
            <a:endParaRPr lang="zh-CN" altLang="en-US" sz="4000" b="1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任意多边形 44"/>
          <p:cNvSpPr/>
          <p:nvPr/>
        </p:nvSpPr>
        <p:spPr>
          <a:xfrm rot="3604700">
            <a:off x="6187120" y="3002649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任意多边形 45"/>
          <p:cNvSpPr/>
          <p:nvPr/>
        </p:nvSpPr>
        <p:spPr>
          <a:xfrm rot="6561448">
            <a:off x="2345571" y="2410743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 46"/>
          <p:cNvSpPr/>
          <p:nvPr/>
        </p:nvSpPr>
        <p:spPr>
          <a:xfrm rot="3604700">
            <a:off x="7894355" y="1071826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任意多边形 47"/>
          <p:cNvSpPr/>
          <p:nvPr/>
        </p:nvSpPr>
        <p:spPr>
          <a:xfrm rot="3604700">
            <a:off x="1073397" y="139770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任意多边形 48"/>
          <p:cNvSpPr/>
          <p:nvPr/>
        </p:nvSpPr>
        <p:spPr>
          <a:xfrm rot="6551277">
            <a:off x="8032766" y="2526224"/>
            <a:ext cx="258231" cy="135369"/>
          </a:xfrm>
          <a:custGeom>
            <a:avLst/>
            <a:gdLst>
              <a:gd name="connsiteX0" fmla="*/ 576522 w 1138421"/>
              <a:gd name="connsiteY0" fmla="*/ 0 h 416613"/>
              <a:gd name="connsiteX1" fmla="*/ 1085062 w 1138421"/>
              <a:gd name="connsiteY1" fmla="*/ 182059 h 416613"/>
              <a:gd name="connsiteX2" fmla="*/ 1138421 w 1138421"/>
              <a:gd name="connsiteY2" fmla="*/ 237954 h 416613"/>
              <a:gd name="connsiteX3" fmla="*/ 1054005 w 1138421"/>
              <a:gd name="connsiteY3" fmla="*/ 297373 h 416613"/>
              <a:gd name="connsiteX4" fmla="*/ 558329 w 1138421"/>
              <a:gd name="connsiteY4" fmla="*/ 416613 h 416613"/>
              <a:gd name="connsiteX5" fmla="*/ 62653 w 1138421"/>
              <a:gd name="connsiteY5" fmla="*/ 297373 h 416613"/>
              <a:gd name="connsiteX6" fmla="*/ 0 w 1138421"/>
              <a:gd name="connsiteY6" fmla="*/ 253273 h 416613"/>
              <a:gd name="connsiteX7" fmla="*/ 67983 w 1138421"/>
              <a:gd name="connsiteY7" fmla="*/ 182059 h 416613"/>
              <a:gd name="connsiteX8" fmla="*/ 576522 w 1138421"/>
              <a:gd name="connsiteY8" fmla="*/ 0 h 41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421" h="416613">
                <a:moveTo>
                  <a:pt x="576522" y="0"/>
                </a:moveTo>
                <a:cubicBezTo>
                  <a:pt x="775119" y="0"/>
                  <a:pt x="954915" y="69574"/>
                  <a:pt x="1085062" y="182059"/>
                </a:cubicBezTo>
                <a:lnTo>
                  <a:pt x="1138421" y="237954"/>
                </a:lnTo>
                <a:lnTo>
                  <a:pt x="1054005" y="297373"/>
                </a:lnTo>
                <a:cubicBezTo>
                  <a:pt x="927151" y="371046"/>
                  <a:pt x="751903" y="416613"/>
                  <a:pt x="558329" y="416613"/>
                </a:cubicBezTo>
                <a:cubicBezTo>
                  <a:pt x="364756" y="416613"/>
                  <a:pt x="189508" y="371046"/>
                  <a:pt x="62653" y="297373"/>
                </a:cubicBezTo>
                <a:lnTo>
                  <a:pt x="0" y="253273"/>
                </a:lnTo>
                <a:lnTo>
                  <a:pt x="67983" y="182059"/>
                </a:lnTo>
                <a:cubicBezTo>
                  <a:pt x="198129" y="69574"/>
                  <a:pt x="377925" y="0"/>
                  <a:pt x="576522" y="0"/>
                </a:cubicBezTo>
                <a:close/>
              </a:path>
            </a:pathLst>
          </a:custGeom>
          <a:solidFill>
            <a:srgbClr val="40B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59" y="428265"/>
            <a:ext cx="485178" cy="41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6791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0.24098 -0.00278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9" y="-15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09877E-6 L -0.25243 -0.0033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-18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000"/>
                            </p:stCondLst>
                            <p:childTnLst>
                              <p:par>
                                <p:cTn id="1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4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0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2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3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9000"/>
                            </p:stCondLst>
                            <p:childTnLst>
                              <p:par>
                                <p:cTn id="2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12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0250"/>
                            </p:stCondLst>
                            <p:childTnLst>
                              <p:par>
                                <p:cTn id="2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1400"/>
                            </p:stCondLst>
                            <p:childTnLst>
                              <p:par>
                                <p:cTn id="25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-2.22222E-6 L 7.77778E-6 -2.22222E-6 C 0.00105 -0.01451 0.00087 -0.02932 0.0033 -0.04321 C 0.00487 -0.05093 0.00834 -0.0571 0.01146 -0.06358 C 0.01893 -0.07932 0.02744 -0.09043 0.03664 -0.10247 C 0.05018 -0.11975 0.04324 -0.11142 0.05851 -0.12068 C 0.06633 -0.12562 0.07657 -0.13426 0.0849 -0.13704 C 0.10087 -0.14259 0.1158 -0.14198 0.13212 -0.14321 L 0.15504 -0.14537 C 0.21997 -0.16358 0.18733 -0.1571 0.31598 -0.14136 C 0.32014 -0.14074 0.32362 -0.1355 0.32744 -0.13303 C 0.34098 -0.125 0.34133 -0.12809 0.35157 -0.11883 C 0.35209 -0.11821 0.35244 -0.11729 0.35278 -0.11667 L 0.354 -0.11667 " pathEditMode="relative" ptsTypes="AAAAAAAAAAAAAA">
                                      <p:cBhvr>
                                        <p:cTn id="26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 L 0 0 C -0.00278 -0.00432 -0.00538 -0.00864 -0.00816 -0.01235 C -0.01476 -0.0213 -0.01181 -0.01636 -0.01736 -0.02068 C -0.01892 -0.02161 -0.02031 -0.02315 -0.02187 -0.02469 C -0.02274 -0.02654 -0.02309 -0.02932 -0.02431 -0.03087 C -0.02674 -0.03457 -0.03038 -0.03549 -0.03333 -0.03673 C -0.03889 -0.04321 -0.03559 -0.04012 -0.04375 -0.04506 C -0.04496 -0.04568 -0.04618 -0.04599 -0.04722 -0.04722 C -0.0526 -0.0534 -0.04878 -0.05 -0.05642 -0.05309 C -0.05955 -0.05432 -0.06562 -0.05741 -0.06562 -0.05741 C -0.06667 -0.05864 -0.06788 -0.06019 -0.0691 -0.06142 C -0.07187 -0.06389 -0.07413 -0.06358 -0.07708 -0.06543 C -0.07865 -0.06667 -0.08021 -0.06821 -0.08177 -0.06945 C -0.08351 -0.07099 -0.08559 -0.07222 -0.0875 -0.07377 C -0.09271 -0.07716 -0.08976 -0.07469 -0.0967 -0.07778 C -0.09774 -0.07809 -0.09896 -0.07901 -0.1 -0.07963 C -0.10156 -0.08056 -0.10312 -0.08117 -0.10469 -0.08179 C -0.1059 -0.08241 -0.10694 -0.08333 -0.10816 -0.08395 C -0.11007 -0.08457 -0.11198 -0.08519 -0.11389 -0.0858 C -0.1151 -0.08735 -0.11597 -0.08889 -0.11736 -0.08982 C -0.11875 -0.09105 -0.12049 -0.09136 -0.12187 -0.09198 C -0.12309 -0.09259 -0.12431 -0.09321 -0.12535 -0.09414 C -0.12691 -0.09537 -0.12847 -0.09691 -0.13003 -0.09815 C -0.13108 -0.09908 -0.13229 -0.09938 -0.13333 -0.10031 C -0.13542 -0.10154 -0.13715 -0.1034 -0.13924 -0.10432 C -0.14253 -0.10556 -0.14601 -0.10556 -0.14948 -0.10617 C -0.15451 -0.10864 -0.15538 -0.10926 -0.16094 -0.11049 C -0.16476 -0.11111 -0.16875 -0.11173 -0.17257 -0.11235 C -0.17517 -0.11296 -0.17778 -0.11389 -0.18056 -0.11451 L -0.18976 -0.11636 L -0.2875 -0.11451 C -0.28976 -0.11451 -0.29201 -0.11296 -0.29427 -0.11235 C -0.29861 -0.11142 -0.30278 -0.11111 -0.30694 -0.11049 C -0.31371 -0.10648 -0.30729 -0.10988 -0.31736 -0.10617 C -0.32326 -0.10432 -0.32031 -0.10494 -0.32535 -0.10216 C -0.32691 -0.10154 -0.32847 -0.10093 -0.33003 -0.10031 C -0.33351 -0.09815 -0.33681 -0.09568 -0.34028 -0.09414 C -0.34184 -0.09352 -0.3434 -0.0929 -0.34496 -0.09198 C -0.34687 -0.09074 -0.34878 -0.0892 -0.35069 -0.08796 C -0.35677 -0.08395 -0.3566 -0.08426 -0.36215 -0.08179 C -0.3724 -0.07253 -0.36806 -0.07562 -0.37483 -0.07161 C -0.37969 -0.06512 -0.37951 -0.06482 -0.38507 -0.05926 C -0.38663 -0.05772 -0.38819 -0.05679 -0.38976 -0.05525 C -0.39219 -0.05278 -0.3941 -0.04938 -0.3967 -0.04722 C -0.39809 -0.04568 -0.39965 -0.04445 -0.40121 -0.0429 C -0.40312 -0.04105 -0.40503 -0.03858 -0.40694 -0.03673 C -0.41996 -0.02531 -0.39826 -0.04784 -0.4151 -0.03087 C -0.41615 -0.02963 -0.41736 -0.02778 -0.4184 -0.02654 C -0.41996 -0.025 -0.42153 -0.02408 -0.42309 -0.02253 C -0.42431 -0.0213 -0.42535 -0.01975 -0.42656 -0.01852 C -0.42795 -0.01698 -0.42969 -0.01574 -0.43108 -0.01451 C -0.43316 -0.01235 -0.4349 -0.01049 -0.43681 -0.00833 C -0.43802 -0.0071 -0.43906 -0.00525 -0.44028 -0.00432 C -0.44236 -0.00247 -0.44635 -0.00124 -0.44844 0 C -0.45295 0.00247 -0.45729 0.00679 -0.46215 0.00802 L -0.4783 0.01204 L -0.48628 0.01636 C -0.48785 0.01697 -0.48941 0.01728 -0.49097 0.01821 C -0.49479 0.02068 -0.49844 0.02407 -0.50243 0.02654 C -0.50729 0.02932 -0.50469 0.02809 -0.51042 0.03055 C -0.51701 0.03827 -0.51128 0.03272 -0.52309 0.03673 C -0.5316 0.03951 -0.52118 0.03765 -0.53003 0.0429 C -0.53108 0.04352 -0.53229 0.0429 -0.53333 0.0429 L -0.53333 0.0429 " pathEditMode="relative" ptsTypes="AAAAAAAAAAAAAAAAAAAAAAAAAAAAAAAAAAAAAAAAAAAAAAAAAAAAAAAAAAAAAAAAA">
                                      <p:cBhvr>
                                        <p:cTn id="26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71605E-6 L 4.16667E-6 2.71605E-6 C 0.05156 -0.00833 0.02604 -0.00494 0.13559 2.71605E-6 C 0.14496 0.00031 0.14601 0.00463 0.15399 0.00803 C 0.15538 0.00895 0.15694 0.00926 0.15851 0.01019 C 0.16076 0.01142 0.16302 0.01327 0.16545 0.0142 L 0.16996 0.01636 C 0.17795 0.02562 0.17431 0.02284 0.18038 0.02654 C 0.18177 0.0287 0.18715 0.03673 0.18958 0.03889 C 0.19062 0.03982 0.19184 0.03982 0.19306 0.04074 C 0.19427 0.04198 0.19514 0.04383 0.19653 0.04506 C 0.20017 0.04815 0.20799 0.05309 0.20799 0.05309 C 0.20955 0.05586 0.21076 0.05895 0.2125 0.06142 C 0.21354 0.06266 0.2151 0.06204 0.21597 0.06327 C 0.21701 0.06482 0.21719 0.0679 0.21823 0.06945 C 0.21927 0.07099 0.22066 0.07068 0.2217 0.07161 C 0.22326 0.07284 0.22483 0.07407 0.22639 0.07562 C 0.22795 0.07747 0.22934 0.07994 0.2309 0.08179 C 0.23246 0.08333 0.23403 0.08426 0.23559 0.0858 C 0.2375 0.08827 0.23924 0.09167 0.24132 0.09414 C 0.24375 0.09691 0.24913 0.10031 0.25156 0.10216 C 0.25799 0.11327 0.25191 0.10432 0.26198 0.11235 C 0.27222 0.12037 0.25781 0.11327 0.26996 0.11852 C 0.27153 0.12006 0.27309 0.1213 0.27465 0.12253 C 0.27569 0.12346 0.27691 0.12377 0.27812 0.12469 C 0.27934 0.12593 0.28021 0.12778 0.28142 0.1287 C 0.29687 0.14043 0.27309 0.11821 0.29184 0.13488 C 0.29392 0.13673 0.29566 0.1392 0.29757 0.14105 C 0.29948 0.14259 0.30139 0.14383 0.3033 0.14506 C 0.30556 0.14661 0.31024 0.14907 0.31024 0.14907 C 0.31146 0.15062 0.3125 0.15216 0.31371 0.1534 C 0.31597 0.15494 0.32066 0.15741 0.32066 0.15741 C 0.32778 0.16605 0.32031 0.15803 0.32743 0.16358 C 0.33819 0.17191 0.33038 0.1679 0.33889 0.17161 C 0.34757 0.1821 0.33663 0.17006 0.34705 0.17778 C 0.34826 0.1787 0.34948 0.18025 0.35052 0.18179 C 0.35174 0.18364 0.35243 0.18673 0.35382 0.18796 C 0.35573 0.18951 0.35781 0.18951 0.35972 0.19012 C 0.3625 0.19352 0.36441 0.19599 0.36771 0.19815 C 0.3691 0.19938 0.37083 0.19969 0.37222 0.20031 C 0.37604 0.20185 0.37812 0.20185 0.38142 0.20432 C 0.38299 0.20556 0.38437 0.20741 0.38611 0.20864 C 0.38906 0.21019 0.39236 0.2108 0.39531 0.21266 C 0.39757 0.21389 0.39983 0.21574 0.40226 0.21667 C 0.40365 0.21728 0.40521 0.2179 0.40677 0.21883 C 0.40677 0.21883 0.41545 0.22377 0.41719 0.225 C 0.41823 0.22562 0.41944 0.22654 0.42049 0.22685 C 0.42292 0.22747 0.42517 0.22809 0.42743 0.22901 C 0.43941 0.23364 0.41996 0.22747 0.43559 0.23519 C 0.43819 0.23642 0.4408 0.23642 0.44358 0.23704 C 0.44549 0.23858 0.4474 0.24012 0.44931 0.24136 C 0.45243 0.24321 0.46528 0.24722 0.46545 0.24722 C 0.46736 0.24815 0.46927 0.24815 0.47118 0.24938 C 0.47344 0.25062 0.47569 0.25309 0.47795 0.2534 L 0.49306 0.25556 C 0.49531 0.25617 0.49757 0.25679 0.49983 0.25772 C 0.50365 0.25895 0.50746 0.26111 0.51128 0.26173 L 0.52517 0.26358 C 0.53941 0.26883 0.51962 0.26204 0.54358 0.2679 C 0.56007 0.27161 0.52899 0.26852 0.55729 0.27191 C 0.57448 0.27407 0.57413 0.27377 0.58385 0.27377 L 0.58385 0.27377 " pathEditMode="relative" ptsTypes="AAAAAAAAAAAAAAAAAAAAAAAAAAAAAAAAAAAAAAAAAAAAAAAAAAAAAAAAAAAAAA">
                                      <p:cBhvr>
                                        <p:cTn id="27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61111E-6 8.64198E-7 L 8.61111E-6 8.64198E-7 C -0.00312 0.00679 -0.00538 0.01512 -0.0092 0.02037 C -0.01545 0.0284 -0.02291 0.03364 -0.03003 0.03889 C -0.04999 0.0534 -0.05642 0.05401 -0.07708 0.06142 C -0.09808 0.05864 -0.11926 0.05741 -0.14027 0.05309 C -0.15069 0.05093 -0.17135 0.03704 -0.18055 0.03272 C -0.18767 0.02932 -0.19513 0.02685 -0.20242 0.02438 C -0.21857 0.01944 -0.23281 0.01883 -0.24947 0.01636 C -0.31024 0.0071 -0.23124 0.01759 -0.3059 0.00802 C -0.33229 0.00864 -0.35867 0.00833 -0.38506 0.01019 C -0.39062 0.01049 -0.39583 0.01358 -0.40121 0.0142 C -0.41683 0.01636 -0.43263 0.01698 -0.44843 0.01821 C -0.45069 0.01883 -0.45295 0.01975 -0.4552 0.02037 C -0.4644 0.02253 -0.47378 0.02377 -0.48281 0.02654 C -0.48906 0.0284 -0.49496 0.03241 -0.50121 0.03457 C -0.51076 0.03796 -0.52048 0.03951 -0.53003 0.0429 C -0.53801 0.04568 -0.546 0.05062 -0.55416 0.05309 C -0.57777 0.06049 -0.57899 0.05926 -0.59999 0.05926 L -0.59999 0.05926 " pathEditMode="relative" ptsTypes="AAAAAAAAAAAAAAAAAAAA">
                                      <p:cBhvr>
                                        <p:cTn id="28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3650"/>
                            </p:stCondLst>
                            <p:childTnLst>
                              <p:par>
                                <p:cTn id="2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14650"/>
                            </p:stCondLst>
                            <p:childTnLst>
                              <p:par>
                                <p:cTn id="299" presetID="2" presetClass="entr" presetSubtype="3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4" grpId="2" animBg="1"/>
      <p:bldP spid="44" grpId="0"/>
      <p:bldP spid="45" grpId="0" animBg="1"/>
      <p:bldP spid="46" grpId="0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663</TotalTime>
  <Words>157</Words>
  <Application>Microsoft Office PowerPoint</Application>
  <PresentationFormat>全屏显示(16:9)</PresentationFormat>
  <Paragraphs>44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Arial</vt:lpstr>
      <vt:lpstr>微软雅黑</vt:lpstr>
      <vt:lpstr>宋体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faith123</cp:lastModifiedBy>
  <cp:revision>44</cp:revision>
  <dcterms:created xsi:type="dcterms:W3CDTF">2015-10-18T07:11:27Z</dcterms:created>
  <dcterms:modified xsi:type="dcterms:W3CDTF">2018-08-09T01:59:07Z</dcterms:modified>
</cp:coreProperties>
</file>