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2"/>
  </p:notesMasterIdLst>
  <p:sldIdLst>
    <p:sldId id="524" r:id="rId2"/>
    <p:sldId id="578" r:id="rId3"/>
    <p:sldId id="575" r:id="rId4"/>
    <p:sldId id="533" r:id="rId5"/>
    <p:sldId id="527" r:id="rId6"/>
    <p:sldId id="551" r:id="rId7"/>
    <p:sldId id="538" r:id="rId8"/>
    <p:sldId id="567" r:id="rId9"/>
    <p:sldId id="568" r:id="rId10"/>
    <p:sldId id="569" r:id="rId11"/>
    <p:sldId id="531" r:id="rId12"/>
    <p:sldId id="530" r:id="rId13"/>
    <p:sldId id="537" r:id="rId14"/>
    <p:sldId id="532" r:id="rId15"/>
    <p:sldId id="573" r:id="rId16"/>
    <p:sldId id="534" r:id="rId17"/>
    <p:sldId id="536" r:id="rId18"/>
    <p:sldId id="540" r:id="rId19"/>
    <p:sldId id="543" r:id="rId20"/>
    <p:sldId id="541" r:id="rId21"/>
    <p:sldId id="542" r:id="rId22"/>
    <p:sldId id="545" r:id="rId23"/>
    <p:sldId id="546" r:id="rId24"/>
    <p:sldId id="570" r:id="rId25"/>
    <p:sldId id="547" r:id="rId26"/>
    <p:sldId id="548" r:id="rId27"/>
    <p:sldId id="549" r:id="rId28"/>
    <p:sldId id="550" r:id="rId29"/>
    <p:sldId id="577" r:id="rId30"/>
    <p:sldId id="553" r:id="rId31"/>
    <p:sldId id="554" r:id="rId32"/>
    <p:sldId id="556" r:id="rId33"/>
    <p:sldId id="557" r:id="rId34"/>
    <p:sldId id="576" r:id="rId35"/>
    <p:sldId id="558" r:id="rId36"/>
    <p:sldId id="559" r:id="rId37"/>
    <p:sldId id="571" r:id="rId38"/>
    <p:sldId id="574" r:id="rId39"/>
    <p:sldId id="560" r:id="rId40"/>
    <p:sldId id="561" r:id="rId41"/>
  </p:sldIdLst>
  <p:sldSz cx="12192000" cy="6858000"/>
  <p:notesSz cx="6858000" cy="9144000"/>
  <p:embeddedFontLst>
    <p:embeddedFont>
      <p:font typeface="Calibri" pitchFamily="34" charset="0"/>
      <p:regular r:id="rId43"/>
      <p:bold r:id="rId44"/>
      <p:italic r:id="rId45"/>
      <p:boldItalic r:id="rId46"/>
    </p:embeddedFont>
    <p:embeddedFont>
      <p:font typeface="Arial Rounded MT Bold" pitchFamily="34" charset="0"/>
      <p:regular r:id="rId47"/>
    </p:embeddedFont>
    <p:embeddedFont>
      <p:font typeface="Arial Unicode MS" pitchFamily="34" charset="-122"/>
      <p:regular r:id="rId48"/>
    </p:embeddedFont>
    <p:embeddedFont>
      <p:font typeface="微软雅黑" pitchFamily="34" charset="-122"/>
      <p:regular r:id="rId49"/>
      <p:bold r:id="rId50"/>
    </p:embeddedFont>
    <p:embeddedFont>
      <p:font typeface="Impact" pitchFamily="34" charset="0"/>
      <p:regular r:id="rId51"/>
    </p:embeddedFont>
  </p:embeddedFontLst>
  <p:defaultTextStyle>
    <a:defPPr>
      <a:defRPr lang="zh-CN"/>
    </a:defPPr>
    <a:lvl1pPr marL="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052"/>
    <a:srgbClr val="51AFAF"/>
    <a:srgbClr val="5DAD71"/>
    <a:srgbClr val="FFFFFF"/>
    <a:srgbClr val="F5F9F9"/>
    <a:srgbClr val="DAEAE8"/>
    <a:srgbClr val="E4F4F3"/>
    <a:srgbClr val="D7EEED"/>
    <a:srgbClr val="7CA03A"/>
    <a:srgbClr val="FEC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424" autoAdjust="0"/>
  </p:normalViewPr>
  <p:slideViewPr>
    <p:cSldViewPr snapToGrid="0" showGuides="1">
      <p:cViewPr>
        <p:scale>
          <a:sx n="86" d="100"/>
          <a:sy n="86" d="100"/>
        </p:scale>
        <p:origin x="-912" y="-606"/>
      </p:cViewPr>
      <p:guideLst>
        <p:guide orient="horz" pos="3787"/>
        <p:guide orient="horz" pos="4876"/>
        <p:guide orient="horz" pos="1368"/>
        <p:guide orient="horz" pos="280"/>
        <p:guide orient="horz" pos="5480"/>
        <p:guide orient="horz" pos="2668"/>
        <p:guide orient="horz" pos="3908"/>
        <p:guide orient="horz" pos="2840"/>
        <p:guide orient="horz" pos="3657"/>
        <p:guide orient="horz" pos="1027"/>
        <p:guide orient="horz" pos="4111"/>
        <p:guide orient="horz"/>
        <p:guide orient="horz" pos="2931"/>
        <p:guide pos="644"/>
        <p:guide pos="9596"/>
        <p:guide pos="5120"/>
        <p:guide pos="483"/>
        <p:guide pos="719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DA699EB-6B6F-4303-84E5-698CBBF28AE0}" type="datetimeFigureOut">
              <a:rPr lang="zh-CN" altLang="en-US" smtClean="0"/>
              <a:t>2017-07-22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F1D5E53-1996-4A18-8378-BCF5C8046DA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8575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8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9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10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14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18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19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20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24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28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FD11A-F15D-4863-A12F-4EA7940144DE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34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38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39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40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11" Type="http://schemas.openxmlformats.org/officeDocument/2006/relationships/image" Target="../media/image11.png"/><Relationship Id="rId5" Type="http://schemas.openxmlformats.org/officeDocument/2006/relationships/image" Target="../media/image16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20.png"/><Relationship Id="rId14" Type="http://schemas.openxmlformats.org/officeDocument/2006/relationships/image" Target="../media/image2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22.png"/><Relationship Id="rId12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11" Type="http://schemas.openxmlformats.org/officeDocument/2006/relationships/image" Target="../media/image11.png"/><Relationship Id="rId5" Type="http://schemas.openxmlformats.org/officeDocument/2006/relationships/image" Target="../media/image16.png"/><Relationship Id="rId15" Type="http://schemas.openxmlformats.org/officeDocument/2006/relationships/image" Target="../media/image2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20.png"/><Relationship Id="rId14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7494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28" y="1820087"/>
            <a:ext cx="2954796" cy="42836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4498"/>
            <a:ext cx="341377" cy="2407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5290"/>
            <a:ext cx="192024" cy="2225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182"/>
            <a:ext cx="301753" cy="1615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0197"/>
            <a:ext cx="262129" cy="1219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195" y="4308327"/>
            <a:ext cx="838202" cy="9052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195" y="4726463"/>
            <a:ext cx="749810" cy="8503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7143">
            <a:off x="0" y="2920863"/>
            <a:ext cx="191274" cy="11119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7143">
            <a:off x="0" y="3171065"/>
            <a:ext cx="191274" cy="11119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49687">
            <a:off x="0" y="3075481"/>
            <a:ext cx="183600" cy="1604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04" y="3841932"/>
            <a:ext cx="4814184" cy="26194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-24804" y="4896413"/>
            <a:ext cx="12216804" cy="19615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06581" y="4238544"/>
            <a:ext cx="4814184" cy="261945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5059" y="4492093"/>
            <a:ext cx="4179561" cy="23659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2375" y="4070500"/>
            <a:ext cx="5684235" cy="278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-2.22222E-6 L 1.45833E-6 0.00023 C 0.00664 0.00232 0.01367 0.00324 0.02018 0.00648 C 0.02265 0.00787 0.02448 0.01134 0.02682 0.01273 C 0.02982 0.01459 0.03294 0.01482 0.03594 0.01597 C 0.03815 0.0169 0.04036 0.01806 0.04271 0.01922 C 0.04427 0.0213 0.04531 0.02408 0.04726 0.0257 C 0.05143 0.02847 0.06068 0.03195 0.06068 0.03218 C 0.06484 0.03773 0.06627 0.04074 0.072 0.04468 C 0.07409 0.0463 0.07643 0.04676 0.07864 0.04792 L 0.09219 0.06065 C 0.09661 0.06459 0.10026 0.06713 0.10351 0.07338 C 0.10677 0.0794 0.10937 0.08611 0.11237 0.09236 L 0.11706 0.10209 C 0.12239 0.12477 0.11875 0.11551 0.12591 0.13056 C 0.13763 0.17986 0.12422 0.12894 0.13502 0.15926 C 0.13594 0.16227 0.13594 0.16597 0.13724 0.16875 C 0.13906 0.17338 0.14193 0.17709 0.14401 0.18172 C 0.14583 0.18565 0.14687 0.19005 0.14844 0.19398 C 0.14987 0.19746 0.15169 0.20023 0.15299 0.20371 C 0.1539 0.20672 0.1539 0.21019 0.15521 0.2132 C 0.15638 0.21574 0.15846 0.21713 0.15976 0.21945 C 0.16823 0.23472 0.1595 0.22454 0.17109 0.23542 C 0.17396 0.2419 0.17604 0.24908 0.17995 0.2544 L 0.20247 0.28634 L 0.20924 0.29584 C 0.21068 0.29792 0.21198 0.3007 0.2138 0.30232 C 0.21823 0.30648 0.22292 0.31042 0.22721 0.31505 C 0.23099 0.31898 0.24687 0.33634 0.24974 0.33727 L 0.25885 0.34051 C 0.26107 0.34283 0.26328 0.34468 0.26549 0.34699 C 0.26862 0.34977 0.27122 0.35394 0.27448 0.35625 C 0.27656 0.3581 0.27917 0.35834 0.28125 0.35949 C 0.30664 0.37593 0.29062 0.36922 0.3082 0.37547 C 0.32187 0.38843 0.30729 0.37639 0.32396 0.38519 C 0.34531 0.3963 0.31966 0.38773 0.34427 0.39468 C 0.34805 0.39676 0.35156 0.39931 0.35547 0.40093 C 0.35911 0.40255 0.36302 0.40278 0.3668 0.40417 C 0.36914 0.40486 0.37122 0.40625 0.37357 0.40741 C 0.37656 0.40834 0.37956 0.40926 0.38242 0.41065 C 0.38489 0.41134 0.38711 0.4125 0.38932 0.41366 C 0.39245 0.41551 0.39505 0.41898 0.39818 0.41991 C 0.40417 0.42199 0.41029 0.42222 0.41627 0.42338 C 0.42005 0.42547 0.42357 0.42801 0.4276 0.42963 C 0.43112 0.43102 0.43502 0.43148 0.4388 0.43287 C 0.44479 0.43472 0.45078 0.4375 0.4569 0.43912 C 0.46055 0.44005 0.46432 0.44121 0.46797 0.44236 C 0.47409 0.44445 0.48008 0.44676 0.48607 0.44884 C 0.48906 0.44977 0.49219 0.45047 0.49505 0.45185 C 0.50768 0.45787 0.49948 0.45417 0.51979 0.46134 C 0.52279 0.46273 0.52578 0.46389 0.5289 0.46482 C 0.54466 0.46922 0.53633 0.46713 0.55351 0.47107 C 0.55664 0.47315 0.5595 0.47593 0.56263 0.47732 C 0.56614 0.47894 0.57018 0.47917 0.57383 0.48056 C 0.57604 0.48125 0.57825 0.48287 0.5806 0.4838 C 0.58346 0.48496 0.58659 0.48542 0.58958 0.48704 C 0.61015 0.49653 0.59232 0.48866 0.60976 0.50301 C 0.61185 0.5044 0.61419 0.50486 0.61667 0.50602 C 0.62422 0.51019 0.63164 0.51366 0.6388 0.51875 C 0.64219 0.52084 0.64531 0.52269 0.64805 0.52523 C 0.66562 0.54051 0.65065 0.52847 0.66133 0.54097 C 0.66367 0.54352 0.6664 0.54491 0.66836 0.54746 C 0.672 0.55232 0.67956 0.56343 0.67956 0.56366 C 0.68359 0.57986 0.67904 0.56667 0.68646 0.57917 C 0.70065 0.6044 0.67851 0.57014 0.69752 0.60139 C 0.69961 0.60509 0.70234 0.60741 0.70443 0.61111 C 0.70612 0.61412 0.7069 0.61783 0.70859 0.6206 C 0.71315 0.62732 0.71875 0.63218 0.72239 0.63959 C 0.72786 0.65185 0.725 0.64653 0.73125 0.65556 C 0.73555 0.66736 0.73476 0.66968 0.74271 0.67778 C 0.74687 0.68264 0.75234 0.68519 0.75586 0.69074 L 0.76484 0.70324 C 0.76732 0.70672 0.76966 0.70926 0.77161 0.71297 C 0.77851 0.72523 0.78515 0.73912 0.79427 0.74792 C 0.79635 0.75 0.79909 0.75185 0.80117 0.7544 C 0.80325 0.75718 0.80469 0.76158 0.80781 0.76366 C 0.81172 0.76713 0.81693 0.76806 0.82135 0.77037 C 0.82357 0.7713 0.82565 0.77292 0.82825 0.77338 L 0.85963 0.77963 C 0.872 0.78565 0.86263 0.78195 0.88177 0.78611 C 0.90247 0.79074 0.88932 0.78935 0.91146 0.78935 " pathEditMode="relative" rAng="0" ptsTypes="AAAAAAAAAAAAAAAAAAAAAAAAAAAAAAAAAAAAAAAAAAAAAAAAAAAAAAAAAAAAAAAAAAAAAAAAAAAAAAAAA">
                                      <p:cBhvr>
                                        <p:cTn id="60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73" y="3946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38 -0.01181 L -0.0138 -0.01158 C -0.01158 -0.00649 -0.00989 -0.00116 -0.00742 0.00439 C -0.00612 0.00717 -0.00247 0.00879 -0.0026 0.01273 C -0.00065 0.03101 -0.00169 0.05763 -0.00195 0.07754 C -0.00104 0.09814 -0.00013 0.11898 0.00248 0.13865 C 0.00261 0.14236 0.00469 0.14537 0.00599 0.14884 C 0.00651 0.15231 0.00664 0.15601 0.00808 0.15925 C 0.00964 0.1662 0.01302 0.17245 0.01459 0.17939 C 0.01927 0.19907 0.01368 0.17476 0.02006 0.19768 C 0.02279 0.20671 0.02214 0.20879 0.02552 0.21828 C 0.02683 0.22106 0.02891 0.22338 0.03047 0.22615 C 0.03164 0.23009 0.03555 0.24421 0.03763 0.24814 C 0.03894 0.25162 0.04102 0.25324 0.04258 0.25601 C 0.04519 0.25995 0.04688 0.26458 0.04961 0.26782 C 0.05235 0.2787 0.04961 0.27037 0.0573 0.28148 C 0.05912 0.28379 0.06055 0.2868 0.06224 0.28935 C 0.06368 0.2905 0.06446 0.29166 0.06589 0.29282 C 0.06667 0.2949 0.06732 0.29745 0.06875 0.29884 C 0.07149 0.30208 0.075 0.30347 0.07813 0.30578 C 0.08386 0.31064 0.08815 0.31388 0.09519 0.3162 C 0.09662 0.31643 0.09831 0.31666 0.09974 0.31759 C 0.10287 0.31898 0.10625 0.32152 0.10912 0.32245 C 0.11185 0.32338 0.11498 0.32268 0.1181 0.32314 C 0.12071 0.32338 0.12318 0.32361 0.12565 0.32407 C 0.12826 0.325 0.12969 0.32662 0.13177 0.32731 C 0.13659 0.32963 0.14167 0.33055 0.14714 0.33101 C 0.14948 0.33194 0.15209 0.33194 0.15456 0.33263 C 0.15677 0.33263 0.15886 0.33333 0.16042 0.33356 C 0.16927 0.33472 0.16836 0.33425 0.17748 0.33518 C 0.17995 0.33541 0.18243 0.33611 0.1849 0.33611 C 0.20065 0.33657 0.21628 0.33449 0.23151 0.33333 C 0.23347 0.33333 0.25534 0.33263 0.2586 0.33333 C 0.26133 0.33379 0.26368 0.33588 0.26641 0.33634 C 0.2698 0.33726 0.27331 0.33657 0.27618 0.3368 L 0.28737 0.33935 C 0.28946 0.33981 0.29154 0.34027 0.29362 0.34074 C 0.30209 0.34282 0.3112 0.34351 0.31953 0.34722 C 0.32292 0.34884 0.32578 0.35069 0.33021 0.35185 C 0.33177 0.35231 0.33282 0.35324 0.3349 0.35324 C 0.33959 0.35509 0.34427 0.35694 0.34883 0.35972 C 0.34961 0.36041 0.35209 0.3618 0.35352 0.36319 C 0.3569 0.36666 0.35938 0.37037 0.36302 0.37476 C 0.36446 0.37708 0.36641 0.37986 0.3681 0.38217 C 0.36927 0.38425 0.36967 0.3868 0.37136 0.38796 C 0.37318 0.39097 0.37552 0.39328 0.37696 0.39583 C 0.37982 0.40601 0.38243 0.41157 0.38555 0.42222 C 0.38659 0.42939 0.39115 0.45648 0.39128 0.4574 C 0.39258 0.475 0.39297 0.49328 0.39662 0.51041 C 0.39675 0.5125 0.39805 0.5155 0.3987 0.51805 C 0.39961 0.52222 0.40118 0.52615 0.40222 0.53032 C 0.40274 0.5324 0.40365 0.53425 0.4043 0.53634 C 0.40482 0.53842 0.40664 0.54768 0.40795 0.55092 C 0.40795 0.55324 0.41003 0.55463 0.41055 0.55671 C 0.41615 0.57546 0.41328 0.56504 0.42331 0.58888 C 0.42383 0.59166 0.42526 0.59467 0.42644 0.59675 C 0.42904 0.60046 0.43138 0.60439 0.43399 0.60856 C 0.4362 0.61088 0.43659 0.61388 0.43828 0.6162 C 0.4392 0.61875 0.44206 0.61967 0.44297 0.62199 C 0.45065 0.63449 0.44193 0.62638 0.45118 0.63356 C 0.45456 0.64537 0.44922 0.63472 0.45664 0.64375 C 0.45899 0.64467 0.45912 0.64745 0.46094 0.64907 C 0.46328 0.65208 0.46901 0.65787 0.47149 0.66018 C 0.47383 0.66111 0.47605 0.66088 0.478 0.66088 C 0.47891 0.6625 0.48099 0.66435 0.48295 0.66481 C 0.48763 0.6662 0.49805 0.66666 0.49805 0.66689 C 0.5 0.66782 0.50196 0.66944 0.50404 0.6699 C 0.50651 0.6706 0.52214 0.67106 0.5237 0.67129 C 0.52578 0.67152 0.52787 0.67199 0.52995 0.67245 C 0.53243 0.67268 0.5349 0.67291 0.53737 0.67338 C 0.53907 0.67361 0.54037 0.67453 0.54193 0.67476 C 0.54506 0.67523 0.54779 0.67523 0.55105 0.67546 C 0.55365 0.67662 0.55612 0.678 0.55873 0.67847 C 0.56342 0.67986 0.57709 0.68287 0.58151 0.68379 C 0.58451 0.68402 0.58776 0.68356 0.59037 0.68449 C 0.59193 0.68425 0.59349 0.68541 0.59493 0.68588 C 0.59766 0.68611 0.6 0.68611 0.60261 0.68634 C 0.60469 0.6868 0.60664 0.68773 0.60873 0.6875 C 0.61276 0.68819 0.61693 0.68796 0.62019 0.68819 C 0.62331 0.68912 0.62552 0.69027 0.62852 0.69097 C 0.6392 0.69444 0.62969 0.69004 0.64232 0.69328 C 0.64493 0.69398 0.64727 0.69583 0.65 0.69629 C 0.65248 0.69699 0.65508 0.69699 0.65756 0.69722 C 0.65925 0.69768 0.66146 0.69791 0.66342 0.69838 C 0.66836 0.69976 0.67071 0.70115 0.67592 0.703 C 0.67735 0.70347 0.67878 0.70393 0.68021 0.70439 C 0.69571 0.7081 0.68607 0.70601 0.69831 0.7081 C 0.71237 0.70949 0.69597 0.70833 0.71381 0.70925 C 0.71693 0.71041 0.71993 0.71111 0.72305 0.7125 C 0.72539 0.71365 0.72774 0.71504 0.7306 0.7155 C 0.73308 0.71643 0.73581 0.7162 0.73828 0.71643 C 0.74115 0.71736 0.74414 0.71875 0.74753 0.71944 C 0.75131 0.72037 0.75547 0.72106 0.75951 0.72175 C 0.76107 0.72222 0.76263 0.72291 0.76407 0.72338 C 0.77084 0.725 0.77058 0.72384 0.778 0.72754 C 0.77943 0.72847 0.78099 0.72986 0.78256 0.73125 C 0.78698 0.73449 0.79024 0.73726 0.79362 0.74189 C 0.79493 0.74398 0.79493 0.74652 0.79701 0.74791 C 0.79818 0.74976 0.80013 0.75 0.8017 0.75162 C 0.80495 0.75509 0.80756 0.75995 0.81107 0.76273 C 0.82253 0.77152 0.80821 0.76088 0.82201 0.76967 C 0.82305 0.77083 0.82513 0.77245 0.82644 0.77314 C 0.82969 0.77453 0.83282 0.77453 0.83607 0.77592 C 0.85443 0.78588 0.82813 0.77222 0.85013 0.7824 C 0.853 0.78379 0.85586 0.78611 0.85899 0.78726 C 0.86042 0.78773 0.86211 0.7875 0.86368 0.78842 C 0.86524 0.78935 0.86667 0.79166 0.86836 0.79213 C 0.86967 0.79305 0.87136 0.79305 0.8724 0.79375 C 0.88607 0.80046 0.875 0.79768 0.88698 0.8 C 0.88815 0.80138 0.8892 0.80277 0.89154 0.80347 C 0.8944 0.80509 0.89883 0.80509 0.90209 0.80625 C 0.90352 0.80648 0.90534 0.8074 0.90677 0.80763 C 0.91094 0.80787 0.91498 0.80694 0.91888 0.80787 C 0.92748 0.81064 0.92071 0.80879 0.93516 0.80972 C 0.94193 0.80925 0.9487 0.81041 0.95534 0.81041 C 0.96667 0.81435 0.95573 0.81134 0.97917 0.81134 C 0.98243 0.81064 0.98542 0.8118 0.98842 0.81134 C 1.0142 0.80856 1.04024 0.80393 1.06589 0.79976 " pathEditMode="relative" rAng="21300000" ptsTypes="AAAAAAAAAAAAAAAAAAAAAAAAAAAAAAAAAAAAAAAAAAAAAAAAAAAAAAAAAAAAAAAAAAAAAAAAAAAAAAAAAAAAAAAAAAAAAAAAAAAAAAAAAAAAAAAAAAAAAA">
                                      <p:cBhvr>
                                        <p:cTn id="62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84" y="4057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6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375E-6 -4.44444E-6 L -4.375E-6 0.00024 C 0.00469 0.00278 0.00977 0.0051 0.01472 0.00787 C 0.01849 0.01019 0.02162 0.01482 0.02566 0.01621 C 0.0293 0.01737 0.03334 0.0169 0.03672 0.01968 C 0.03842 0.02107 0.0405 0.022 0.04219 0.02385 C 0.04441 0.0257 0.04571 0.02871 0.04792 0.03033 C 0.04974 0.03172 0.05157 0.03125 0.05339 0.03218 C 0.05521 0.03357 0.05704 0.03519 0.05912 0.03635 C 0.06068 0.03704 0.06263 0.03704 0.06433 0.03843 C 0.06641 0.03889 0.06797 0.04121 0.06993 0.04237 C 0.07357 0.04375 0.07761 0.04306 0.08086 0.04561 C 0.09714 0.05741 0.0767 0.04329 0.0918 0.05139 C 0.10612 0.05903 0.0892 0.05301 0.10287 0.05741 C 0.10717 0.06204 0.10912 0.06551 0.11407 0.06829 C 0.11615 0.06922 0.11784 0.06922 0.11954 0.06991 C 0.12383 0.07709 0.12878 0.08681 0.1349 0.09028 L 0.14219 0.09422 C 0.14362 0.09653 0.14454 0.09908 0.1461 0.10116 C 0.16394 0.12176 0.13881 0.08635 0.15743 0.11204 C 0.15951 0.11482 0.16133 0.11806 0.16342 0.1213 C 0.16459 0.12338 0.1655 0.12616 0.16706 0.12825 C 0.16941 0.13102 0.17214 0.13264 0.17461 0.13473 C 0.1754 0.13727 0.17566 0.14005 0.17683 0.1419 C 0.18516 0.1544 0.18008 0.13704 0.1862 0.15325 C 0.1961 0.17871 0.18555 0.15857 0.19454 0.17477 C 0.19805 0.18936 0.19584 0.18125 0.20105 0.19908 L 0.20326 0.20602 C 0.20417 0.21528 0.20534 0.22431 0.20625 0.23357 C 0.20691 0.23681 0.20808 0.23982 0.2086 0.24329 C 0.20977 0.25047 0.21042 0.25811 0.21146 0.26575 C 0.21524 0.29098 0.21237 0.27037 0.21628 0.29005 C 0.21719 0.29468 0.21771 0.3 0.21875 0.3051 C 0.21928 0.30741 0.22032 0.30973 0.22084 0.31204 L 0.22774 0.34144 C 0.22852 0.34491 0.22852 0.34862 0.22995 0.35139 C 0.23256 0.35579 0.2362 0.3595 0.2379 0.36528 C 0.2392 0.37014 0.23972 0.37547 0.24206 0.37963 C 0.24336 0.38195 0.24519 0.3838 0.2461 0.38681 C 0.24792 0.39144 0.24805 0.39676 0.25026 0.40116 C 0.25287 0.40579 0.25665 0.4095 0.25821 0.41528 C 0.26146 0.42639 0.26016 0.42362 0.2681 0.43635 C 0.27006 0.43936 0.27175 0.4426 0.27396 0.44561 C 0.27579 0.44746 0.27774 0.44838 0.27956 0.44977 C 0.28165 0.45695 0.28165 0.45787 0.28555 0.46389 C 0.28737 0.46644 0.28972 0.46806 0.29128 0.47084 C 0.29297 0.47292 0.29362 0.47547 0.29519 0.47732 C 0.29688 0.47894 0.29896 0.4801 0.30079 0.48195 C 0.30287 0.48334 0.30443 0.48658 0.30651 0.48843 C 0.30808 0.48982 0.31029 0.49098 0.31211 0.49283 C 0.31407 0.49445 0.31563 0.49769 0.31771 0.49931 C 0.31954 0.5007 0.32162 0.5 0.32318 0.50116 C 0.32722 0.50301 0.3306 0.50625 0.33412 0.50926 L 0.33985 0.51366 C 0.3418 0.51528 0.34349 0.5169 0.34545 0.51783 L 0.35092 0.51945 C 0.37553 0.54075 0.34597 0.51644 0.36381 0.52778 C 0.36784 0.52963 0.37136 0.53334 0.375 0.53542 L 0.38047 0.54005 C 0.38243 0.54167 0.38451 0.54306 0.38607 0.54422 C 0.38868 0.54676 0.39102 0.54885 0.39362 0.5507 C 0.39597 0.55209 0.3987 0.55325 0.40105 0.55487 C 0.41107 0.56065 0.40209 0.55741 0.41198 0.56042 C 0.41485 0.56551 0.41732 0.57037 0.42162 0.57431 C 0.42331 0.5757 0.42526 0.57547 0.42696 0.57616 C 0.42956 0.57755 0.43204 0.58033 0.43451 0.58241 C 0.43816 0.58519 0.44245 0.58658 0.44558 0.59051 C 0.46237 0.61065 0.44128 0.58635 0.45691 0.60186 C 0.45899 0.60371 0.46055 0.60672 0.46263 0.60834 C 0.46485 0.61019 0.46758 0.61042 0.46993 0.61204 C 0.47214 0.61389 0.47357 0.61713 0.47566 0.61922 C 0.47748 0.62084 0.47956 0.6213 0.48125 0.62338 C 0.49571 0.63727 0.47878 0.62385 0.49245 0.63426 C 0.49649 0.64098 0.49662 0.6426 0.50222 0.64792 C 0.50378 0.64908 0.50586 0.6507 0.50769 0.65209 C 0.51888 0.67223 0.50547 0.64653 0.51381 0.66621 C 0.51498 0.66852 0.51667 0.67061 0.51771 0.67338 C 0.51849 0.67547 0.51875 0.67825 0.5198 0.68056 C 0.52097 0.68264 0.52266 0.68473 0.5237 0.6875 C 0.52566 0.69213 0.52657 0.69723 0.52813 0.70209 C 0.52878 0.70463 0.52982 0.70672 0.52995 0.70926 C 0.53099 0.71343 0.53165 0.7176 0.53256 0.72153 C 0.53542 0.73334 0.53451 0.72408 0.53503 0.7338 " pathEditMode="relative" rAng="21300000" ptsTypes="AAAAAAAAAAAAAAAAAAAAAAAAAAAAAAAAAAAAAAAAAAAAAAAAAAAAAAAAAAAAAAAAAAAAAAAAAAAAAAAAAAA">
                                      <p:cBhvr>
                                        <p:cTn id="66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5" y="3669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534 -0.01481 L 0.00534 -0.01458 C 0.00729 -0.00926 0.00912 -0.00347 0.01133 0.00209 C 0.0125 0.00533 0.01563 0.00718 0.01576 0.01065 C 0.0168 0.02917 0.01446 0.05602 0.01276 0.07616 C 0.01315 0.09676 0.01302 0.11737 0.0142 0.13774 C 0.01459 0.14144 0.01654 0.14468 0.01719 0.14838 C 0.01797 0.15186 0.01797 0.15556 0.01875 0.15903 C 0.02045 0.16621 0.02344 0.17292 0.02474 0.1801 C 0.02839 0.20047 0.02357 0.17524 0.0293 0.19931 C 0.03151 0.20857 0.03034 0.21065 0.03373 0.22061 C 0.0349 0.22362 0.03685 0.22616 0.03828 0.22917 C 0.0392 0.23334 0.04245 0.24792 0.04427 0.25232 C 0.04545 0.25556 0.0474 0.25787 0.04883 0.26088 C 0.05078 0.26505 0.05274 0.26945 0.05482 0.27362 C 0.05742 0.28496 0.05469 0.27616 0.06224 0.28843 C 0.06393 0.29098 0.06524 0.29422 0.0668 0.29699 C 0.06771 0.29838 0.06888 0.29977 0.06979 0.30116 C 0.07097 0.30324 0.07149 0.30602 0.07279 0.30764 C 0.07539 0.31112 0.07878 0.3132 0.08177 0.31598 C 0.08724 0.3213 0.09141 0.32547 0.09831 0.32894 C 0.09974 0.3294 0.10143 0.32987 0.10274 0.33102 C 0.10586 0.33287 0.1086 0.33588 0.11185 0.33727 C 0.11459 0.33866 0.11771 0.33843 0.12084 0.33936 C 0.12318 0.34005 0.12578 0.34074 0.12826 0.34144 C 0.13034 0.34283 0.13216 0.34468 0.13425 0.34561 C 0.13893 0.34838 0.14388 0.35047 0.14935 0.35209 C 0.15156 0.35301 0.15417 0.35348 0.15664 0.35417 C 0.15886 0.35487 0.16081 0.35579 0.16237 0.35625 C 0.17123 0.3588 0.17031 0.35834 0.1793 0.36065 C 0.18177 0.36112 0.18425 0.36227 0.18672 0.36274 C 0.20235 0.36551 0.21758 0.36574 0.23321 0.36713 C 0.23516 0.36737 0.25703 0.37014 0.26029 0.3713 C 0.26289 0.37223 0.26524 0.37454 0.26784 0.37547 C 0.27123 0.37662 0.27487 0.37686 0.27774 0.37755 L 0.2888 0.38172 C 0.29089 0.38264 0.29284 0.38334 0.29492 0.3838 C 0.30326 0.3875 0.31224 0.38959 0.32031 0.39468 C 0.32383 0.39676 0.32643 0.39908 0.33086 0.40093 C 0.33229 0.40162 0.33334 0.40232 0.33529 0.40301 C 0.33998 0.40556 0.34453 0.40811 0.34883 0.41158 C 0.34961 0.41297 0.35196 0.41412 0.35339 0.41574 C 0.35651 0.41968 0.35886 0.42385 0.36224 0.42871 C 0.36354 0.43125 0.36537 0.43403 0.36693 0.43704 C 0.36797 0.43912 0.36823 0.44144 0.36992 0.44329 C 0.37162 0.44653 0.37383 0.44908 0.37513 0.45186 C 0.37748 0.4625 0.37982 0.46852 0.3819 0.4794 C 0.38308 0.48681 0.3862 0.51459 0.38633 0.51551 C 0.38672 0.53311 0.38633 0.55139 0.38906 0.56875 C 0.38906 0.5713 0.39024 0.57431 0.39076 0.57709 C 0.39141 0.58125 0.39284 0.58542 0.39362 0.58982 C 0.39362 0.5919 0.39492 0.59399 0.39545 0.59607 C 0.39584 0.59885 0.39727 0.60787 0.39831 0.61112 C 0.39831 0.61343 0.40026 0.61528 0.40065 0.61737 C 0.40534 0.6375 0.403 0.62616 0.41185 0.65139 C 0.41224 0.65417 0.41341 0.65741 0.41459 0.65973 C 0.41693 0.66389 0.41914 0.66806 0.42149 0.67269 C 0.42357 0.67524 0.42383 0.67848 0.42539 0.68102 C 0.42617 0.68357 0.42852 0.68496 0.42982 0.6875 C 0.43685 0.70116 0.42852 0.69167 0.43737 0.70024 C 0.44011 0.7125 0.43542 0.70116 0.44232 0.71088 C 0.44466 0.7125 0.44466 0.71528 0.44636 0.71713 C 0.44857 0.72061 0.45391 0.72778 0.45625 0.72987 C 0.4586 0.73125 0.46081 0.73125 0.46276 0.73195 C 0.46354 0.73334 0.46563 0.73542 0.46745 0.73635 C 0.47214 0.73843 0.48242 0.74051 0.48242 0.74074 C 0.48438 0.7419 0.4862 0.74375 0.48828 0.74468 C 0.49063 0.74561 0.50625 0.74862 0.50781 0.74908 C 0.5099 0.74954 0.51185 0.75047 0.51393 0.75116 C 0.51641 0.75186 0.51888 0.75232 0.52136 0.75324 C 0.52292 0.75371 0.52422 0.75487 0.52578 0.75533 C 0.52891 0.75625 0.53164 0.75672 0.53477 0.75741 C 0.53737 0.75903 0.53972 0.76042 0.54245 0.76158 C 0.54701 0.76366 0.56042 0.76875 0.56485 0.77037 C 0.56784 0.77107 0.57097 0.7713 0.5737 0.77246 C 0.57539 0.77269 0.5767 0.77385 0.57813 0.77454 C 0.58086 0.77524 0.58334 0.7757 0.58581 0.77662 C 0.58776 0.77709 0.58972 0.77824 0.5918 0.77871 C 0.59571 0.77963 0.59987 0.7801 0.60352 0.78079 C 0.60625 0.78218 0.60847 0.7838 0.61146 0.78496 C 0.62188 0.79005 0.61276 0.78426 0.625 0.78936 C 0.62748 0.79051 0.62969 0.7926 0.63242 0.79352 C 0.6349 0.79468 0.63737 0.79491 0.63998 0.79561 C 0.6418 0.7963 0.64401 0.79699 0.64571 0.79769 C 0.65065 0.79977 0.65287 0.80162 0.65781 0.80417 C 0.65925 0.80487 0.66081 0.80556 0.66224 0.80625 C 0.67748 0.81274 0.66784 0.8088 0.68021 0.81274 C 0.69388 0.8169 0.67774 0.81274 0.69531 0.8169 C 0.69844 0.81829 0.70143 0.81945 0.70443 0.82107 C 0.7069 0.82246 0.70912 0.82431 0.71198 0.82524 C 0.71433 0.82639 0.71706 0.82662 0.7194 0.82732 C 0.7224 0.82871 0.72513 0.83056 0.72839 0.83172 C 0.73229 0.83334 0.73646 0.83449 0.74037 0.83588 C 0.74193 0.83658 0.74336 0.8375 0.74492 0.8382 C 0.75156 0.84074 0.75143 0.83959 0.75847 0.84445 C 0.7599 0.84561 0.76133 0.84723 0.76289 0.84885 C 0.76706 0.85278 0.77018 0.85602 0.77344 0.86135 C 0.77448 0.86343 0.775 0.86598 0.77643 0.86783 C 0.77761 0.86968 0.77956 0.87037 0.78086 0.87223 C 0.78412 0.87616 0.78633 0.88125 0.78972 0.88473 C 0.80078 0.89514 0.78698 0.88241 0.80039 0.89329 C 0.80183 0.89468 0.80326 0.89653 0.80495 0.89746 C 0.80768 0.89931 0.81094 0.89977 0.81393 0.90162 C 0.8319 0.91459 0.80625 0.89676 0.82748 0.91042 C 0.83047 0.91227 0.83334 0.91482 0.83633 0.91667 C 0.83776 0.91737 0.83933 0.9176 0.84102 0.91875 C 0.84245 0.91968 0.84375 0.92199 0.84545 0.92292 C 0.84675 0.92408 0.84844 0.92431 0.84987 0.925 C 0.86276 0.93426 0.85183 0.9294 0.86341 0.93357 C 0.86472 0.93519 0.86615 0.93681 0.86784 0.93774 C 0.8711 0.93982 0.875 0.94051 0.87826 0.94213 C 0.87969 0.9426 0.88125 0.94375 0.88268 0.94422 C 0.88685 0.94514 0.89089 0.94561 0.89479 0.9463 C 0.90365 0.95047 0.89649 0.94746 0.91133 0.9507 C 0.91771 0.95186 0.92435 0.95348 0.93099 0.95487 C 0.94206 0.96019 0.93125 0.95556 0.95469 0.95903 C 0.95795 0.95949 0.96081 0.96112 0.9638 0.96112 C 0.98972 0.96181 1.01589 0.96112 1.04206 0.96112 " pathEditMode="relative" rAng="0" ptsTypes="AAAAAAAAAAAAAAAAAAAAAAAAAAAAAAAAAAAAAAAAAAAAAAAAAAAAAAAAAAAAAAAAAAAAAAAAAAAAAAAAAAAAAAAAAAAAAAAAAAAAAAAAAAAAAAAAAAAAAA">
                                      <p:cBhvr>
                                        <p:cTn id="68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36" y="4879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7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08333E-7 -2.96296E-6 L 2.08333E-7 0.00023 C 0.00039 0.00764 0.00039 0.01505 0.00169 0.02269 C 0.00221 0.0257 0.0043 0.02755 0.00521 0.03033 C 0.01263 0.05093 0.00039 0.02361 0.01055 0.04537 C 0.01315 0.06389 0.01068 0.0544 0.0194 0.07315 L 0.02305 0.08056 C 0.02422 0.0831 0.02513 0.08588 0.02656 0.0882 L 0.03724 0.10324 C 0.04115 0.11922 0.03594 0.10394 0.0444 0.11343 C 0.06211 0.13264 0.04766 0.1257 0.06224 0.13102 C 0.06393 0.13357 0.06549 0.13658 0.06758 0.13866 C 0.06914 0.14005 0.07109 0.14028 0.07292 0.14121 C 0.0776 0.14283 0.08242 0.14445 0.08711 0.14607 C 0.08958 0.14699 0.09206 0.14746 0.09427 0.14861 C 0.09609 0.14954 0.09779 0.15047 0.09961 0.15116 C 0.1026 0.15232 0.1056 0.15278 0.10859 0.15371 C 0.11094 0.15533 0.11328 0.15718 0.11562 0.1588 C 0.1181 0.15973 0.12057 0.16019 0.12279 0.16135 C 0.12474 0.16181 0.1263 0.16297 0.12812 0.16389 C 0.13594 0.1669 0.13372 0.16505 0.14062 0.16875 C 0.14375 0.17037 0.14674 0.17199 0.14948 0.17385 C 0.15208 0.17547 0.1543 0.17755 0.15664 0.17894 C 0.1638 0.18241 0.17135 0.18426 0.17799 0.18889 L 0.19935 0.20417 C 0.21042 0.21181 0.2043 0.20695 0.21719 0.21922 C 0.22201 0.22361 0.22422 0.22523 0.22786 0.23195 C 0.23151 0.23797 0.23633 0.24885 0.23854 0.25695 C 0.24154 0.26713 0.24232 0.27246 0.24401 0.28218 C 0.24727 0.32801 0.24753 0.32176 0.24401 0.39051 C 0.24362 0.39746 0.24154 0.40394 0.24036 0.41065 L 0.23854 0.42084 C 0.23802 0.42848 0.23789 0.43588 0.23685 0.44352 C 0.23581 0.45139 0.23268 0.46135 0.22969 0.46875 C 0.22865 0.4713 0.22721 0.47361 0.22617 0.47616 C 0.22187 0.48843 0.22812 0.48033 0.21901 0.48889 C 0.21068 0.5125 0.22148 0.48357 0.20833 0.51158 C 0.20677 0.51482 0.20612 0.51829 0.20469 0.52153 C 0.20365 0.52408 0.20247 0.52662 0.20117 0.52917 C 0.1987 0.53426 0.18971 0.55 0.18867 0.5544 C 0.18451 0.57246 0.18828 0.56667 0.17982 0.57454 C 0.17174 0.59167 0.18177 0.57037 0.17096 0.59468 C 0.16992 0.59723 0.16901 0.60023 0.16732 0.60232 C 0.16589 0.6044 0.1638 0.60556 0.16198 0.60741 C 0.15352 0.62547 0.15794 0.61829 0.14948 0.6301 C 0.14896 0.63241 0.14883 0.63519 0.14779 0.6375 C 0.14492 0.64445 0.13516 0.65949 0.13164 0.66273 C 0.12656 0.66783 0.12526 0.66806 0.12096 0.67547 C 0.11966 0.67755 0.11849 0.6801 0.11745 0.68287 C 0.11667 0.68519 0.11706 0.68866 0.11562 0.69051 C 0.11497 0.69167 0.11328 0.69051 0.11211 0.69051 " pathEditMode="relative" rAng="0" ptsTypes="AAAAAAAAAAAAAAAAAAAAAAAAAAAAAAAAAAAAAAAAAAAAAAAAAAA">
                                      <p:cBhvr>
                                        <p:cTn id="72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18" y="3453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10800000">
                                      <p:cBhvr>
                                        <p:cTn id="7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875E-6 -4.44444E-6 L -1.875E-6 0.00024 C 0.00287 0.00093 0.02865 0.00787 0.03373 0.0125 C 0.04037 0.01899 0.04167 0.01922 0.04727 0.02848 C 0.04883 0.03149 0.04987 0.03519 0.05169 0.03797 C 0.05169 0.0382 0.06602 0.05857 0.06745 0.06042 C 0.06966 0.06366 0.07227 0.06644 0.07422 0.06991 C 0.07643 0.07408 0.07878 0.07825 0.08086 0.08264 C 0.08268 0.08565 0.08399 0.08889 0.08555 0.09213 C 0.08711 0.0963 0.08802 0.10093 0.08998 0.1051 C 0.09128 0.10741 0.09297 0.10926 0.0944 0.11135 C 0.09557 0.11783 0.09701 0.12732 0.09883 0.13357 C 0.10026 0.13797 0.10222 0.1419 0.10365 0.1463 C 0.10599 0.15463 0.10599 0.1595 0.10807 0.16852 C 0.11615 0.20718 0.10964 0.17107 0.11485 0.20047 C 0.11498 0.20348 0.11654 0.24121 0.11927 0.25139 C 0.12031 0.2551 0.12813 0.27917 0.13268 0.28635 C 0.1362 0.29213 0.14102 0.29607 0.14388 0.30232 C 0.15 0.31505 0.14623 0.30973 0.15521 0.31806 C 0.16341 0.33588 0.15482 0.322 0.16615 0.33102 C 0.19219 0.35116 0.17201 0.33612 0.18438 0.35 C 0.18659 0.35232 0.18919 0.35394 0.19128 0.35625 C 0.19284 0.35834 0.19401 0.36088 0.19571 0.36297 C 0.1987 0.36621 0.20209 0.36852 0.20469 0.37223 C 0.20664 0.375 0.20742 0.37894 0.20925 0.38195 C 0.21276 0.3875 0.2168 0.3926 0.22044 0.39769 C 0.22201 0.39977 0.2237 0.40162 0.225 0.40417 C 0.23425 0.42176 0.22904 0.41297 0.24063 0.42963 C 0.24232 0.4338 0.24336 0.43843 0.24531 0.44237 C 0.24701 0.44607 0.25 0.44862 0.25196 0.45186 C 0.25378 0.45487 0.25495 0.45811 0.25651 0.46158 C 0.25729 0.46575 0.25807 0.46991 0.25886 0.47408 C 0.25951 0.4794 0.26016 0.48496 0.26107 0.49005 C 0.26159 0.49329 0.2625 0.49653 0.26328 0.49954 C 0.26406 0.55278 0.26354 0.60579 0.2655 0.6588 C 0.26576 0.66551 0.26732 0.67246 0.27005 0.67778 C 0.27539 0.68936 0.27865 0.69792 0.28789 0.70672 C 0.29024 0.7088 0.29271 0.71065 0.29466 0.71297 C 0.29636 0.71482 0.2974 0.7176 0.29935 0.71922 C 0.30196 0.722 0.30547 0.72292 0.30821 0.7257 C 0.31003 0.72732 0.31094 0.73079 0.31289 0.73195 C 0.32682 0.74213 0.32604 0.73125 0.32604 0.74167 " pathEditMode="relative" rAng="0" ptsTypes="AAAAAAAAAAAAAAAAAAAAAAAAAAAAAAAAAAAAAAAAAA">
                                      <p:cBhvr>
                                        <p:cTn id="76" dur="2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2" y="3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24804" y="-839"/>
            <a:ext cx="12245569" cy="6858839"/>
            <a:chOff x="-24804" y="-108567"/>
            <a:chExt cx="12245569" cy="6966567"/>
          </a:xfrm>
        </p:grpSpPr>
        <p:pic>
          <p:nvPicPr>
            <p:cNvPr id="31" name="图片 3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8567"/>
              <a:ext cx="12192000" cy="685800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04498"/>
              <a:ext cx="341377" cy="240792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45290"/>
              <a:ext cx="192024" cy="222504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00182"/>
              <a:ext cx="301753" cy="161544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40197"/>
              <a:ext cx="262129" cy="121920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3195" y="4308327"/>
              <a:ext cx="838202" cy="905258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3195" y="4726463"/>
              <a:ext cx="749810" cy="850394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467143">
              <a:off x="0" y="2920863"/>
              <a:ext cx="191274" cy="111195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467143">
              <a:off x="0" y="3171065"/>
              <a:ext cx="191274" cy="111195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9687">
              <a:off x="0" y="3075481"/>
              <a:ext cx="183600" cy="160460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804" y="3841932"/>
              <a:ext cx="4814184" cy="2619456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 userDrawn="1"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-24804" y="4896413"/>
              <a:ext cx="12216804" cy="196158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406581" y="4238544"/>
              <a:ext cx="4814184" cy="2619456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05059" y="4492093"/>
              <a:ext cx="4179561" cy="2365907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 userDrawn="1"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02375" y="4070500"/>
              <a:ext cx="5684235" cy="2787500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 userDrawn="1"/>
        </p:nvSpPr>
        <p:spPr>
          <a:xfrm>
            <a:off x="-26784" y="0"/>
            <a:ext cx="12245569" cy="6912283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82000">
                <a:srgbClr val="FFFFFF">
                  <a:shade val="100000"/>
                  <a:satMod val="115000"/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-24804" y="-841"/>
            <a:ext cx="12245569" cy="6804976"/>
            <a:chOff x="-24804" y="-108567"/>
            <a:chExt cx="12245569" cy="696656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8567"/>
              <a:ext cx="12192000" cy="6858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04498"/>
              <a:ext cx="341377" cy="24079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45290"/>
              <a:ext cx="192024" cy="22250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00182"/>
              <a:ext cx="301753" cy="16154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40197"/>
              <a:ext cx="262129" cy="1219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3195" y="4308327"/>
              <a:ext cx="838202" cy="9052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3195" y="4726463"/>
              <a:ext cx="749810" cy="85039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467143">
              <a:off x="0" y="2920863"/>
              <a:ext cx="191274" cy="111195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467143">
              <a:off x="0" y="3171065"/>
              <a:ext cx="191274" cy="11119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9687">
              <a:off x="0" y="3075481"/>
              <a:ext cx="183600" cy="16046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804" y="3841932"/>
              <a:ext cx="4814184" cy="261945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-24804" y="4896413"/>
              <a:ext cx="12216804" cy="196158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406581" y="4238544"/>
              <a:ext cx="4814184" cy="2619456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05059" y="4492093"/>
              <a:ext cx="4179561" cy="236590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 userDrawn="1"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02375" y="4070500"/>
              <a:ext cx="5684235" cy="2787500"/>
            </a:xfrm>
            <a:prstGeom prst="rect">
              <a:avLst/>
            </a:prstGeom>
          </p:spPr>
        </p:pic>
      </p:grpSp>
      <p:sp>
        <p:nvSpPr>
          <p:cNvPr id="23" name="矩形 22"/>
          <p:cNvSpPr/>
          <p:nvPr userDrawn="1"/>
        </p:nvSpPr>
        <p:spPr>
          <a:xfrm>
            <a:off x="-26784" y="0"/>
            <a:ext cx="12245569" cy="6858000"/>
          </a:xfrm>
          <a:prstGeom prst="rect">
            <a:avLst/>
          </a:prstGeom>
          <a:gradFill flip="none" rotWithShape="1">
            <a:gsLst>
              <a:gs pos="44000">
                <a:schemeClr val="bg1">
                  <a:alpha val="93000"/>
                </a:schemeClr>
              </a:gs>
              <a:gs pos="100000">
                <a:srgbClr val="FFFFFF">
                  <a:shade val="100000"/>
                  <a:satMod val="115000"/>
                  <a:alpha val="8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305" y="598569"/>
            <a:ext cx="955250" cy="5914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0000">
                <a:srgbClr val="FBFBFB"/>
              </a:gs>
              <a:gs pos="74000">
                <a:schemeClr val="bg1">
                  <a:lumMod val="85000"/>
                </a:schemeClr>
              </a:gs>
              <a:gs pos="100000">
                <a:srgbClr val="D1D1D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DA96E64-783D-463C-BA44-F5AF67B4648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3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47250" y="1738488"/>
            <a:ext cx="7830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教育教学课件培训</a:t>
            </a:r>
            <a:r>
              <a:rPr lang="en-US" altLang="zh-CN" sz="6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75686" y="2688049"/>
            <a:ext cx="745588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适用教学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儿童、</a:t>
            </a:r>
            <a:r>
              <a:rPr lang="zh-CN" altLang="en-US" sz="1700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中小学教育</a:t>
            </a:r>
            <a:r>
              <a:rPr lang="en-US" altLang="zh-CN" sz="1700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教师公开课</a:t>
            </a:r>
            <a:r>
              <a:rPr lang="en-US" altLang="zh-CN" sz="1700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绿色自然卡通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70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29865" y="3219013"/>
            <a:ext cx="3703466" cy="408623"/>
          </a:xfrm>
          <a:prstGeom prst="round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老师：代用名    时间：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2018.10.9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715" flipH="1">
            <a:off x="9930165" y="730640"/>
            <a:ext cx="946563" cy="1181184"/>
          </a:xfrm>
          <a:prstGeom prst="rect">
            <a:avLst/>
          </a:prstGeom>
        </p:spPr>
      </p:pic>
      <p:pic>
        <p:nvPicPr>
          <p:cNvPr id="2" name="Bandari - 绿野仙踪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98477" y="-3048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1"/>
                            </p:stCondLst>
                            <p:childTnLst>
                              <p:par>
                                <p:cTn id="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1"/>
                            </p:stCondLst>
                            <p:childTnLst>
                              <p:par>
                                <p:cTn id="2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1"/>
                            </p:stCondLst>
                            <p:childTnLst>
                              <p:par>
                                <p:cTn id="2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23"/>
          <p:cNvSpPr txBox="1"/>
          <p:nvPr/>
        </p:nvSpPr>
        <p:spPr>
          <a:xfrm flipH="1">
            <a:off x="1102761" y="21132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TextBox 25"/>
          <p:cNvSpPr txBox="1"/>
          <p:nvPr/>
        </p:nvSpPr>
        <p:spPr>
          <a:xfrm>
            <a:off x="874821" y="35944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  <p:sp>
        <p:nvSpPr>
          <p:cNvPr id="45" name="文本框 2"/>
          <p:cNvSpPr txBox="1"/>
          <p:nvPr/>
        </p:nvSpPr>
        <p:spPr>
          <a:xfrm>
            <a:off x="5205372" y="295308"/>
            <a:ext cx="1781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zh-CN" altLang="en-US" sz="48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159014" y="2496994"/>
            <a:ext cx="1910498" cy="1182954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629" y="221047"/>
            <a:ext cx="838202" cy="905258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629" y="639183"/>
            <a:ext cx="749810" cy="850394"/>
          </a:xfrm>
          <a:prstGeom prst="rect">
            <a:avLst/>
          </a:prstGeom>
        </p:spPr>
      </p:pic>
      <p:sp>
        <p:nvSpPr>
          <p:cNvPr id="58" name="TextBox 23"/>
          <p:cNvSpPr txBox="1"/>
          <p:nvPr/>
        </p:nvSpPr>
        <p:spPr>
          <a:xfrm flipH="1">
            <a:off x="3790877" y="21132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9" name="TextBox 25"/>
          <p:cNvSpPr txBox="1"/>
          <p:nvPr/>
        </p:nvSpPr>
        <p:spPr>
          <a:xfrm>
            <a:off x="3562937" y="35944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847130" y="2496994"/>
            <a:ext cx="1910498" cy="1182954"/>
          </a:xfrm>
          <a:prstGeom prst="rect">
            <a:avLst/>
          </a:prstGeom>
        </p:spPr>
      </p:pic>
      <p:sp>
        <p:nvSpPr>
          <p:cNvPr id="61" name="TextBox 23"/>
          <p:cNvSpPr txBox="1"/>
          <p:nvPr/>
        </p:nvSpPr>
        <p:spPr>
          <a:xfrm flipH="1">
            <a:off x="6456959" y="21132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2" name="TextBox 25"/>
          <p:cNvSpPr txBox="1"/>
          <p:nvPr/>
        </p:nvSpPr>
        <p:spPr>
          <a:xfrm>
            <a:off x="6229019" y="35944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513212" y="2496994"/>
            <a:ext cx="1910498" cy="1182954"/>
          </a:xfrm>
          <a:prstGeom prst="rect">
            <a:avLst/>
          </a:prstGeom>
        </p:spPr>
      </p:pic>
      <p:sp>
        <p:nvSpPr>
          <p:cNvPr id="64" name="TextBox 23"/>
          <p:cNvSpPr txBox="1"/>
          <p:nvPr/>
        </p:nvSpPr>
        <p:spPr>
          <a:xfrm flipH="1">
            <a:off x="9145075" y="21132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5" name="TextBox 25"/>
          <p:cNvSpPr txBox="1"/>
          <p:nvPr/>
        </p:nvSpPr>
        <p:spPr>
          <a:xfrm>
            <a:off x="8917135" y="35944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201328" y="2496994"/>
            <a:ext cx="1910498" cy="11829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750" fill="hold"/>
                                        <p:tgtEl>
                                          <p:spTgt spid="5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750" fill="hold"/>
                                        <p:tgtEl>
                                          <p:spTgt spid="5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45" grpId="0"/>
      <p:bldP spid="58" grpId="0"/>
      <p:bldP spid="59" grpId="0"/>
      <p:bldP spid="61" grpId="0"/>
      <p:bldP spid="62" grpId="0"/>
      <p:bldP spid="64" grpId="0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81"/>
          <p:cNvGrpSpPr/>
          <p:nvPr/>
        </p:nvGrpSpPr>
        <p:grpSpPr>
          <a:xfrm>
            <a:off x="8016236" y="4394564"/>
            <a:ext cx="980017" cy="1134533"/>
            <a:chOff x="5028984" y="2913471"/>
            <a:chExt cx="735013" cy="850900"/>
          </a:xfrm>
        </p:grpSpPr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545125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198847" y="3107146"/>
              <a:ext cx="565150" cy="566737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13"/>
            <p:cNvSpPr>
              <a:spLocks noChangeArrowheads="1"/>
            </p:cNvSpPr>
            <p:nvPr/>
          </p:nvSpPr>
          <p:spPr bwMode="auto">
            <a:xfrm>
              <a:off x="5208372" y="3251609"/>
              <a:ext cx="381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5028984" y="2913471"/>
              <a:ext cx="406400" cy="636587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Group 78"/>
          <p:cNvGrpSpPr/>
          <p:nvPr/>
        </p:nvGrpSpPr>
        <p:grpSpPr>
          <a:xfrm>
            <a:off x="3280415" y="4335905"/>
            <a:ext cx="895352" cy="1270000"/>
            <a:chOff x="2050833" y="2869478"/>
            <a:chExt cx="671514" cy="952500"/>
          </a:xfrm>
        </p:grpSpPr>
        <p:sp>
          <p:nvSpPr>
            <p:cNvPr id="49" name="Rectangle 10"/>
            <p:cNvSpPr>
              <a:spLocks noChangeArrowheads="1"/>
            </p:cNvSpPr>
            <p:nvPr/>
          </p:nvSpPr>
          <p:spPr bwMode="auto">
            <a:xfrm>
              <a:off x="2242922" y="3667991"/>
              <a:ext cx="50800" cy="15398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249850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2312772" y="2949984"/>
              <a:ext cx="409575" cy="635000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0"/>
            <p:cNvSpPr>
              <a:spLocks noChangeArrowheads="1"/>
            </p:cNvSpPr>
            <p:nvPr/>
          </p:nvSpPr>
          <p:spPr bwMode="auto">
            <a:xfrm>
              <a:off x="2050833" y="2869478"/>
              <a:ext cx="436566" cy="830262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77"/>
          <p:cNvGrpSpPr/>
          <p:nvPr/>
        </p:nvGrpSpPr>
        <p:grpSpPr>
          <a:xfrm>
            <a:off x="1655329" y="4565724"/>
            <a:ext cx="984251" cy="1193800"/>
            <a:chOff x="942759" y="2869021"/>
            <a:chExt cx="738188" cy="895350"/>
          </a:xfrm>
        </p:grpSpPr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1182472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1450759" y="3384237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942759" y="2869021"/>
              <a:ext cx="520700" cy="523875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"/>
            <p:cNvSpPr>
              <a:spLocks noChangeArrowheads="1"/>
            </p:cNvSpPr>
            <p:nvPr/>
          </p:nvSpPr>
          <p:spPr bwMode="auto">
            <a:xfrm>
              <a:off x="1271372" y="3073087"/>
              <a:ext cx="409575" cy="409575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9345372" y="4878992"/>
            <a:ext cx="898333" cy="880533"/>
            <a:chOff x="6224853" y="3161578"/>
            <a:chExt cx="673750" cy="6604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6397891" y="3327809"/>
              <a:ext cx="50800" cy="4365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Oval 25"/>
            <p:cNvSpPr>
              <a:spLocks noChangeArrowheads="1"/>
            </p:cNvSpPr>
            <p:nvPr/>
          </p:nvSpPr>
          <p:spPr bwMode="auto">
            <a:xfrm>
              <a:off x="6224853" y="3254784"/>
              <a:ext cx="406400" cy="409575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6633490" y="3475903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Oval 31"/>
            <p:cNvSpPr>
              <a:spLocks noChangeArrowheads="1"/>
            </p:cNvSpPr>
            <p:nvPr/>
          </p:nvSpPr>
          <p:spPr bwMode="auto">
            <a:xfrm>
              <a:off x="6412828" y="3161578"/>
              <a:ext cx="485775" cy="484187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Freeform 5"/>
          <p:cNvSpPr/>
          <p:nvPr/>
        </p:nvSpPr>
        <p:spPr bwMode="auto">
          <a:xfrm>
            <a:off x="5173139" y="2464518"/>
            <a:ext cx="1845725" cy="3371817"/>
          </a:xfrm>
          <a:custGeom>
            <a:avLst/>
            <a:gdLst/>
            <a:ahLst/>
            <a:cxnLst>
              <a:cxn ang="0">
                <a:pos x="173" y="908"/>
              </a:cxn>
              <a:cxn ang="0">
                <a:pos x="187" y="613"/>
              </a:cxn>
              <a:cxn ang="0">
                <a:pos x="0" y="357"/>
              </a:cxn>
              <a:cxn ang="0">
                <a:pos x="0" y="357"/>
              </a:cxn>
              <a:cxn ang="0">
                <a:pos x="203" y="547"/>
              </a:cxn>
              <a:cxn ang="0">
                <a:pos x="230" y="0"/>
              </a:cxn>
              <a:cxn ang="0">
                <a:pos x="255" y="237"/>
              </a:cxn>
              <a:cxn ang="0">
                <a:pos x="271" y="439"/>
              </a:cxn>
              <a:cxn ang="0">
                <a:pos x="496" y="295"/>
              </a:cxn>
              <a:cxn ang="0">
                <a:pos x="496" y="295"/>
              </a:cxn>
              <a:cxn ang="0">
                <a:pos x="291" y="500"/>
              </a:cxn>
              <a:cxn ang="0">
                <a:pos x="282" y="660"/>
              </a:cxn>
              <a:cxn ang="0">
                <a:pos x="307" y="905"/>
              </a:cxn>
              <a:cxn ang="0">
                <a:pos x="173" y="908"/>
              </a:cxn>
            </a:cxnLst>
            <a:rect l="0" t="0" r="r" b="b"/>
            <a:pathLst>
              <a:path w="496" h="908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任意多边形 98"/>
          <p:cNvSpPr/>
          <p:nvPr/>
        </p:nvSpPr>
        <p:spPr bwMode="auto">
          <a:xfrm>
            <a:off x="0" y="5413676"/>
            <a:ext cx="12192000" cy="1444324"/>
          </a:xfrm>
          <a:custGeom>
            <a:avLst/>
            <a:gdLst>
              <a:gd name="connsiteX0" fmla="*/ 6099175 w 12192000"/>
              <a:gd name="connsiteY0" fmla="*/ 0 h 1444324"/>
              <a:gd name="connsiteX1" fmla="*/ 10707688 w 12192000"/>
              <a:gd name="connsiteY1" fmla="*/ 362504 h 1444324"/>
              <a:gd name="connsiteX2" fmla="*/ 12192000 w 12192000"/>
              <a:gd name="connsiteY2" fmla="*/ 788446 h 1444324"/>
              <a:gd name="connsiteX3" fmla="*/ 12192000 w 12192000"/>
              <a:gd name="connsiteY3" fmla="*/ 1397156 h 1444324"/>
              <a:gd name="connsiteX4" fmla="*/ 12192000 w 12192000"/>
              <a:gd name="connsiteY4" fmla="*/ 1444324 h 1444324"/>
              <a:gd name="connsiteX5" fmla="*/ 0 w 12192000"/>
              <a:gd name="connsiteY5" fmla="*/ 1444324 h 1444324"/>
              <a:gd name="connsiteX6" fmla="*/ 0 w 12192000"/>
              <a:gd name="connsiteY6" fmla="*/ 1391752 h 1444324"/>
              <a:gd name="connsiteX7" fmla="*/ 0 w 12192000"/>
              <a:gd name="connsiteY7" fmla="*/ 792977 h 1444324"/>
              <a:gd name="connsiteX8" fmla="*/ 1492250 w 12192000"/>
              <a:gd name="connsiteY8" fmla="*/ 362504 h 1444324"/>
              <a:gd name="connsiteX9" fmla="*/ 6099175 w 12192000"/>
              <a:gd name="connsiteY9" fmla="*/ 0 h 144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444324">
                <a:moveTo>
                  <a:pt x="6099175" y="0"/>
                </a:moveTo>
                <a:cubicBezTo>
                  <a:pt x="7899400" y="0"/>
                  <a:pt x="9434512" y="121212"/>
                  <a:pt x="10707688" y="362504"/>
                </a:cubicBezTo>
                <a:cubicBezTo>
                  <a:pt x="11379200" y="490513"/>
                  <a:pt x="11874500" y="633249"/>
                  <a:pt x="12192000" y="788446"/>
                </a:cubicBezTo>
                <a:cubicBezTo>
                  <a:pt x="12192000" y="1070236"/>
                  <a:pt x="12192000" y="1263967"/>
                  <a:pt x="12192000" y="1397156"/>
                </a:cubicBezTo>
                <a:lnTo>
                  <a:pt x="12192000" y="1444324"/>
                </a:lnTo>
                <a:lnTo>
                  <a:pt x="0" y="1444324"/>
                </a:lnTo>
                <a:lnTo>
                  <a:pt x="0" y="1391752"/>
                </a:lnTo>
                <a:cubicBezTo>
                  <a:pt x="0" y="792977"/>
                  <a:pt x="0" y="792977"/>
                  <a:pt x="0" y="792977"/>
                </a:cubicBezTo>
                <a:cubicBezTo>
                  <a:pt x="315913" y="635515"/>
                  <a:pt x="812800" y="491646"/>
                  <a:pt x="1492250" y="362504"/>
                </a:cubicBezTo>
                <a:cubicBezTo>
                  <a:pt x="2763838" y="121212"/>
                  <a:pt x="4300538" y="0"/>
                  <a:pt x="6099175" y="0"/>
                </a:cubicBezTo>
                <a:close/>
              </a:path>
            </a:pathLst>
          </a:custGeom>
          <a:solidFill>
            <a:srgbClr val="51AFA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9"/>
          <p:cNvSpPr txBox="1"/>
          <p:nvPr/>
        </p:nvSpPr>
        <p:spPr>
          <a:xfrm>
            <a:off x="1034780" y="5819149"/>
            <a:ext cx="10122441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在此录入图表的综合描述说明。在此录入上述图表的综合描述说明，在此录入上述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图表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7978822" y="1899452"/>
            <a:ext cx="3033063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7985369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002585" y="3367855"/>
            <a:ext cx="3033063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7996252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1018741" y="3367855"/>
            <a:ext cx="3194604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3002756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1018741" y="1899452"/>
            <a:ext cx="3194604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  <a:p>
            <a:pPr algn="r">
              <a:lnSpc>
                <a:spcPct val="113000"/>
              </a:lnSpc>
              <a:spcBef>
                <a:spcPts val="0"/>
              </a:spcBef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3002756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10476" y="1888212"/>
            <a:ext cx="1113973" cy="1113971"/>
            <a:chOff x="6710476" y="1888212"/>
            <a:chExt cx="1113973" cy="1113971"/>
          </a:xfrm>
          <a:solidFill>
            <a:srgbClr val="98C052"/>
          </a:solidFill>
        </p:grpSpPr>
        <p:sp>
          <p:nvSpPr>
            <p:cNvPr id="63" name="Oval 13"/>
            <p:cNvSpPr/>
            <p:nvPr/>
          </p:nvSpPr>
          <p:spPr>
            <a:xfrm>
              <a:off x="6710476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5" name="Group 55"/>
            <p:cNvGrpSpPr/>
            <p:nvPr/>
          </p:nvGrpSpPr>
          <p:grpSpPr>
            <a:xfrm>
              <a:off x="7004202" y="2137989"/>
              <a:ext cx="526521" cy="518164"/>
              <a:chOff x="1587575" y="2265358"/>
              <a:chExt cx="314468" cy="309477"/>
            </a:xfrm>
            <a:grpFill/>
          </p:grpSpPr>
          <p:sp>
            <p:nvSpPr>
              <p:cNvPr id="116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367552" y="1888212"/>
            <a:ext cx="1113973" cy="1113971"/>
            <a:chOff x="4367552" y="1888212"/>
            <a:chExt cx="1113973" cy="1113971"/>
          </a:xfrm>
          <a:solidFill>
            <a:srgbClr val="98C052"/>
          </a:solidFill>
        </p:grpSpPr>
        <p:sp>
          <p:nvSpPr>
            <p:cNvPr id="64" name="Oval 14"/>
            <p:cNvSpPr/>
            <p:nvPr/>
          </p:nvSpPr>
          <p:spPr>
            <a:xfrm>
              <a:off x="4367552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62"/>
            <p:cNvSpPr>
              <a:spLocks noEditPoints="1"/>
            </p:cNvSpPr>
            <p:nvPr/>
          </p:nvSpPr>
          <p:spPr bwMode="auto">
            <a:xfrm>
              <a:off x="4764643" y="2181656"/>
              <a:ext cx="319790" cy="430830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53237" y="1371135"/>
            <a:ext cx="1788893" cy="1788891"/>
            <a:chOff x="5173139" y="1322888"/>
            <a:chExt cx="1788893" cy="1788891"/>
          </a:xfrm>
          <a:solidFill>
            <a:srgbClr val="5DAD71"/>
          </a:solidFill>
        </p:grpSpPr>
        <p:sp>
          <p:nvSpPr>
            <p:cNvPr id="69" name="Oval 11"/>
            <p:cNvSpPr/>
            <p:nvPr/>
          </p:nvSpPr>
          <p:spPr>
            <a:xfrm>
              <a:off x="5173139" y="1322888"/>
              <a:ext cx="1788893" cy="1788891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5DAD7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3" name="Group 47"/>
            <p:cNvGrpSpPr/>
            <p:nvPr/>
          </p:nvGrpSpPr>
          <p:grpSpPr>
            <a:xfrm>
              <a:off x="5744854" y="1812677"/>
              <a:ext cx="645463" cy="809312"/>
              <a:chOff x="5106627" y="2260366"/>
              <a:chExt cx="324452" cy="406813"/>
            </a:xfrm>
            <a:grpFill/>
          </p:grpSpPr>
          <p:sp>
            <p:nvSpPr>
              <p:cNvPr id="104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339023" y="2756378"/>
            <a:ext cx="1459644" cy="1459644"/>
            <a:chOff x="6339023" y="2756378"/>
            <a:chExt cx="1459644" cy="1459644"/>
          </a:xfrm>
          <a:solidFill>
            <a:srgbClr val="98C052"/>
          </a:solidFill>
        </p:grpSpPr>
        <p:sp>
          <p:nvSpPr>
            <p:cNvPr id="70" name="Oval 12"/>
            <p:cNvSpPr/>
            <p:nvPr/>
          </p:nvSpPr>
          <p:spPr>
            <a:xfrm>
              <a:off x="633902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21920"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6" name="Group 101"/>
            <p:cNvGrpSpPr/>
            <p:nvPr/>
          </p:nvGrpSpPr>
          <p:grpSpPr>
            <a:xfrm>
              <a:off x="6726845" y="3144200"/>
              <a:ext cx="684000" cy="684000"/>
              <a:chOff x="6352022" y="2360197"/>
              <a:chExt cx="406813" cy="406813"/>
            </a:xfrm>
            <a:grpFill/>
          </p:grpSpPr>
          <p:sp>
            <p:nvSpPr>
              <p:cNvPr id="127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79103" y="2756378"/>
            <a:ext cx="1459644" cy="1459644"/>
            <a:chOff x="4379103" y="2756378"/>
            <a:chExt cx="1459644" cy="1459644"/>
          </a:xfrm>
          <a:solidFill>
            <a:srgbClr val="98C052"/>
          </a:solidFill>
        </p:grpSpPr>
        <p:sp>
          <p:nvSpPr>
            <p:cNvPr id="71" name="Oval 15"/>
            <p:cNvSpPr/>
            <p:nvPr/>
          </p:nvSpPr>
          <p:spPr>
            <a:xfrm>
              <a:off x="437910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Group 52"/>
            <p:cNvGrpSpPr/>
            <p:nvPr/>
          </p:nvGrpSpPr>
          <p:grpSpPr>
            <a:xfrm>
              <a:off x="4883442" y="3199655"/>
              <a:ext cx="488611" cy="635193"/>
              <a:chOff x="6421904" y="4798576"/>
              <a:chExt cx="299494" cy="389342"/>
            </a:xfrm>
            <a:grpFill/>
          </p:grpSpPr>
          <p:sp>
            <p:nvSpPr>
              <p:cNvPr id="111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5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5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2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9" grpId="0" animBg="1"/>
      <p:bldP spid="6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/>
        </p:nvSpPr>
        <p:spPr>
          <a:xfrm>
            <a:off x="1438746" y="3219462"/>
            <a:ext cx="9405532" cy="228600"/>
          </a:xfrm>
          <a:prstGeom prst="notched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779534" y="3250498"/>
            <a:ext cx="166533" cy="166533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274947" y="3250498"/>
            <a:ext cx="166533" cy="166533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755310" y="3250498"/>
            <a:ext cx="166533" cy="166533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299174" y="3250498"/>
            <a:ext cx="166533" cy="166533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379166" y="2010869"/>
            <a:ext cx="962021" cy="962022"/>
            <a:chOff x="4341368" y="2343128"/>
            <a:chExt cx="962021" cy="962021"/>
          </a:xfrm>
        </p:grpSpPr>
        <p:sp>
          <p:nvSpPr>
            <p:cNvPr id="46" name="泪滴形 45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897494" y="2010866"/>
            <a:ext cx="962021" cy="962021"/>
            <a:chOff x="1784435" y="2343128"/>
            <a:chExt cx="962021" cy="962021"/>
          </a:xfrm>
        </p:grpSpPr>
        <p:sp>
          <p:nvSpPr>
            <p:cNvPr id="49" name="泪滴形 48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57563" y="2010869"/>
            <a:ext cx="962021" cy="962022"/>
            <a:chOff x="9455232" y="2343128"/>
            <a:chExt cx="962021" cy="962021"/>
          </a:xfrm>
        </p:grpSpPr>
        <p:sp>
          <p:nvSpPr>
            <p:cNvPr id="52" name="泪滴形 51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75891" y="2010868"/>
            <a:ext cx="962021" cy="962022"/>
            <a:chOff x="6898301" y="2343128"/>
            <a:chExt cx="962021" cy="962021"/>
          </a:xfrm>
        </p:grpSpPr>
        <p:sp>
          <p:nvSpPr>
            <p:cNvPr id="55" name="泪滴形 54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952446" y="2624083"/>
              <a:ext cx="853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169575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8396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4179924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868131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6704900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393107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63" name="矩形 62"/>
          <p:cNvSpPr/>
          <p:nvPr/>
        </p:nvSpPr>
        <p:spPr>
          <a:xfrm>
            <a:off x="909872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878693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1239145" y="3836041"/>
            <a:ext cx="3085531" cy="1828463"/>
          </a:xfrm>
          <a:prstGeom prst="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8" name="Rectangle 2"/>
          <p:cNvSpPr/>
          <p:nvPr/>
        </p:nvSpPr>
        <p:spPr>
          <a:xfrm>
            <a:off x="4537288" y="3839362"/>
            <a:ext cx="3085531" cy="1828463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9" name="Rectangle 3"/>
          <p:cNvSpPr/>
          <p:nvPr/>
        </p:nvSpPr>
        <p:spPr>
          <a:xfrm>
            <a:off x="7867323" y="3831390"/>
            <a:ext cx="3085531" cy="1828463"/>
          </a:xfrm>
          <a:prstGeom prst="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31" name="Straight Connector 6"/>
          <p:cNvCxnSpPr/>
          <p:nvPr/>
        </p:nvCxnSpPr>
        <p:spPr>
          <a:xfrm>
            <a:off x="1239145" y="3233213"/>
            <a:ext cx="9713709" cy="0"/>
          </a:xfrm>
          <a:prstGeom prst="line">
            <a:avLst/>
          </a:prstGeom>
          <a:ln w="41275" cmpd="dbl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239146" y="1836960"/>
            <a:ext cx="971370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25329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565912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423472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864055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2" name="矩形 21"/>
          <p:cNvSpPr/>
          <p:nvPr/>
        </p:nvSpPr>
        <p:spPr>
          <a:xfrm>
            <a:off x="8753507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8194090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六边形 40"/>
          <p:cNvSpPr/>
          <p:nvPr/>
        </p:nvSpPr>
        <p:spPr>
          <a:xfrm>
            <a:off x="4508519" y="1080463"/>
            <a:ext cx="1724083" cy="1486279"/>
          </a:xfrm>
          <a:prstGeom prst="hexagon">
            <a:avLst/>
          </a:prstGeom>
          <a:solidFill>
            <a:srgbClr val="FEC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六边形 41"/>
          <p:cNvSpPr/>
          <p:nvPr/>
        </p:nvSpPr>
        <p:spPr>
          <a:xfrm>
            <a:off x="5955026" y="1883349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43" name="六边形 42"/>
          <p:cNvSpPr/>
          <p:nvPr/>
        </p:nvSpPr>
        <p:spPr>
          <a:xfrm>
            <a:off x="4508519" y="2665102"/>
            <a:ext cx="1724083" cy="1486279"/>
          </a:xfrm>
          <a:prstGeom prst="hexagon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4" name="六边形 43"/>
          <p:cNvSpPr/>
          <p:nvPr/>
        </p:nvSpPr>
        <p:spPr>
          <a:xfrm>
            <a:off x="7396842" y="2686395"/>
            <a:ext cx="1724083" cy="1486279"/>
          </a:xfrm>
          <a:prstGeom prst="hexagon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5" name="六边形 44"/>
          <p:cNvSpPr/>
          <p:nvPr/>
        </p:nvSpPr>
        <p:spPr>
          <a:xfrm>
            <a:off x="5955026" y="3457404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六边形 45"/>
          <p:cNvSpPr/>
          <p:nvPr/>
        </p:nvSpPr>
        <p:spPr>
          <a:xfrm>
            <a:off x="8841003" y="1886924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7" name="六边形 46"/>
          <p:cNvSpPr/>
          <p:nvPr/>
        </p:nvSpPr>
        <p:spPr>
          <a:xfrm>
            <a:off x="3064355" y="1886924"/>
            <a:ext cx="1724083" cy="1486279"/>
          </a:xfrm>
          <a:prstGeom prst="hexagon">
            <a:avLst/>
          </a:prstGeom>
          <a:blipFill>
            <a:blip r:embed="rId5" cstate="print"/>
            <a:srcRect/>
            <a:stretch>
              <a:fillRect t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8" name="六边形 47"/>
          <p:cNvSpPr/>
          <p:nvPr/>
        </p:nvSpPr>
        <p:spPr>
          <a:xfrm>
            <a:off x="7396842" y="4249741"/>
            <a:ext cx="1724083" cy="1486279"/>
          </a:xfrm>
          <a:prstGeom prst="hexagon">
            <a:avLst/>
          </a:prstGeom>
          <a:solidFill>
            <a:srgbClr val="FEC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9" name="六边形 48"/>
          <p:cNvSpPr/>
          <p:nvPr/>
        </p:nvSpPr>
        <p:spPr>
          <a:xfrm>
            <a:off x="8841003" y="3444977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0" name="六边形 49"/>
          <p:cNvSpPr/>
          <p:nvPr/>
        </p:nvSpPr>
        <p:spPr>
          <a:xfrm>
            <a:off x="3064355" y="3444977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1" name="六边形 50"/>
          <p:cNvSpPr/>
          <p:nvPr/>
        </p:nvSpPr>
        <p:spPr>
          <a:xfrm>
            <a:off x="1620193" y="2686395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3" name="TextBox 40"/>
          <p:cNvSpPr txBox="1"/>
          <p:nvPr/>
        </p:nvSpPr>
        <p:spPr>
          <a:xfrm>
            <a:off x="1448557" y="5850422"/>
            <a:ext cx="929488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</a:t>
            </a:r>
          </a:p>
          <a:p>
            <a:pPr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六边形 53"/>
          <p:cNvSpPr/>
          <p:nvPr/>
        </p:nvSpPr>
        <p:spPr>
          <a:xfrm>
            <a:off x="4508519" y="4249741"/>
            <a:ext cx="1724083" cy="1486279"/>
          </a:xfrm>
          <a:prstGeom prst="hexagon">
            <a:avLst/>
          </a:prstGeom>
          <a:blipFill>
            <a:blip r:embed="rId6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3" grpId="0"/>
      <p:bldP spid="54" grpId="0" animBg="1"/>
      <p:bldP spid="54" grpId="1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lock Arc 38"/>
          <p:cNvSpPr/>
          <p:nvPr/>
        </p:nvSpPr>
        <p:spPr>
          <a:xfrm>
            <a:off x="6866791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6" name="Block Arc 37"/>
          <p:cNvSpPr/>
          <p:nvPr/>
        </p:nvSpPr>
        <p:spPr>
          <a:xfrm rot="10800000">
            <a:off x="4987260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09826" y="244684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8" name="TextBox 107"/>
          <p:cNvSpPr txBox="1"/>
          <p:nvPr/>
        </p:nvSpPr>
        <p:spPr>
          <a:xfrm>
            <a:off x="1034781" y="5850941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cxnSp>
        <p:nvCxnSpPr>
          <p:cNvPr id="39" name="Straight Connector 108"/>
          <p:cNvCxnSpPr/>
          <p:nvPr/>
        </p:nvCxnSpPr>
        <p:spPr>
          <a:xfrm>
            <a:off x="1042975" y="5758830"/>
            <a:ext cx="10106051" cy="0"/>
          </a:xfrm>
          <a:prstGeom prst="line">
            <a:avLst/>
          </a:prstGeom>
          <a:ln w="19050">
            <a:solidFill>
              <a:srgbClr val="519315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Block Arc 51"/>
          <p:cNvSpPr/>
          <p:nvPr/>
        </p:nvSpPr>
        <p:spPr>
          <a:xfrm>
            <a:off x="1229243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2" name="Block Arc 53"/>
          <p:cNvSpPr/>
          <p:nvPr/>
        </p:nvSpPr>
        <p:spPr>
          <a:xfrm>
            <a:off x="4987260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3" name="Block Arc 55"/>
          <p:cNvSpPr/>
          <p:nvPr/>
        </p:nvSpPr>
        <p:spPr>
          <a:xfrm>
            <a:off x="8745276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4" name="Freeform 62"/>
          <p:cNvSpPr/>
          <p:nvPr/>
        </p:nvSpPr>
        <p:spPr>
          <a:xfrm>
            <a:off x="170332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63"/>
          <p:cNvSpPr/>
          <p:nvPr/>
        </p:nvSpPr>
        <p:spPr>
          <a:xfrm>
            <a:off x="358334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64"/>
          <p:cNvSpPr/>
          <p:nvPr/>
        </p:nvSpPr>
        <p:spPr>
          <a:xfrm>
            <a:off x="546336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65"/>
          <p:cNvSpPr/>
          <p:nvPr/>
        </p:nvSpPr>
        <p:spPr>
          <a:xfrm>
            <a:off x="734338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66"/>
          <p:cNvSpPr/>
          <p:nvPr/>
        </p:nvSpPr>
        <p:spPr>
          <a:xfrm>
            <a:off x="9223403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Block Arc 35"/>
          <p:cNvSpPr/>
          <p:nvPr/>
        </p:nvSpPr>
        <p:spPr>
          <a:xfrm rot="10800000">
            <a:off x="1229242" y="2427028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0" name="Block Arc 52"/>
          <p:cNvSpPr/>
          <p:nvPr/>
        </p:nvSpPr>
        <p:spPr>
          <a:xfrm rot="10800000">
            <a:off x="3109828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1" name="Block Arc 39"/>
          <p:cNvSpPr/>
          <p:nvPr/>
        </p:nvSpPr>
        <p:spPr>
          <a:xfrm rot="10800000">
            <a:off x="8745276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2" name="Block Arc 54"/>
          <p:cNvSpPr/>
          <p:nvPr/>
        </p:nvSpPr>
        <p:spPr>
          <a:xfrm rot="10800000">
            <a:off x="6866793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686552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361651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439468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5114567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192287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867386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562036" y="468214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237135" y="507044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314953" y="468214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990052" y="507044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5"/>
          <p:cNvSpPr/>
          <p:nvPr/>
        </p:nvSpPr>
        <p:spPr>
          <a:xfrm>
            <a:off x="5948262" y="2346036"/>
            <a:ext cx="295476" cy="4511964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1" name="Group 44"/>
          <p:cNvGrpSpPr/>
          <p:nvPr/>
        </p:nvGrpSpPr>
        <p:grpSpPr>
          <a:xfrm>
            <a:off x="6045200" y="24363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2" name="Straight Connector 9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11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4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5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6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8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9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20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21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22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23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24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25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26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27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28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29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30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31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32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33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34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35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36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37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39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45"/>
          <p:cNvSpPr txBox="1"/>
          <p:nvPr/>
        </p:nvSpPr>
        <p:spPr>
          <a:xfrm>
            <a:off x="5884053" y="3866922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Oval 113"/>
          <p:cNvSpPr/>
          <p:nvPr/>
        </p:nvSpPr>
        <p:spPr>
          <a:xfrm>
            <a:off x="5785691" y="1819052"/>
            <a:ext cx="620617" cy="620617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79375">
            <a:solidFill>
              <a:schemeClr val="accent6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4"/>
          <p:cNvSpPr txBox="1"/>
          <p:nvPr/>
        </p:nvSpPr>
        <p:spPr>
          <a:xfrm>
            <a:off x="5763216" y="1997721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TODAY</a:t>
            </a:r>
            <a:endParaRPr lang="id-ID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8" name="Rectangle 116"/>
          <p:cNvSpPr/>
          <p:nvPr/>
        </p:nvSpPr>
        <p:spPr>
          <a:xfrm rot="2700000">
            <a:off x="6210407" y="279891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Rectangle 117"/>
          <p:cNvSpPr/>
          <p:nvPr/>
        </p:nvSpPr>
        <p:spPr>
          <a:xfrm rot="2700000">
            <a:off x="5909883" y="329523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angle 124"/>
          <p:cNvSpPr/>
          <p:nvPr/>
        </p:nvSpPr>
        <p:spPr>
          <a:xfrm rot="2700000">
            <a:off x="5909883" y="502628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0" name="Group 165"/>
          <p:cNvGrpSpPr/>
          <p:nvPr/>
        </p:nvGrpSpPr>
        <p:grpSpPr>
          <a:xfrm>
            <a:off x="6045200" y="4158222"/>
            <a:ext cx="101600" cy="2870192"/>
            <a:chOff x="6045200" y="4158222"/>
            <a:chExt cx="101600" cy="2870192"/>
          </a:xfrm>
        </p:grpSpPr>
        <p:grpSp>
          <p:nvGrpSpPr>
            <p:cNvPr id="131" name="Group 47"/>
            <p:cNvGrpSpPr/>
            <p:nvPr/>
          </p:nvGrpSpPr>
          <p:grpSpPr>
            <a:xfrm>
              <a:off x="6045200" y="4158222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5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28"/>
            <p:cNvGrpSpPr/>
            <p:nvPr/>
          </p:nvGrpSpPr>
          <p:grpSpPr>
            <a:xfrm>
              <a:off x="6045200" y="5618081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33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7" name="Rectangle 161"/>
          <p:cNvSpPr/>
          <p:nvPr/>
        </p:nvSpPr>
        <p:spPr>
          <a:xfrm rot="2700000">
            <a:off x="6210407" y="5744455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椭圆 203"/>
          <p:cNvSpPr/>
          <p:nvPr/>
        </p:nvSpPr>
        <p:spPr>
          <a:xfrm>
            <a:off x="6842303" y="2168767"/>
            <a:ext cx="1561196" cy="1561196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椭圆 204"/>
          <p:cNvSpPr/>
          <p:nvPr/>
        </p:nvSpPr>
        <p:spPr>
          <a:xfrm>
            <a:off x="4145074" y="2734540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>
            <a:off x="6842303" y="5163226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椭圆 206"/>
          <p:cNvSpPr/>
          <p:nvPr/>
        </p:nvSpPr>
        <p:spPr>
          <a:xfrm>
            <a:off x="1203175" y="4336933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/>
          <p:cNvSpPr/>
          <p:nvPr/>
        </p:nvSpPr>
        <p:spPr>
          <a:xfrm>
            <a:off x="2637584" y="265567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9" name="矩形 47"/>
          <p:cNvSpPr>
            <a:spLocks noChangeArrowheads="1"/>
          </p:cNvSpPr>
          <p:nvPr/>
        </p:nvSpPr>
        <p:spPr bwMode="auto">
          <a:xfrm>
            <a:off x="1326768" y="3060461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0" name="矩形 209"/>
          <p:cNvSpPr/>
          <p:nvPr/>
        </p:nvSpPr>
        <p:spPr>
          <a:xfrm>
            <a:off x="3213645" y="467080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1" name="矩形 47"/>
          <p:cNvSpPr>
            <a:spLocks noChangeArrowheads="1"/>
          </p:cNvSpPr>
          <p:nvPr/>
        </p:nvSpPr>
        <p:spPr bwMode="auto">
          <a:xfrm>
            <a:off x="3213645" y="5075598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8567952" y="229825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3" name="矩形 47"/>
          <p:cNvSpPr>
            <a:spLocks noChangeArrowheads="1"/>
          </p:cNvSpPr>
          <p:nvPr/>
        </p:nvSpPr>
        <p:spPr bwMode="auto">
          <a:xfrm>
            <a:off x="8567952" y="2703041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4" name="矩形 213"/>
          <p:cNvSpPr/>
          <p:nvPr/>
        </p:nvSpPr>
        <p:spPr>
          <a:xfrm>
            <a:off x="8264361" y="513225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矩形 47"/>
          <p:cNvSpPr>
            <a:spLocks noChangeArrowheads="1"/>
          </p:cNvSpPr>
          <p:nvPr/>
        </p:nvSpPr>
        <p:spPr bwMode="auto">
          <a:xfrm>
            <a:off x="8264361" y="5537040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7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3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7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15" grpId="0"/>
      <p:bldP spid="116" grpId="0" animBg="1"/>
      <p:bldP spid="117" grpId="0"/>
      <p:bldP spid="118" grpId="0" animBg="1"/>
      <p:bldP spid="119" grpId="0" animBg="1"/>
      <p:bldP spid="126" grpId="0" animBg="1"/>
      <p:bldP spid="197" grpId="0" animBg="1"/>
      <p:bldP spid="204" grpId="0" animBg="1"/>
      <p:bldP spid="205" grpId="0" animBg="1"/>
      <p:bldP spid="206" grpId="0" animBg="1"/>
      <p:bldP spid="207" grpId="0" animBg="1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1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6"/>
            <a:ext cx="295476" cy="6888845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44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45"/>
          <p:cNvSpPr txBox="1"/>
          <p:nvPr/>
        </p:nvSpPr>
        <p:spPr>
          <a:xfrm>
            <a:off x="5884053" y="18861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16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17"/>
          <p:cNvSpPr/>
          <p:nvPr/>
        </p:nvSpPr>
        <p:spPr>
          <a:xfrm rot="2700000">
            <a:off x="5909883" y="828083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24"/>
          <p:cNvSpPr/>
          <p:nvPr/>
        </p:nvSpPr>
        <p:spPr>
          <a:xfrm rot="2700000">
            <a:off x="5909883" y="255912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6045200" y="479910"/>
            <a:ext cx="101600" cy="2870192"/>
            <a:chOff x="6045200" y="479910"/>
            <a:chExt cx="101600" cy="2870192"/>
          </a:xfrm>
        </p:grpSpPr>
        <p:grpSp>
          <p:nvGrpSpPr>
            <p:cNvPr id="14" name="Group 47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48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28"/>
            <p:cNvGrpSpPr/>
            <p:nvPr/>
          </p:nvGrpSpPr>
          <p:grpSpPr>
            <a:xfrm>
              <a:off x="6045200" y="1939769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0" name="Rectangle 161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165"/>
          <p:cNvSpPr txBox="1"/>
          <p:nvPr/>
        </p:nvSpPr>
        <p:spPr>
          <a:xfrm>
            <a:off x="5884053" y="335600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" name="Group 166"/>
          <p:cNvGrpSpPr/>
          <p:nvPr/>
        </p:nvGrpSpPr>
        <p:grpSpPr>
          <a:xfrm>
            <a:off x="6045200" y="36197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3" name="Straight Connector 167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168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69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70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71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2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73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74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75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76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177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178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179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180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181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182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183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184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85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86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87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88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89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90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91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92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93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94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9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9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9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9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199"/>
          <p:cNvSpPr txBox="1"/>
          <p:nvPr/>
        </p:nvSpPr>
        <p:spPr>
          <a:xfrm>
            <a:off x="5884053" y="504948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Group 233"/>
          <p:cNvGrpSpPr/>
          <p:nvPr/>
        </p:nvGrpSpPr>
        <p:grpSpPr>
          <a:xfrm>
            <a:off x="6045200" y="5311129"/>
            <a:ext cx="101600" cy="1552192"/>
            <a:chOff x="6045200" y="479910"/>
            <a:chExt cx="101600" cy="1552192"/>
          </a:xfrm>
        </p:grpSpPr>
        <p:grpSp>
          <p:nvGrpSpPr>
            <p:cNvPr id="117" name="Group 234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22" name="Straight Connector 26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26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27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27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27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27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27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27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27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27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27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27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28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28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28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28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28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28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28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28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28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28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29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29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29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29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29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29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29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29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29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29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235"/>
            <p:cNvGrpSpPr/>
            <p:nvPr/>
          </p:nvGrpSpPr>
          <p:grpSpPr>
            <a:xfrm>
              <a:off x="6045200" y="1939769"/>
              <a:ext cx="101600" cy="92333"/>
              <a:chOff x="2955636" y="2798618"/>
              <a:chExt cx="101600" cy="92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19" name="Straight Connector 236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237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238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Rectangle 300"/>
          <p:cNvSpPr/>
          <p:nvPr/>
        </p:nvSpPr>
        <p:spPr>
          <a:xfrm rot="2700000">
            <a:off x="5909883" y="4659070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Rectangle 301"/>
          <p:cNvSpPr/>
          <p:nvPr/>
        </p:nvSpPr>
        <p:spPr>
          <a:xfrm rot="2700000">
            <a:off x="6210407" y="5841051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6504360" y="966159"/>
            <a:ext cx="1561878" cy="1561878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椭圆 185"/>
          <p:cNvSpPr/>
          <p:nvPr/>
        </p:nvSpPr>
        <p:spPr>
          <a:xfrm flipH="1">
            <a:off x="4413571" y="2052630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椭圆 186"/>
          <p:cNvSpPr/>
          <p:nvPr/>
        </p:nvSpPr>
        <p:spPr>
          <a:xfrm>
            <a:off x="2331824" y="474817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1505869" y="3916238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椭圆 188"/>
          <p:cNvSpPr/>
          <p:nvPr/>
        </p:nvSpPr>
        <p:spPr>
          <a:xfrm>
            <a:off x="6699590" y="5311129"/>
            <a:ext cx="1234167" cy="1234167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椭圆 189"/>
          <p:cNvSpPr/>
          <p:nvPr/>
        </p:nvSpPr>
        <p:spPr>
          <a:xfrm>
            <a:off x="8988528" y="3114445"/>
            <a:ext cx="1869416" cy="1869416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矩形 190"/>
          <p:cNvSpPr/>
          <p:nvPr/>
        </p:nvSpPr>
        <p:spPr>
          <a:xfrm>
            <a:off x="2909410" y="208607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2" name="矩形 47"/>
          <p:cNvSpPr>
            <a:spLocks noChangeArrowheads="1"/>
          </p:cNvSpPr>
          <p:nvPr/>
        </p:nvSpPr>
        <p:spPr bwMode="auto">
          <a:xfrm>
            <a:off x="1598594" y="2490863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3646183" y="45447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" name="矩形 47"/>
          <p:cNvSpPr>
            <a:spLocks noChangeArrowheads="1"/>
          </p:cNvSpPr>
          <p:nvPr/>
        </p:nvSpPr>
        <p:spPr bwMode="auto">
          <a:xfrm>
            <a:off x="3646183" y="85926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8182912" y="117912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矩形 47"/>
          <p:cNvSpPr>
            <a:spLocks noChangeArrowheads="1"/>
          </p:cNvSpPr>
          <p:nvPr/>
        </p:nvSpPr>
        <p:spPr bwMode="auto">
          <a:xfrm>
            <a:off x="8182912" y="1583912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323547" y="324837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矩形 47"/>
          <p:cNvSpPr>
            <a:spLocks noChangeArrowheads="1"/>
          </p:cNvSpPr>
          <p:nvPr/>
        </p:nvSpPr>
        <p:spPr bwMode="auto">
          <a:xfrm>
            <a:off x="6394093" y="3653169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3519987" y="425412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矩形 47"/>
          <p:cNvSpPr>
            <a:spLocks noChangeArrowheads="1"/>
          </p:cNvSpPr>
          <p:nvPr/>
        </p:nvSpPr>
        <p:spPr bwMode="auto">
          <a:xfrm>
            <a:off x="3519987" y="4658919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8089680" y="535731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2" name="矩形 47"/>
          <p:cNvSpPr>
            <a:spLocks noChangeArrowheads="1"/>
          </p:cNvSpPr>
          <p:nvPr/>
        </p:nvSpPr>
        <p:spPr bwMode="auto">
          <a:xfrm>
            <a:off x="8089680" y="5762100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341523" y="419442"/>
            <a:ext cx="1127184" cy="97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7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3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0" dur="7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80" grpId="0" animBg="1"/>
      <p:bldP spid="81" grpId="0"/>
      <p:bldP spid="115" grpId="0"/>
      <p:bldP spid="154" grpId="0" animBg="1"/>
      <p:bldP spid="155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5"/>
            <a:ext cx="295476" cy="4676664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00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201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20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0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206"/>
          <p:cNvSpPr txBox="1"/>
          <p:nvPr/>
        </p:nvSpPr>
        <p:spPr>
          <a:xfrm>
            <a:off x="5884053" y="18861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207"/>
          <p:cNvGrpSpPr/>
          <p:nvPr/>
        </p:nvGrpSpPr>
        <p:grpSpPr>
          <a:xfrm>
            <a:off x="6045200" y="485902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" name="Straight Connector 20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0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21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1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1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1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1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1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1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2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2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2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2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2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2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2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28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29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30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31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32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39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40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41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4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4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4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4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246"/>
          <p:cNvSpPr txBox="1"/>
          <p:nvPr/>
        </p:nvSpPr>
        <p:spPr>
          <a:xfrm>
            <a:off x="5884053" y="1905001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Group 247"/>
          <p:cNvGrpSpPr/>
          <p:nvPr/>
        </p:nvGrpSpPr>
        <p:grpSpPr>
          <a:xfrm>
            <a:off x="6045200" y="2152500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5" name="Straight Connector 24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4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5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5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5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5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5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5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5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5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5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5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6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6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6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6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6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6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6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6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320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321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322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323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324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325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326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327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328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329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330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331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338"/>
          <p:cNvGrpSpPr/>
          <p:nvPr/>
        </p:nvGrpSpPr>
        <p:grpSpPr>
          <a:xfrm>
            <a:off x="6045200" y="3839779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78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344"/>
          <p:cNvSpPr txBox="1"/>
          <p:nvPr/>
        </p:nvSpPr>
        <p:spPr>
          <a:xfrm>
            <a:off x="5884053" y="358589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353"/>
          <p:cNvGrpSpPr/>
          <p:nvPr/>
        </p:nvGrpSpPr>
        <p:grpSpPr>
          <a:xfrm>
            <a:off x="6045200" y="434777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7" name="Straight Connector 354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35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5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35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35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359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Oval 360"/>
          <p:cNvSpPr/>
          <p:nvPr/>
        </p:nvSpPr>
        <p:spPr>
          <a:xfrm>
            <a:off x="5785691" y="4562803"/>
            <a:ext cx="620617" cy="620617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79375">
            <a:solidFill>
              <a:srgbClr val="98C052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4" name="TextBox 361"/>
          <p:cNvSpPr txBox="1"/>
          <p:nvPr/>
        </p:nvSpPr>
        <p:spPr>
          <a:xfrm>
            <a:off x="5771231" y="4741472"/>
            <a:ext cx="6495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id-ID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 362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 363"/>
          <p:cNvSpPr/>
          <p:nvPr/>
        </p:nvSpPr>
        <p:spPr>
          <a:xfrm rot="2700000">
            <a:off x="5909883" y="91274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tangle 364"/>
          <p:cNvSpPr/>
          <p:nvPr/>
        </p:nvSpPr>
        <p:spPr>
          <a:xfrm rot="2700000">
            <a:off x="5909883" y="315178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365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6612961" y="952091"/>
            <a:ext cx="1561878" cy="1561878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 flipH="1">
            <a:off x="4269616" y="2687494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120137" y="601686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9068993" y="3142581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2779523" y="27209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1468707" y="3125727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3448564" y="58134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矩形 47"/>
          <p:cNvSpPr>
            <a:spLocks noChangeArrowheads="1"/>
          </p:cNvSpPr>
          <p:nvPr/>
        </p:nvSpPr>
        <p:spPr bwMode="auto">
          <a:xfrm>
            <a:off x="3448564" y="986133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8263377" y="10947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47"/>
          <p:cNvSpPr>
            <a:spLocks noChangeArrowheads="1"/>
          </p:cNvSpPr>
          <p:nvPr/>
        </p:nvSpPr>
        <p:spPr bwMode="auto">
          <a:xfrm>
            <a:off x="8263377" y="149950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7404012" y="337499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6474558" y="3779781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11" name="Group 338"/>
          <p:cNvGrpSpPr/>
          <p:nvPr/>
        </p:nvGrpSpPr>
        <p:grpSpPr>
          <a:xfrm>
            <a:off x="6045200" y="406955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2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矩形 84"/>
          <p:cNvSpPr/>
          <p:nvPr/>
        </p:nvSpPr>
        <p:spPr>
          <a:xfrm>
            <a:off x="341523" y="419442"/>
            <a:ext cx="1127184" cy="97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3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3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84" grpId="0"/>
      <p:bldP spid="93" grpId="0" animBg="1"/>
      <p:bldP spid="94" grpId="0"/>
      <p:bldP spid="95" grpId="0" animBg="1"/>
      <p:bldP spid="96" grpId="0" animBg="1"/>
      <p:bldP spid="97" grpId="0" animBg="1"/>
      <p:bldP spid="98" grpId="0" animBg="1"/>
      <p:bldP spid="113" grpId="0" animBg="1"/>
      <p:bldP spid="114" grpId="0" animBg="1"/>
      <p:bldP spid="115" grpId="0" animBg="1"/>
      <p:bldP spid="116" grpId="0" animBg="1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341523" y="419442"/>
            <a:ext cx="1127184" cy="97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Group 105"/>
          <p:cNvGrpSpPr/>
          <p:nvPr/>
        </p:nvGrpSpPr>
        <p:grpSpPr>
          <a:xfrm>
            <a:off x="9902477" y="1739195"/>
            <a:ext cx="1589617" cy="2786878"/>
            <a:chOff x="346652" y="843540"/>
            <a:chExt cx="1192213" cy="2090159"/>
          </a:xfrm>
        </p:grpSpPr>
        <p:cxnSp>
          <p:nvCxnSpPr>
            <p:cNvPr id="78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2" name="Group 74"/>
          <p:cNvGrpSpPr/>
          <p:nvPr/>
        </p:nvGrpSpPr>
        <p:grpSpPr>
          <a:xfrm>
            <a:off x="5151666" y="1047911"/>
            <a:ext cx="1589617" cy="2786879"/>
            <a:chOff x="346652" y="843540"/>
            <a:chExt cx="1192213" cy="2090159"/>
          </a:xfrm>
        </p:grpSpPr>
        <p:cxnSp>
          <p:nvCxnSpPr>
            <p:cNvPr id="83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7" name="Group 90"/>
          <p:cNvGrpSpPr/>
          <p:nvPr/>
        </p:nvGrpSpPr>
        <p:grpSpPr>
          <a:xfrm>
            <a:off x="7441137" y="1124721"/>
            <a:ext cx="1589617" cy="4040348"/>
            <a:chOff x="346652" y="-96562"/>
            <a:chExt cx="1192213" cy="3030261"/>
          </a:xfrm>
        </p:grpSpPr>
        <p:cxnSp>
          <p:nvCxnSpPr>
            <p:cNvPr id="88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58"/>
          <p:cNvGrpSpPr/>
          <p:nvPr/>
        </p:nvGrpSpPr>
        <p:grpSpPr>
          <a:xfrm>
            <a:off x="915785" y="817483"/>
            <a:ext cx="1589617" cy="3094116"/>
            <a:chOff x="346652" y="613112"/>
            <a:chExt cx="1192213" cy="2320587"/>
          </a:xfrm>
        </p:grpSpPr>
        <p:cxnSp>
          <p:nvCxnSpPr>
            <p:cNvPr id="93" name="Straight Connector 38"/>
            <p:cNvCxnSpPr/>
            <p:nvPr/>
          </p:nvCxnSpPr>
          <p:spPr>
            <a:xfrm>
              <a:off x="942759" y="613112"/>
              <a:ext cx="0" cy="1764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7" name="Group 66"/>
          <p:cNvGrpSpPr/>
          <p:nvPr/>
        </p:nvGrpSpPr>
        <p:grpSpPr>
          <a:xfrm>
            <a:off x="3151874" y="1124720"/>
            <a:ext cx="1589617" cy="4040348"/>
            <a:chOff x="346652" y="-96562"/>
            <a:chExt cx="1192213" cy="3030261"/>
          </a:xfrm>
        </p:grpSpPr>
        <p:cxnSp>
          <p:nvCxnSpPr>
            <p:cNvPr id="98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10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0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102" name="Freeform 22"/>
          <p:cNvSpPr/>
          <p:nvPr/>
        </p:nvSpPr>
        <p:spPr bwMode="auto">
          <a:xfrm rot="10800000">
            <a:off x="0" y="191009"/>
            <a:ext cx="12192000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rgbClr val="51AFA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3" name="Freeform 23"/>
          <p:cNvSpPr/>
          <p:nvPr/>
        </p:nvSpPr>
        <p:spPr bwMode="auto">
          <a:xfrm rot="10800000">
            <a:off x="0" y="-7295"/>
            <a:ext cx="12192000" cy="2385484"/>
          </a:xfrm>
          <a:custGeom>
            <a:avLst/>
            <a:gdLst/>
            <a:ahLst/>
            <a:cxnLst>
              <a:cxn ang="0">
                <a:pos x="7609" y="1134"/>
              </a:cxn>
              <a:cxn ang="0">
                <a:pos x="7680" y="1089"/>
              </a:cxn>
              <a:cxn ang="0">
                <a:pos x="7680" y="1503"/>
              </a:cxn>
              <a:cxn ang="0">
                <a:pos x="0" y="1503"/>
              </a:cxn>
              <a:cxn ang="0">
                <a:pos x="0" y="577"/>
              </a:cxn>
              <a:cxn ang="0">
                <a:pos x="32" y="576"/>
              </a:cxn>
              <a:cxn ang="0">
                <a:pos x="337" y="652"/>
              </a:cxn>
              <a:cxn ang="0">
                <a:pos x="411" y="572"/>
              </a:cxn>
              <a:cxn ang="0">
                <a:pos x="765" y="445"/>
              </a:cxn>
              <a:cxn ang="0">
                <a:pos x="892" y="458"/>
              </a:cxn>
              <a:cxn ang="0">
                <a:pos x="890" y="414"/>
              </a:cxn>
              <a:cxn ang="0">
                <a:pos x="1030" y="121"/>
              </a:cxn>
              <a:cxn ang="0">
                <a:pos x="1370" y="0"/>
              </a:cxn>
              <a:cxn ang="0">
                <a:pos x="1710" y="121"/>
              </a:cxn>
              <a:cxn ang="0">
                <a:pos x="1817" y="258"/>
              </a:cxn>
              <a:cxn ang="0">
                <a:pos x="1867" y="211"/>
              </a:cxn>
              <a:cxn ang="0">
                <a:pos x="2379" y="28"/>
              </a:cxn>
              <a:cxn ang="0">
                <a:pos x="2891" y="211"/>
              </a:cxn>
              <a:cxn ang="0">
                <a:pos x="3036" y="384"/>
              </a:cxn>
              <a:cxn ang="0">
                <a:pos x="3189" y="369"/>
              </a:cxn>
              <a:cxn ang="0">
                <a:pos x="3639" y="530"/>
              </a:cxn>
              <a:cxn ang="0">
                <a:pos x="3786" y="723"/>
              </a:cxn>
              <a:cxn ang="0">
                <a:pos x="4120" y="663"/>
              </a:cxn>
              <a:cxn ang="0">
                <a:pos x="4631" y="824"/>
              </a:cxn>
              <a:cxn ang="0">
                <a:pos x="4701" y="885"/>
              </a:cxn>
              <a:cxn ang="0">
                <a:pos x="4843" y="863"/>
              </a:cxn>
              <a:cxn ang="0">
                <a:pos x="5126" y="964"/>
              </a:cxn>
              <a:cxn ang="0">
                <a:pos x="5175" y="1014"/>
              </a:cxn>
              <a:cxn ang="0">
                <a:pos x="5256" y="1008"/>
              </a:cxn>
              <a:cxn ang="0">
                <a:pos x="5531" y="1086"/>
              </a:cxn>
              <a:cxn ang="0">
                <a:pos x="5600" y="1148"/>
              </a:cxn>
              <a:cxn ang="0">
                <a:pos x="5747" y="1115"/>
              </a:cxn>
              <a:cxn ang="0">
                <a:pos x="5950" y="1186"/>
              </a:cxn>
              <a:cxn ang="0">
                <a:pos x="5953" y="1184"/>
              </a:cxn>
              <a:cxn ang="0">
                <a:pos x="6263" y="1109"/>
              </a:cxn>
              <a:cxn ang="0">
                <a:pos x="6398" y="1120"/>
              </a:cxn>
              <a:cxn ang="0">
                <a:pos x="6479" y="1030"/>
              </a:cxn>
              <a:cxn ang="0">
                <a:pos x="6822" y="908"/>
              </a:cxn>
              <a:cxn ang="0">
                <a:pos x="7165" y="1030"/>
              </a:cxn>
              <a:cxn ang="0">
                <a:pos x="7289" y="1210"/>
              </a:cxn>
              <a:cxn ang="0">
                <a:pos x="7387" y="1191"/>
              </a:cxn>
              <a:cxn ang="0">
                <a:pos x="7537" y="1241"/>
              </a:cxn>
              <a:cxn ang="0">
                <a:pos x="7609" y="1134"/>
              </a:cxn>
            </a:cxnLst>
            <a:rect l="0" t="0" r="r" b="b"/>
            <a:pathLst>
              <a:path w="7680" h="1503">
                <a:moveTo>
                  <a:pt x="7609" y="1134"/>
                </a:moveTo>
                <a:cubicBezTo>
                  <a:pt x="7631" y="1115"/>
                  <a:pt x="7655" y="1100"/>
                  <a:pt x="7680" y="1089"/>
                </a:cubicBezTo>
                <a:cubicBezTo>
                  <a:pt x="7680" y="1503"/>
                  <a:pt x="7680" y="1503"/>
                  <a:pt x="7680" y="1503"/>
                </a:cubicBezTo>
                <a:cubicBezTo>
                  <a:pt x="0" y="1503"/>
                  <a:pt x="0" y="1503"/>
                  <a:pt x="0" y="1503"/>
                </a:cubicBezTo>
                <a:cubicBezTo>
                  <a:pt x="0" y="577"/>
                  <a:pt x="0" y="577"/>
                  <a:pt x="0" y="577"/>
                </a:cubicBezTo>
                <a:cubicBezTo>
                  <a:pt x="11" y="577"/>
                  <a:pt x="21" y="576"/>
                  <a:pt x="32" y="576"/>
                </a:cubicBezTo>
                <a:cubicBezTo>
                  <a:pt x="146" y="576"/>
                  <a:pt x="247" y="602"/>
                  <a:pt x="337" y="652"/>
                </a:cubicBezTo>
                <a:cubicBezTo>
                  <a:pt x="357" y="624"/>
                  <a:pt x="382" y="597"/>
                  <a:pt x="411" y="572"/>
                </a:cubicBezTo>
                <a:cubicBezTo>
                  <a:pt x="509" y="487"/>
                  <a:pt x="627" y="445"/>
                  <a:pt x="765" y="445"/>
                </a:cubicBezTo>
                <a:cubicBezTo>
                  <a:pt x="810" y="445"/>
                  <a:pt x="852" y="450"/>
                  <a:pt x="892" y="458"/>
                </a:cubicBezTo>
                <a:cubicBezTo>
                  <a:pt x="890" y="444"/>
                  <a:pt x="890" y="429"/>
                  <a:pt x="890" y="414"/>
                </a:cubicBezTo>
                <a:cubicBezTo>
                  <a:pt x="890" y="300"/>
                  <a:pt x="937" y="202"/>
                  <a:pt x="1030" y="121"/>
                </a:cubicBezTo>
                <a:cubicBezTo>
                  <a:pt x="1124" y="40"/>
                  <a:pt x="1238" y="0"/>
                  <a:pt x="1370" y="0"/>
                </a:cubicBezTo>
                <a:cubicBezTo>
                  <a:pt x="1503" y="0"/>
                  <a:pt x="1616" y="40"/>
                  <a:pt x="1710" y="121"/>
                </a:cubicBezTo>
                <a:cubicBezTo>
                  <a:pt x="1758" y="162"/>
                  <a:pt x="1794" y="208"/>
                  <a:pt x="1817" y="258"/>
                </a:cubicBezTo>
                <a:cubicBezTo>
                  <a:pt x="1833" y="242"/>
                  <a:pt x="1849" y="226"/>
                  <a:pt x="1867" y="211"/>
                </a:cubicBezTo>
                <a:cubicBezTo>
                  <a:pt x="2009" y="89"/>
                  <a:pt x="2179" y="28"/>
                  <a:pt x="2379" y="28"/>
                </a:cubicBezTo>
                <a:cubicBezTo>
                  <a:pt x="2579" y="28"/>
                  <a:pt x="2750" y="89"/>
                  <a:pt x="2891" y="211"/>
                </a:cubicBezTo>
                <a:cubicBezTo>
                  <a:pt x="2953" y="264"/>
                  <a:pt x="3001" y="321"/>
                  <a:pt x="3036" y="384"/>
                </a:cubicBezTo>
                <a:cubicBezTo>
                  <a:pt x="3084" y="374"/>
                  <a:pt x="3135" y="369"/>
                  <a:pt x="3189" y="369"/>
                </a:cubicBezTo>
                <a:cubicBezTo>
                  <a:pt x="3365" y="369"/>
                  <a:pt x="3515" y="423"/>
                  <a:pt x="3639" y="530"/>
                </a:cubicBezTo>
                <a:cubicBezTo>
                  <a:pt x="3706" y="588"/>
                  <a:pt x="3755" y="652"/>
                  <a:pt x="3786" y="723"/>
                </a:cubicBezTo>
                <a:cubicBezTo>
                  <a:pt x="3887" y="683"/>
                  <a:pt x="3998" y="663"/>
                  <a:pt x="4120" y="663"/>
                </a:cubicBezTo>
                <a:cubicBezTo>
                  <a:pt x="4320" y="663"/>
                  <a:pt x="4490" y="717"/>
                  <a:pt x="4631" y="824"/>
                </a:cubicBezTo>
                <a:cubicBezTo>
                  <a:pt x="4657" y="844"/>
                  <a:pt x="4680" y="864"/>
                  <a:pt x="4701" y="885"/>
                </a:cubicBezTo>
                <a:cubicBezTo>
                  <a:pt x="4745" y="870"/>
                  <a:pt x="4792" y="863"/>
                  <a:pt x="4843" y="863"/>
                </a:cubicBezTo>
                <a:cubicBezTo>
                  <a:pt x="4954" y="863"/>
                  <a:pt x="5048" y="897"/>
                  <a:pt x="5126" y="964"/>
                </a:cubicBezTo>
                <a:cubicBezTo>
                  <a:pt x="5144" y="980"/>
                  <a:pt x="5161" y="997"/>
                  <a:pt x="5175" y="1014"/>
                </a:cubicBezTo>
                <a:cubicBezTo>
                  <a:pt x="5201" y="1010"/>
                  <a:pt x="5228" y="1008"/>
                  <a:pt x="5256" y="1008"/>
                </a:cubicBezTo>
                <a:cubicBezTo>
                  <a:pt x="5363" y="1008"/>
                  <a:pt x="5455" y="1034"/>
                  <a:pt x="5531" y="1086"/>
                </a:cubicBezTo>
                <a:cubicBezTo>
                  <a:pt x="5559" y="1105"/>
                  <a:pt x="5582" y="1126"/>
                  <a:pt x="5600" y="1148"/>
                </a:cubicBezTo>
                <a:cubicBezTo>
                  <a:pt x="5644" y="1126"/>
                  <a:pt x="5692" y="1115"/>
                  <a:pt x="5747" y="1115"/>
                </a:cubicBezTo>
                <a:cubicBezTo>
                  <a:pt x="5826" y="1115"/>
                  <a:pt x="5894" y="1139"/>
                  <a:pt x="5950" y="1186"/>
                </a:cubicBezTo>
                <a:cubicBezTo>
                  <a:pt x="5951" y="1185"/>
                  <a:pt x="5952" y="1185"/>
                  <a:pt x="5953" y="1184"/>
                </a:cubicBezTo>
                <a:cubicBezTo>
                  <a:pt x="6039" y="1134"/>
                  <a:pt x="6142" y="1109"/>
                  <a:pt x="6263" y="1109"/>
                </a:cubicBezTo>
                <a:cubicBezTo>
                  <a:pt x="6311" y="1109"/>
                  <a:pt x="6356" y="1113"/>
                  <a:pt x="6398" y="1120"/>
                </a:cubicBezTo>
                <a:cubicBezTo>
                  <a:pt x="6420" y="1088"/>
                  <a:pt x="6447" y="1058"/>
                  <a:pt x="6479" y="1030"/>
                </a:cubicBezTo>
                <a:cubicBezTo>
                  <a:pt x="6574" y="949"/>
                  <a:pt x="6688" y="908"/>
                  <a:pt x="6822" y="908"/>
                </a:cubicBezTo>
                <a:cubicBezTo>
                  <a:pt x="6956" y="908"/>
                  <a:pt x="7070" y="949"/>
                  <a:pt x="7165" y="1030"/>
                </a:cubicBezTo>
                <a:cubicBezTo>
                  <a:pt x="7226" y="1083"/>
                  <a:pt x="7267" y="1143"/>
                  <a:pt x="7289" y="1210"/>
                </a:cubicBezTo>
                <a:cubicBezTo>
                  <a:pt x="7319" y="1197"/>
                  <a:pt x="7351" y="1191"/>
                  <a:pt x="7387" y="1191"/>
                </a:cubicBezTo>
                <a:cubicBezTo>
                  <a:pt x="7445" y="1191"/>
                  <a:pt x="7495" y="1208"/>
                  <a:pt x="7537" y="1241"/>
                </a:cubicBezTo>
                <a:cubicBezTo>
                  <a:pt x="7549" y="1201"/>
                  <a:pt x="7573" y="1165"/>
                  <a:pt x="7609" y="1134"/>
                </a:cubicBezTo>
                <a:close/>
              </a:path>
            </a:pathLst>
          </a:custGeom>
          <a:solidFill>
            <a:srgbClr val="98C05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4" name="矩形 3"/>
          <p:cNvSpPr>
            <a:spLocks noChangeArrowheads="1"/>
          </p:cNvSpPr>
          <p:nvPr/>
        </p:nvSpPr>
        <p:spPr bwMode="auto">
          <a:xfrm>
            <a:off x="7766974" y="569220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06" name="TextBox 59"/>
          <p:cNvSpPr txBox="1">
            <a:spLocks noChangeArrowheads="1"/>
          </p:cNvSpPr>
          <p:nvPr/>
        </p:nvSpPr>
        <p:spPr bwMode="auto">
          <a:xfrm flipH="1">
            <a:off x="3070262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 106"/>
          <p:cNvSpPr>
            <a:spLocks noChangeArrowheads="1"/>
          </p:cNvSpPr>
          <p:nvPr/>
        </p:nvSpPr>
        <p:spPr bwMode="auto">
          <a:xfrm>
            <a:off x="2648200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08" name="TextBox 59"/>
          <p:cNvSpPr txBox="1">
            <a:spLocks noChangeArrowheads="1"/>
          </p:cNvSpPr>
          <p:nvPr/>
        </p:nvSpPr>
        <p:spPr bwMode="auto">
          <a:xfrm flipH="1">
            <a:off x="7359525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6937463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851008" y="4031245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>
            <a:spLocks noChangeArrowheads="1"/>
          </p:cNvSpPr>
          <p:nvPr/>
        </p:nvSpPr>
        <p:spPr bwMode="auto">
          <a:xfrm>
            <a:off x="428946" y="4487319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2" name="TextBox 59"/>
          <p:cNvSpPr txBox="1">
            <a:spLocks noChangeArrowheads="1"/>
          </p:cNvSpPr>
          <p:nvPr/>
        </p:nvSpPr>
        <p:spPr bwMode="auto">
          <a:xfrm flipH="1">
            <a:off x="5098050" y="3932823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>
            <a:spLocks noChangeArrowheads="1"/>
          </p:cNvSpPr>
          <p:nvPr/>
        </p:nvSpPr>
        <p:spPr bwMode="auto">
          <a:xfrm>
            <a:off x="4675988" y="4388897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4" name="TextBox 59"/>
          <p:cNvSpPr txBox="1">
            <a:spLocks noChangeArrowheads="1"/>
          </p:cNvSpPr>
          <p:nvPr/>
        </p:nvSpPr>
        <p:spPr bwMode="auto">
          <a:xfrm flipH="1">
            <a:off x="9863862" y="4640019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9441800" y="5096093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5"/>
          <p:cNvSpPr/>
          <p:nvPr/>
        </p:nvSpPr>
        <p:spPr bwMode="auto">
          <a:xfrm>
            <a:off x="3152816" y="1916917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8" name="Freeform 6"/>
          <p:cNvSpPr/>
          <p:nvPr/>
        </p:nvSpPr>
        <p:spPr bwMode="auto">
          <a:xfrm>
            <a:off x="2595984" y="2894928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9" name="Freeform 7"/>
          <p:cNvSpPr/>
          <p:nvPr/>
        </p:nvSpPr>
        <p:spPr bwMode="auto">
          <a:xfrm>
            <a:off x="2043086" y="3870649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0" name="Freeform 8"/>
          <p:cNvSpPr/>
          <p:nvPr/>
        </p:nvSpPr>
        <p:spPr bwMode="auto">
          <a:xfrm>
            <a:off x="1486255" y="4844077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945179" y="5147271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2945179" y="4172698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283593" y="3198122"/>
            <a:ext cx="218614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3443488" y="2221256"/>
            <a:ext cx="186635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5" name="Oval 11"/>
          <p:cNvSpPr/>
          <p:nvPr/>
        </p:nvSpPr>
        <p:spPr>
          <a:xfrm>
            <a:off x="5162860" y="2264449"/>
            <a:ext cx="282947" cy="282947"/>
          </a:xfrm>
          <a:prstGeom prst="ellipse">
            <a:avLst/>
          </a:pr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Oval 12"/>
          <p:cNvSpPr/>
          <p:nvPr/>
        </p:nvSpPr>
        <p:spPr>
          <a:xfrm>
            <a:off x="5723806" y="3241315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Oval 13"/>
          <p:cNvSpPr/>
          <p:nvPr/>
        </p:nvSpPr>
        <p:spPr>
          <a:xfrm>
            <a:off x="6291751" y="4215891"/>
            <a:ext cx="282947" cy="282947"/>
          </a:xfrm>
          <a:prstGeom prst="ellipse">
            <a:avLst/>
          </a:pr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Oval 14"/>
          <p:cNvSpPr/>
          <p:nvPr/>
        </p:nvSpPr>
        <p:spPr>
          <a:xfrm>
            <a:off x="6848730" y="5190464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肘形接點 23"/>
          <p:cNvSpPr>
            <a:spLocks noChangeShapeType="1"/>
          </p:cNvSpPr>
          <p:nvPr/>
        </p:nvSpPr>
        <p:spPr bwMode="auto">
          <a:xfrm rot="5400000" flipH="1" flipV="1">
            <a:off x="6194499" y="795963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876723" y="116789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7876723" y="1518095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肘形接點 23"/>
          <p:cNvSpPr>
            <a:spLocks noChangeShapeType="1"/>
          </p:cNvSpPr>
          <p:nvPr/>
        </p:nvSpPr>
        <p:spPr bwMode="auto">
          <a:xfrm rot="5400000" flipH="1" flipV="1">
            <a:off x="6605709" y="2245502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876723" y="24534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876723" y="2803636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55" name="直接连接符 54"/>
          <p:cNvCxnSpPr>
            <a:stCxn id="47" idx="6"/>
          </p:cNvCxnSpPr>
          <p:nvPr/>
        </p:nvCxnSpPr>
        <p:spPr>
          <a:xfrm flipV="1">
            <a:off x="6574698" y="4349543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连接符 55"/>
          <p:cNvCxnSpPr/>
          <p:nvPr/>
        </p:nvCxnSpPr>
        <p:spPr>
          <a:xfrm flipV="1">
            <a:off x="7131677" y="5308089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矩形 56"/>
          <p:cNvSpPr/>
          <p:nvPr/>
        </p:nvSpPr>
        <p:spPr>
          <a:xfrm>
            <a:off x="7876723" y="379352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7876723" y="4143719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876723" y="513365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7876723" y="5483852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4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2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 animBg="1"/>
      <p:bldP spid="53" grpId="0"/>
      <p:bldP spid="54" grpId="0"/>
      <p:bldP spid="57" grpId="0"/>
      <p:bldP spid="58" grpId="0"/>
      <p:bldP spid="59" grpId="0"/>
      <p:bldP spid="60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>
            <a:spLocks noChangeAspect="1"/>
          </p:cNvSpPr>
          <p:nvPr/>
        </p:nvSpPr>
        <p:spPr>
          <a:xfrm>
            <a:off x="1563595" y="1662839"/>
            <a:ext cx="4002184" cy="1800000"/>
          </a:xfrm>
          <a:prstGeom prst="rect">
            <a:avLst/>
          </a:prstGeom>
          <a:noFill/>
          <a:ln w="57150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>
            <a:spLocks noChangeAspect="1"/>
          </p:cNvSpPr>
          <p:nvPr/>
        </p:nvSpPr>
        <p:spPr>
          <a:xfrm>
            <a:off x="6964878" y="1662839"/>
            <a:ext cx="4002184" cy="1800000"/>
          </a:xfrm>
          <a:prstGeom prst="rect">
            <a:avLst/>
          </a:prstGeom>
          <a:noFill/>
          <a:ln w="57150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>
            <a:spLocks noChangeAspect="1"/>
          </p:cNvSpPr>
          <p:nvPr/>
        </p:nvSpPr>
        <p:spPr>
          <a:xfrm>
            <a:off x="1563595" y="4207027"/>
            <a:ext cx="4002184" cy="1800000"/>
          </a:xfrm>
          <a:prstGeom prst="rect">
            <a:avLst/>
          </a:prstGeom>
          <a:noFill/>
          <a:ln w="57150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>
            <a:spLocks noChangeAspect="1"/>
          </p:cNvSpPr>
          <p:nvPr/>
        </p:nvSpPr>
        <p:spPr>
          <a:xfrm>
            <a:off x="6964878" y="4207027"/>
            <a:ext cx="4002184" cy="1800000"/>
          </a:xfrm>
          <a:prstGeom prst="rect">
            <a:avLst/>
          </a:prstGeom>
          <a:noFill/>
          <a:ln w="57150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 rot="19800000">
            <a:off x="1466941" y="1636313"/>
            <a:ext cx="1051774" cy="633413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94" name="任意多边形 93"/>
            <p:cNvSpPr/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Freeform 13"/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Freeform 14"/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 rot="19800000">
            <a:off x="1466941" y="4192285"/>
            <a:ext cx="1051774" cy="633413"/>
            <a:chOff x="637114" y="4919120"/>
            <a:chExt cx="1051774" cy="633413"/>
          </a:xfrm>
          <a:solidFill>
            <a:schemeClr val="bg1"/>
          </a:solidFill>
        </p:grpSpPr>
        <p:sp>
          <p:nvSpPr>
            <p:cNvPr id="97" name="任意多边形 96"/>
            <p:cNvSpPr/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5"/>
            <p:cNvSpPr/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rot="19800000">
            <a:off x="6841153" y="1654018"/>
            <a:ext cx="1051774" cy="633413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99" name="任意多边形 98"/>
            <p:cNvSpPr/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101" name="Freeform 23"/>
              <p:cNvSpPr/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27"/>
              <p:cNvSpPr/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 rot="19800000">
            <a:off x="6848087" y="4192284"/>
            <a:ext cx="1051774" cy="633413"/>
            <a:chOff x="6170024" y="4919119"/>
            <a:chExt cx="1051774" cy="633413"/>
          </a:xfrm>
          <a:solidFill>
            <a:schemeClr val="bg1"/>
          </a:solidFill>
        </p:grpSpPr>
        <p:sp>
          <p:nvSpPr>
            <p:cNvPr id="103" name="任意多边形 102"/>
            <p:cNvSpPr/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39"/>
            <p:cNvSpPr/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2588788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2075235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987759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7474206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588788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075235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987759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474206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0" grpId="0" animBg="1"/>
      <p:bldP spid="93" grpId="0" animBg="1"/>
      <p:bldP spid="36" grpId="0"/>
      <p:bldP spid="37" grpId="0"/>
      <p:bldP spid="42" grpId="0"/>
      <p:bldP spid="43" grpId="0"/>
      <p:bldP spid="44" grpId="0"/>
      <p:bldP spid="45" grpId="0"/>
      <p:bldP spid="46" grpId="0"/>
      <p:bldP spid="47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4783236"/>
            <a:ext cx="1020657" cy="1099169"/>
          </a:xfrm>
          <a:prstGeom prst="rect">
            <a:avLst/>
          </a:pr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" y="3684068"/>
            <a:ext cx="1020657" cy="1099169"/>
          </a:xfrm>
          <a:prstGeom prst="rect">
            <a:avLst/>
          </a:pr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" y="2584657"/>
            <a:ext cx="1020657" cy="1110202"/>
          </a:xfrm>
          <a:prstGeom prst="rect">
            <a:avLst/>
          </a:pr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" y="1501194"/>
            <a:ext cx="1020657" cy="1094496"/>
          </a:xfrm>
          <a:prstGeom prst="rect">
            <a:avLst/>
          </a:pr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alibri" panose="020F0502020204030204" pitchFamily="34" charset="0"/>
                <a:ea typeface="微软雅黑" panose="020B0503020204020204" pitchFamily="34" charset="-122"/>
              </a:rPr>
              <a:t> 01</a:t>
            </a:r>
            <a:endParaRPr lang="zh-CN" altLang="en-US" sz="2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矩形 28"/>
          <p:cNvSpPr/>
          <p:nvPr/>
        </p:nvSpPr>
        <p:spPr>
          <a:xfrm>
            <a:off x="1020658" y="1501190"/>
            <a:ext cx="1991709" cy="1396263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5" name="矩形 28"/>
          <p:cNvSpPr/>
          <p:nvPr/>
        </p:nvSpPr>
        <p:spPr>
          <a:xfrm>
            <a:off x="1020659" y="2597764"/>
            <a:ext cx="1995171" cy="1098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6" name="矩形 28"/>
          <p:cNvSpPr/>
          <p:nvPr/>
        </p:nvSpPr>
        <p:spPr>
          <a:xfrm>
            <a:off x="1020659" y="3688800"/>
            <a:ext cx="1999707" cy="109422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7" name="矩形 28"/>
          <p:cNvSpPr/>
          <p:nvPr/>
        </p:nvSpPr>
        <p:spPr>
          <a:xfrm>
            <a:off x="1015353" y="4468863"/>
            <a:ext cx="2003073" cy="141357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8" name="Freeform 144"/>
          <p:cNvSpPr>
            <a:spLocks noEditPoints="1"/>
          </p:cNvSpPr>
          <p:nvPr/>
        </p:nvSpPr>
        <p:spPr bwMode="black">
          <a:xfrm>
            <a:off x="1789008" y="2928049"/>
            <a:ext cx="373969" cy="660051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en-US" sz="1400"/>
          </a:p>
        </p:txBody>
      </p:sp>
      <p:pic>
        <p:nvPicPr>
          <p:cNvPr id="39" name="Picture 34" descr="Efficienc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0855" y="3795978"/>
            <a:ext cx="810268" cy="75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roup 173"/>
          <p:cNvGrpSpPr>
            <a:grpSpLocks noChangeAspect="1"/>
          </p:cNvGrpSpPr>
          <p:nvPr/>
        </p:nvGrpSpPr>
        <p:grpSpPr>
          <a:xfrm>
            <a:off x="1700231" y="4720235"/>
            <a:ext cx="551519" cy="709863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6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sp>
        <p:nvSpPr>
          <p:cNvPr id="48" name="Freeform 89"/>
          <p:cNvSpPr>
            <a:spLocks noEditPoints="1"/>
          </p:cNvSpPr>
          <p:nvPr/>
        </p:nvSpPr>
        <p:spPr bwMode="black">
          <a:xfrm>
            <a:off x="1600780" y="2105268"/>
            <a:ext cx="684731" cy="44066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/>
          <a:lstStyle/>
          <a:p>
            <a:endParaRPr lang="en-US" sz="1200"/>
          </a:p>
        </p:txBody>
      </p:sp>
      <p:sp>
        <p:nvSpPr>
          <p:cNvPr id="49" name="等腰三角形 66"/>
          <p:cNvSpPr/>
          <p:nvPr/>
        </p:nvSpPr>
        <p:spPr>
          <a:xfrm rot="5400000">
            <a:off x="4166957" y="950679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等腰三角形 67"/>
          <p:cNvSpPr/>
          <p:nvPr/>
        </p:nvSpPr>
        <p:spPr>
          <a:xfrm rot="5400000">
            <a:off x="4166957" y="1742585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等腰三角形 68"/>
          <p:cNvSpPr/>
          <p:nvPr/>
        </p:nvSpPr>
        <p:spPr>
          <a:xfrm rot="5400000">
            <a:off x="4172110" y="2529337"/>
            <a:ext cx="781879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等腰三角形 69"/>
          <p:cNvSpPr/>
          <p:nvPr/>
        </p:nvSpPr>
        <p:spPr>
          <a:xfrm rot="5400000">
            <a:off x="4166957" y="3316090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85"/>
          <p:cNvSpPr txBox="1"/>
          <p:nvPr/>
        </p:nvSpPr>
        <p:spPr>
          <a:xfrm>
            <a:off x="6359357" y="2144847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4" name="TextBox 86"/>
          <p:cNvSpPr txBox="1"/>
          <p:nvPr/>
        </p:nvSpPr>
        <p:spPr>
          <a:xfrm>
            <a:off x="6359357" y="2920394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</a:p>
        </p:txBody>
      </p:sp>
      <p:sp>
        <p:nvSpPr>
          <p:cNvPr id="55" name="TextBox 87"/>
          <p:cNvSpPr txBox="1"/>
          <p:nvPr/>
        </p:nvSpPr>
        <p:spPr>
          <a:xfrm>
            <a:off x="6359357" y="3709955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88"/>
          <p:cNvSpPr txBox="1"/>
          <p:nvPr/>
        </p:nvSpPr>
        <p:spPr>
          <a:xfrm>
            <a:off x="6359357" y="4506530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</a:p>
        </p:txBody>
      </p:sp>
      <p:sp>
        <p:nvSpPr>
          <p:cNvPr id="57" name="任意多边形 56"/>
          <p:cNvSpPr/>
          <p:nvPr/>
        </p:nvSpPr>
        <p:spPr>
          <a:xfrm rot="16200000">
            <a:off x="10816941" y="2801294"/>
            <a:ext cx="1065700" cy="1780672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58" name="TextBox 89"/>
          <p:cNvSpPr txBox="1"/>
          <p:nvPr/>
        </p:nvSpPr>
        <p:spPr>
          <a:xfrm>
            <a:off x="10930131" y="3306907"/>
            <a:ext cx="1067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89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79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67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 animBg="1"/>
      <p:bldP spid="58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8682585" y="2604069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Freeform 7"/>
          <p:cNvSpPr/>
          <p:nvPr/>
        </p:nvSpPr>
        <p:spPr bwMode="auto">
          <a:xfrm>
            <a:off x="6109822" y="3619234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Oval 8"/>
          <p:cNvSpPr>
            <a:spLocks noChangeArrowheads="1"/>
          </p:cNvSpPr>
          <p:nvPr/>
        </p:nvSpPr>
        <p:spPr bwMode="auto">
          <a:xfrm>
            <a:off x="1723302" y="1995961"/>
            <a:ext cx="1840882" cy="1833732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auto">
          <a:xfrm>
            <a:off x="3092347" y="1903023"/>
            <a:ext cx="2287698" cy="2280548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Oval 10"/>
          <p:cNvSpPr>
            <a:spLocks noChangeArrowheads="1"/>
          </p:cNvSpPr>
          <p:nvPr/>
        </p:nvSpPr>
        <p:spPr bwMode="auto">
          <a:xfrm>
            <a:off x="2298801" y="3121937"/>
            <a:ext cx="1915947" cy="1923095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15"/>
          <p:cNvSpPr/>
          <p:nvPr/>
        </p:nvSpPr>
        <p:spPr bwMode="auto">
          <a:xfrm>
            <a:off x="7389921" y="3218609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6302941" y="3132458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TextBox 18"/>
          <p:cNvSpPr txBox="1"/>
          <p:nvPr/>
        </p:nvSpPr>
        <p:spPr>
          <a:xfrm>
            <a:off x="7604795" y="2636790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8895672" y="2044421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3328493" y="3295396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729226" y="4312692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9"/>
          <p:cNvSpPr txBox="1"/>
          <p:nvPr/>
        </p:nvSpPr>
        <p:spPr>
          <a:xfrm flipH="1">
            <a:off x="5729226" y="4674734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solidFill>
                  <a:schemeClr val="accent6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uLnTx/>
              <a:uFillTx/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30"/>
          <p:cNvSpPr txBox="1"/>
          <p:nvPr/>
        </p:nvSpPr>
        <p:spPr>
          <a:xfrm>
            <a:off x="5729225" y="5088752"/>
            <a:ext cx="460212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。您的内容打在这里，或者通过复制您的文本后。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40" grpId="0"/>
      <p:bldP spid="41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57"/>
          <p:cNvSpPr/>
          <p:nvPr/>
        </p:nvSpPr>
        <p:spPr>
          <a:xfrm rot="5400000">
            <a:off x="3339186" y="3335608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18900000">
            <a:off x="1800398" y="3155337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 rot="18900000" flipV="1">
            <a:off x="2627163" y="3981218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 rot="2700000">
            <a:off x="2608112" y="2326390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心形 20"/>
          <p:cNvSpPr/>
          <p:nvPr/>
        </p:nvSpPr>
        <p:spPr>
          <a:xfrm>
            <a:off x="2986292" y="1982631"/>
            <a:ext cx="351692" cy="293077"/>
          </a:xfrm>
          <a:prstGeom prst="hear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617003" y="3449533"/>
            <a:ext cx="224872" cy="564609"/>
            <a:chOff x="3114596" y="2996938"/>
            <a:chExt cx="224872" cy="564609"/>
          </a:xfrm>
          <a:solidFill>
            <a:srgbClr val="98C052"/>
          </a:solidFill>
        </p:grpSpPr>
        <p:sp>
          <p:nvSpPr>
            <p:cNvPr id="23" name="椭圆 22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08533" y="3537136"/>
            <a:ext cx="439857" cy="311768"/>
            <a:chOff x="4979939" y="3638125"/>
            <a:chExt cx="439857" cy="311768"/>
          </a:xfrm>
          <a:solidFill>
            <a:srgbClr val="98C052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37" name="矩形 36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4" name="等腰三角形 33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剪去单角的矩形 31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28203" y="5122596"/>
            <a:ext cx="465358" cy="418456"/>
            <a:chOff x="2928203" y="5369694"/>
            <a:chExt cx="465358" cy="418456"/>
          </a:xfrm>
          <a:solidFill>
            <a:srgbClr val="5DAD71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40" name="任意多边形 39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5989934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5989934" y="2537008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777006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8777005" y="2537008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989934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5989934" y="459604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777006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8777005" y="4596044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59" grpId="0" animBg="1"/>
      <p:bldP spid="57" grpId="0" animBg="1"/>
      <p:bldP spid="21" grpId="0" animBg="1"/>
      <p:bldP spid="61" grpId="0"/>
      <p:bldP spid="62" grpId="0"/>
      <p:bldP spid="70" grpId="0"/>
      <p:bldP spid="71" grpId="0"/>
      <p:bldP spid="72" grpId="0"/>
      <p:bldP spid="73" grpId="0"/>
      <p:bldP spid="74" grpId="0"/>
      <p:bldP spid="75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569743" y="2071722"/>
            <a:ext cx="3026043" cy="3019572"/>
            <a:chOff x="2010185" y="1921596"/>
            <a:chExt cx="3026043" cy="3019572"/>
          </a:xfrm>
        </p:grpSpPr>
        <p:sp>
          <p:nvSpPr>
            <p:cNvPr id="31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51AFA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Freeform 10"/>
          <p:cNvSpPr/>
          <p:nvPr/>
        </p:nvSpPr>
        <p:spPr bwMode="auto">
          <a:xfrm>
            <a:off x="4589262" y="2149396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Freeform 11"/>
          <p:cNvSpPr/>
          <p:nvPr/>
        </p:nvSpPr>
        <p:spPr bwMode="auto">
          <a:xfrm>
            <a:off x="5037598" y="4120756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Freeform 12"/>
          <p:cNvSpPr/>
          <p:nvPr/>
        </p:nvSpPr>
        <p:spPr bwMode="auto">
          <a:xfrm>
            <a:off x="1974244" y="2453619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3253071" y="3020166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dirty="0" smtClean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000" b="1" dirty="0" smtClean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4000" b="1" dirty="0" smtClean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5791557" y="1914026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19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084469" y="4394638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24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1027242" y="2237337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57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Box 29"/>
          <p:cNvSpPr txBox="1"/>
          <p:nvPr/>
        </p:nvSpPr>
        <p:spPr>
          <a:xfrm flipH="1">
            <a:off x="7518860" y="177488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solidFill>
                  <a:schemeClr val="accent6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uLnTx/>
              <a:uFillTx/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30"/>
          <p:cNvSpPr txBox="1"/>
          <p:nvPr/>
        </p:nvSpPr>
        <p:spPr>
          <a:xfrm>
            <a:off x="7518860" y="2229392"/>
            <a:ext cx="3528392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录入描述说明。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 flipV="1">
            <a:off x="7580237" y="5227259"/>
            <a:ext cx="294350" cy="630059"/>
            <a:chOff x="1211900" y="2115662"/>
            <a:chExt cx="220762" cy="472544"/>
          </a:xfrm>
        </p:grpSpPr>
        <p:sp>
          <p:nvSpPr>
            <p:cNvPr id="45" name="矩形 44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V="1">
            <a:off x="7890005" y="4913168"/>
            <a:ext cx="294351" cy="1258240"/>
            <a:chOff x="1439447" y="1880094"/>
            <a:chExt cx="220763" cy="943680"/>
          </a:xfrm>
        </p:grpSpPr>
        <p:sp>
          <p:nvSpPr>
            <p:cNvPr id="48" name="矩形 47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8199774" y="5153189"/>
            <a:ext cx="294351" cy="778197"/>
            <a:chOff x="1670835" y="2060110"/>
            <a:chExt cx="220763" cy="583648"/>
          </a:xfrm>
        </p:grpSpPr>
        <p:sp>
          <p:nvSpPr>
            <p:cNvPr id="51" name="矩形 50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flipV="1">
            <a:off x="8509543" y="4769147"/>
            <a:ext cx="294351" cy="1546283"/>
            <a:chOff x="1903043" y="1772078"/>
            <a:chExt cx="220763" cy="1159712"/>
          </a:xfrm>
        </p:grpSpPr>
        <p:sp>
          <p:nvSpPr>
            <p:cNvPr id="54" name="矩形 53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flipV="1">
            <a:off x="8819312" y="4961168"/>
            <a:ext cx="294351" cy="1162240"/>
            <a:chOff x="2131820" y="1916094"/>
            <a:chExt cx="220763" cy="871680"/>
          </a:xfrm>
        </p:grpSpPr>
        <p:sp>
          <p:nvSpPr>
            <p:cNvPr id="57" name="矩形 56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 flipV="1">
            <a:off x="9129081" y="4913168"/>
            <a:ext cx="294351" cy="1258240"/>
            <a:chOff x="2360615" y="1880094"/>
            <a:chExt cx="220763" cy="943680"/>
          </a:xfrm>
        </p:grpSpPr>
        <p:sp>
          <p:nvSpPr>
            <p:cNvPr id="60" name="矩形 59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V="1">
            <a:off x="9438850" y="5153189"/>
            <a:ext cx="294351" cy="778197"/>
            <a:chOff x="2590196" y="2060110"/>
            <a:chExt cx="220763" cy="583648"/>
          </a:xfrm>
        </p:grpSpPr>
        <p:sp>
          <p:nvSpPr>
            <p:cNvPr id="63" name="矩形 62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V="1">
            <a:off x="9748622" y="5227260"/>
            <a:ext cx="294351" cy="630056"/>
            <a:chOff x="2818973" y="2115663"/>
            <a:chExt cx="220763" cy="472542"/>
          </a:xfrm>
        </p:grpSpPr>
        <p:sp>
          <p:nvSpPr>
            <p:cNvPr id="66" name="矩形 65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8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2" dur="35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6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0"/>
          <p:cNvSpPr/>
          <p:nvPr/>
        </p:nvSpPr>
        <p:spPr>
          <a:xfrm>
            <a:off x="8943760" y="2988511"/>
            <a:ext cx="3248240" cy="1095109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 71"/>
          <p:cNvSpPr/>
          <p:nvPr/>
        </p:nvSpPr>
        <p:spPr>
          <a:xfrm>
            <a:off x="10264463" y="4076914"/>
            <a:ext cx="1927537" cy="1095109"/>
          </a:xfrm>
          <a:prstGeom prst="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椭圆 26"/>
          <p:cNvSpPr/>
          <p:nvPr/>
        </p:nvSpPr>
        <p:spPr>
          <a:xfrm>
            <a:off x="6821067" y="787322"/>
            <a:ext cx="2824619" cy="2824619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811435" y="1649663"/>
            <a:ext cx="1650961" cy="1650961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88900" cmpd="sng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237543" y="3001155"/>
            <a:ext cx="2824619" cy="2824619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88900" cmpd="sng">
            <a:solidFill>
              <a:srgbClr val="5DA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462396" y="2566389"/>
            <a:ext cx="1652400" cy="1652400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497792" y="3387210"/>
            <a:ext cx="2824619" cy="2824619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88900" cmpd="sng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70821" y="4310034"/>
            <a:ext cx="1650961" cy="1650961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79007" y="2075005"/>
            <a:ext cx="1650961" cy="1650961"/>
          </a:xfrm>
          <a:prstGeom prst="ellipse">
            <a:avLst/>
          </a:prstGeom>
          <a:blipFill>
            <a:blip r:embed="rId9" cstate="print"/>
            <a:srcRect/>
            <a:stretch>
              <a:fillRect/>
            </a:stretch>
          </a:blipFill>
          <a:ln w="88900" cmpd="sng">
            <a:solidFill>
              <a:srgbClr val="5DA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1912845" y="2092251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912846" y="2531871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文本框 11"/>
          <p:cNvSpPr txBox="1"/>
          <p:nvPr/>
        </p:nvSpPr>
        <p:spPr>
          <a:xfrm>
            <a:off x="1912845" y="3581600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12846" y="4021219"/>
            <a:ext cx="315735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文本框 11"/>
          <p:cNvSpPr txBox="1"/>
          <p:nvPr/>
        </p:nvSpPr>
        <p:spPr>
          <a:xfrm>
            <a:off x="1912845" y="4831414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912846" y="5271034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082492" y="4868053"/>
            <a:ext cx="708547" cy="708547"/>
            <a:chOff x="641132" y="4608587"/>
            <a:chExt cx="708547" cy="708547"/>
          </a:xfrm>
        </p:grpSpPr>
        <p:sp>
          <p:nvSpPr>
            <p:cNvPr id="41" name="椭圆 40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750136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82492" y="3620978"/>
            <a:ext cx="708547" cy="708547"/>
            <a:chOff x="641132" y="3404521"/>
            <a:chExt cx="708547" cy="708547"/>
          </a:xfrm>
        </p:grpSpPr>
        <p:sp>
          <p:nvSpPr>
            <p:cNvPr id="44" name="椭圆 43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82492" y="2140461"/>
            <a:ext cx="708547" cy="708547"/>
            <a:chOff x="641132" y="1897168"/>
            <a:chExt cx="708547" cy="708547"/>
          </a:xfrm>
        </p:grpSpPr>
        <p:sp>
          <p:nvSpPr>
            <p:cNvPr id="47" name="椭圆 46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287399" y="1463322"/>
            <a:ext cx="427561" cy="92514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 rot="7200000">
            <a:off x="4654091" y="2098271"/>
            <a:ext cx="427507" cy="925264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 rot="7200000">
            <a:off x="5412221" y="805708"/>
            <a:ext cx="568428" cy="1210168"/>
          </a:xfrm>
          <a:custGeom>
            <a:avLst/>
            <a:gdLst>
              <a:gd name="T0" fmla="*/ 0 w 568580"/>
              <a:gd name="T1" fmla="*/ 0 h 1210341"/>
              <a:gd name="T2" fmla="*/ 568580 w 568580"/>
              <a:gd name="T3" fmla="*/ 1210341 h 1210341"/>
            </a:gdLst>
            <a:ahLst/>
            <a:cxnLst/>
            <a:rect l="T0" t="T1" r="T2" b="T3"/>
            <a:pathLst>
              <a:path w="568580" h="1210341">
                <a:moveTo>
                  <a:pt x="135370" y="1210341"/>
                </a:moveTo>
                <a:cubicBezTo>
                  <a:pt x="58064" y="1073715"/>
                  <a:pt x="14249" y="915795"/>
                  <a:pt x="14249" y="747643"/>
                </a:cubicBezTo>
                <a:cubicBezTo>
                  <a:pt x="14249" y="580971"/>
                  <a:pt x="57296" y="424352"/>
                  <a:pt x="133560" y="288681"/>
                </a:cubicBezTo>
                <a:lnTo>
                  <a:pt x="0" y="208431"/>
                </a:lnTo>
                <a:lnTo>
                  <a:pt x="540814" y="0"/>
                </a:lnTo>
                <a:lnTo>
                  <a:pt x="568580" y="550068"/>
                </a:lnTo>
                <a:lnTo>
                  <a:pt x="437427" y="471263"/>
                </a:lnTo>
                <a:cubicBezTo>
                  <a:pt x="393156" y="553544"/>
                  <a:pt x="368437" y="647707"/>
                  <a:pt x="368437" y="747643"/>
                </a:cubicBezTo>
                <a:cubicBezTo>
                  <a:pt x="368437" y="851272"/>
                  <a:pt x="395017" y="948694"/>
                  <a:pt x="441871" y="103338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 rot="3600000">
            <a:off x="4654092" y="828259"/>
            <a:ext cx="427508" cy="925264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9" name="任意多边形 28"/>
          <p:cNvSpPr>
            <a:spLocks noChangeArrowheads="1"/>
          </p:cNvSpPr>
          <p:nvPr/>
        </p:nvSpPr>
        <p:spPr bwMode="auto">
          <a:xfrm>
            <a:off x="6135447" y="4211010"/>
            <a:ext cx="2300089" cy="1261914"/>
          </a:xfrm>
          <a:custGeom>
            <a:avLst/>
            <a:gdLst>
              <a:gd name="connsiteX0" fmla="*/ 787027 w 2300089"/>
              <a:gd name="connsiteY0" fmla="*/ 0 h 1261914"/>
              <a:gd name="connsiteX1" fmla="*/ 1274382 w 2300089"/>
              <a:gd name="connsiteY1" fmla="*/ 281340 h 1261914"/>
              <a:gd name="connsiteX2" fmla="*/ 1168981 w 2300089"/>
              <a:gd name="connsiteY2" fmla="*/ 436816 h 1261914"/>
              <a:gd name="connsiteX3" fmla="*/ 1152704 w 2300089"/>
              <a:gd name="connsiteY3" fmla="*/ 455248 h 1261914"/>
              <a:gd name="connsiteX4" fmla="*/ 1667689 w 2300089"/>
              <a:gd name="connsiteY4" fmla="*/ 455248 h 1261914"/>
              <a:gd name="connsiteX5" fmla="*/ 1667689 w 2300089"/>
              <a:gd name="connsiteY5" fmla="*/ 210315 h 1261914"/>
              <a:gd name="connsiteX6" fmla="*/ 2300089 w 2300089"/>
              <a:gd name="connsiteY6" fmla="*/ 736115 h 1261914"/>
              <a:gd name="connsiteX7" fmla="*/ 1667689 w 2300089"/>
              <a:gd name="connsiteY7" fmla="*/ 1261914 h 1261914"/>
              <a:gd name="connsiteX8" fmla="*/ 1667689 w 2300089"/>
              <a:gd name="connsiteY8" fmla="*/ 1016981 h 1261914"/>
              <a:gd name="connsiteX9" fmla="*/ 14415 w 2300089"/>
              <a:gd name="connsiteY9" fmla="*/ 1016981 h 1261914"/>
              <a:gd name="connsiteX10" fmla="*/ 14415 w 2300089"/>
              <a:gd name="connsiteY10" fmla="*/ 1016063 h 1261914"/>
              <a:gd name="connsiteX11" fmla="*/ 0 w 2300089"/>
              <a:gd name="connsiteY11" fmla="*/ 1017105 h 1261914"/>
              <a:gd name="connsiteX12" fmla="*/ 30 w 2300089"/>
              <a:gd name="connsiteY12" fmla="*/ 454373 h 1261914"/>
              <a:gd name="connsiteX13" fmla="*/ 451907 w 2300089"/>
              <a:gd name="connsiteY13" fmla="*/ 328301 h 1261914"/>
              <a:gd name="connsiteX14" fmla="*/ 787027 w 2300089"/>
              <a:gd name="connsiteY14" fmla="*/ 0 h 126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089" h="1261914">
                <a:moveTo>
                  <a:pt x="787027" y="0"/>
                </a:moveTo>
                <a:lnTo>
                  <a:pt x="1274382" y="281340"/>
                </a:lnTo>
                <a:cubicBezTo>
                  <a:pt x="1242708" y="335110"/>
                  <a:pt x="1207538" y="387055"/>
                  <a:pt x="1168981" y="436816"/>
                </a:cubicBezTo>
                <a:lnTo>
                  <a:pt x="1152704" y="455248"/>
                </a:lnTo>
                <a:lnTo>
                  <a:pt x="1667689" y="455248"/>
                </a:lnTo>
                <a:lnTo>
                  <a:pt x="1667689" y="210315"/>
                </a:lnTo>
                <a:lnTo>
                  <a:pt x="2300089" y="736115"/>
                </a:lnTo>
                <a:lnTo>
                  <a:pt x="1667689" y="1261914"/>
                </a:lnTo>
                <a:lnTo>
                  <a:pt x="1667689" y="1016981"/>
                </a:lnTo>
                <a:lnTo>
                  <a:pt x="14415" y="1016981"/>
                </a:lnTo>
                <a:lnTo>
                  <a:pt x="14415" y="1016063"/>
                </a:lnTo>
                <a:lnTo>
                  <a:pt x="0" y="1017105"/>
                </a:lnTo>
                <a:lnTo>
                  <a:pt x="30" y="454373"/>
                </a:lnTo>
                <a:cubicBezTo>
                  <a:pt x="153907" y="451554"/>
                  <a:pt x="309198" y="410694"/>
                  <a:pt x="451907" y="328301"/>
                </a:cubicBezTo>
                <a:cubicBezTo>
                  <a:pt x="594616" y="245908"/>
                  <a:pt x="707647" y="131852"/>
                  <a:pt x="787027" y="0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6942098" y="2987025"/>
            <a:ext cx="679988" cy="1471345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4609531" y="2987025"/>
            <a:ext cx="679988" cy="1471345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8" name="任意多边形 27"/>
          <p:cNvSpPr>
            <a:spLocks noChangeArrowheads="1"/>
          </p:cNvSpPr>
          <p:nvPr/>
        </p:nvSpPr>
        <p:spPr bwMode="auto">
          <a:xfrm rot="7200000">
            <a:off x="4744943" y="4161919"/>
            <a:ext cx="1223994" cy="1565553"/>
          </a:xfrm>
          <a:custGeom>
            <a:avLst/>
            <a:gdLst>
              <a:gd name="connsiteX0" fmla="*/ 0 w 1223994"/>
              <a:gd name="connsiteY0" fmla="*/ 1190137 h 1565553"/>
              <a:gd name="connsiteX1" fmla="*/ 116756 w 1223994"/>
              <a:gd name="connsiteY1" fmla="*/ 735764 h 1565553"/>
              <a:gd name="connsiteX2" fmla="*/ 0 w 1223994"/>
              <a:gd name="connsiteY2" fmla="*/ 281392 h 1565553"/>
              <a:gd name="connsiteX3" fmla="*/ 487324 w 1223994"/>
              <a:gd name="connsiteY3" fmla="*/ 0 h 1565553"/>
              <a:gd name="connsiteX4" fmla="*/ 533788 w 1223994"/>
              <a:gd name="connsiteY4" fmla="*/ 95834 h 1565553"/>
              <a:gd name="connsiteX5" fmla="*/ 1223994 w 1223994"/>
              <a:gd name="connsiteY5" fmla="*/ 1291306 h 1565553"/>
              <a:gd name="connsiteX6" fmla="*/ 748984 w 1223994"/>
              <a:gd name="connsiteY6" fmla="*/ 1565553 h 1565553"/>
              <a:gd name="connsiteX7" fmla="*/ 579507 w 1223994"/>
              <a:gd name="connsiteY7" fmla="*/ 1272010 h 1565553"/>
              <a:gd name="connsiteX8" fmla="*/ 569270 w 1223994"/>
              <a:gd name="connsiteY8" fmla="*/ 1302512 h 1565553"/>
              <a:gd name="connsiteX9" fmla="*/ 487324 w 1223994"/>
              <a:gd name="connsiteY9" fmla="*/ 1471529 h 1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3994" h="1565553">
                <a:moveTo>
                  <a:pt x="0" y="1190137"/>
                </a:moveTo>
                <a:cubicBezTo>
                  <a:pt x="74497" y="1055467"/>
                  <a:pt x="116756" y="900551"/>
                  <a:pt x="116756" y="735764"/>
                </a:cubicBezTo>
                <a:cubicBezTo>
                  <a:pt x="116756" y="570978"/>
                  <a:pt x="74497" y="416063"/>
                  <a:pt x="0" y="281392"/>
                </a:cubicBezTo>
                <a:lnTo>
                  <a:pt x="487324" y="0"/>
                </a:lnTo>
                <a:lnTo>
                  <a:pt x="533788" y="95834"/>
                </a:lnTo>
                <a:lnTo>
                  <a:pt x="1223994" y="1291306"/>
                </a:lnTo>
                <a:lnTo>
                  <a:pt x="748984" y="1565553"/>
                </a:lnTo>
                <a:lnTo>
                  <a:pt x="579507" y="1272010"/>
                </a:lnTo>
                <a:lnTo>
                  <a:pt x="569270" y="1302512"/>
                </a:lnTo>
                <a:cubicBezTo>
                  <a:pt x="545454" y="1360783"/>
                  <a:pt x="518053" y="1417214"/>
                  <a:pt x="487324" y="1471529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 rot="7200000">
            <a:off x="6358998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Oval 3"/>
          <p:cNvSpPr>
            <a:spLocks noChangeArrowheads="1"/>
          </p:cNvSpPr>
          <p:nvPr/>
        </p:nvSpPr>
        <p:spPr bwMode="auto">
          <a:xfrm rot="3600000">
            <a:off x="5192714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TextBox 121"/>
          <p:cNvSpPr>
            <a:spLocks noChangeArrowheads="1"/>
          </p:cNvSpPr>
          <p:nvPr/>
        </p:nvSpPr>
        <p:spPr bwMode="auto">
          <a:xfrm>
            <a:off x="5753515" y="3201883"/>
            <a:ext cx="763863" cy="88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40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endParaRPr lang="zh-CN" altLang="en-US" sz="40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4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days</a:t>
            </a:r>
            <a:endParaRPr lang="en-US" altLang="zh-CN" sz="20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22"/>
          <p:cNvSpPr>
            <a:spLocks noChangeArrowheads="1"/>
          </p:cNvSpPr>
          <p:nvPr/>
        </p:nvSpPr>
        <p:spPr bwMode="auto">
          <a:xfrm>
            <a:off x="4828700" y="1598454"/>
            <a:ext cx="789062" cy="68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24</a:t>
            </a:r>
            <a:endParaRPr lang="zh-CN" altLang="en-US" sz="28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0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hours</a:t>
            </a:r>
            <a:endParaRPr lang="en-US" altLang="zh-CN" sz="14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239146" y="5658459"/>
            <a:ext cx="9713709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12418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675629" y="4643712"/>
            <a:ext cx="27867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6350373" y="10469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50372" y="1462512"/>
            <a:ext cx="3233205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9039050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540452" y="4643712"/>
            <a:ext cx="231035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9" grpId="0" animBg="1"/>
      <p:bldP spid="10" grpId="0" animBg="1"/>
      <p:bldP spid="11" grpId="0" animBg="1"/>
      <p:bldP spid="28" grpId="0" animBg="1"/>
      <p:bldP spid="13" grpId="0" animBg="1"/>
      <p:bldP spid="15" grpId="0" animBg="1"/>
      <p:bldP spid="16" grpId="0"/>
      <p:bldP spid="17" grpId="0"/>
      <p:bldP spid="30" grpId="0"/>
      <p:bldP spid="31" grpId="0"/>
      <p:bldP spid="32" grpId="0"/>
      <p:bldP spid="35" grpId="0"/>
      <p:bldP spid="36" grpId="0"/>
      <p:bldP spid="37" grpId="0"/>
      <p:bldP spid="38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839403" y="3916716"/>
            <a:ext cx="9370739" cy="1087001"/>
            <a:chOff x="1855445" y="3927410"/>
            <a:chExt cx="9370739" cy="1087001"/>
          </a:xfrm>
        </p:grpSpPr>
        <p:sp>
          <p:nvSpPr>
            <p:cNvPr id="32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1AFA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2531517" y="4024681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2545166" y="4380825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" y="3916719"/>
            <a:ext cx="2135209" cy="1087000"/>
            <a:chOff x="1" y="3916719"/>
            <a:chExt cx="2135209" cy="1087000"/>
          </a:xfrm>
        </p:grpSpPr>
        <p:sp>
          <p:nvSpPr>
            <p:cNvPr id="39" name="任意多边形 38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65816" y="2673080"/>
            <a:ext cx="9370739" cy="1087000"/>
            <a:chOff x="949774" y="2662385"/>
            <a:chExt cx="9370739" cy="1087000"/>
          </a:xfrm>
        </p:grpSpPr>
        <p:sp>
          <p:nvSpPr>
            <p:cNvPr id="48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1AFA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7224214" y="2783634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068773" y="3139778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，在此录入上述图表的综合描述说明，在此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 rot="5400000">
            <a:off x="11113483" y="3215200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041147" y="2673080"/>
            <a:ext cx="2150661" cy="1087001"/>
            <a:chOff x="10041147" y="2673080"/>
            <a:chExt cx="2150661" cy="1087001"/>
          </a:xfrm>
        </p:grpSpPr>
        <p:sp>
          <p:nvSpPr>
            <p:cNvPr id="54" name="任意多边形 53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65816" y="5160353"/>
            <a:ext cx="9370739" cy="1087000"/>
            <a:chOff x="949774" y="5192437"/>
            <a:chExt cx="9370739" cy="1087000"/>
          </a:xfrm>
        </p:grpSpPr>
        <p:sp>
          <p:nvSpPr>
            <p:cNvPr id="60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DAD7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62" name="TextBox 59"/>
          <p:cNvSpPr txBox="1">
            <a:spLocks noChangeArrowheads="1"/>
          </p:cNvSpPr>
          <p:nvPr/>
        </p:nvSpPr>
        <p:spPr bwMode="auto">
          <a:xfrm flipH="1">
            <a:off x="7224214" y="526572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2068773" y="562187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0041340" y="5162064"/>
            <a:ext cx="2150661" cy="1087001"/>
            <a:chOff x="10041340" y="5162064"/>
            <a:chExt cx="2150661" cy="1087001"/>
          </a:xfrm>
        </p:grpSpPr>
        <p:sp>
          <p:nvSpPr>
            <p:cNvPr id="67" name="任意多边形 66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8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839403" y="1429443"/>
            <a:ext cx="9370739" cy="1087001"/>
            <a:chOff x="1855445" y="1397359"/>
            <a:chExt cx="9370739" cy="1087001"/>
          </a:xfrm>
        </p:grpSpPr>
        <p:sp>
          <p:nvSpPr>
            <p:cNvPr id="71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DAD7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73" name="TextBox 59"/>
          <p:cNvSpPr txBox="1">
            <a:spLocks noChangeArrowheads="1"/>
          </p:cNvSpPr>
          <p:nvPr/>
        </p:nvSpPr>
        <p:spPr bwMode="auto">
          <a:xfrm flipH="1">
            <a:off x="2499433" y="154258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2513082" y="189873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，在此录入上述图表的综合描述说明，在此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0" y="1431989"/>
            <a:ext cx="2135209" cy="1087000"/>
            <a:chOff x="1" y="1429445"/>
            <a:chExt cx="2135209" cy="1087000"/>
          </a:xfrm>
        </p:grpSpPr>
        <p:sp>
          <p:nvSpPr>
            <p:cNvPr id="76" name="任意多边形 75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/>
            </a:p>
          </p:txBody>
        </p:sp>
        <p:sp>
          <p:nvSpPr>
            <p:cNvPr id="77" name="任意多边形 76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92845" y="4001031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47068" y="4491726"/>
            <a:ext cx="4521785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说明，在此录入图表的综合描述说明，在此录入图表的综合描述说明，在此录入图表的综合描述说明，在此录入图表的综合描述说明。在此录入图表的综合描述说明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024316" y="1504004"/>
            <a:ext cx="214453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13341" y="1947749"/>
            <a:ext cx="2934532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407862" y="144284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="1" baseline="-3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0690" y="4786207"/>
            <a:ext cx="2182903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0689" y="5224469"/>
            <a:ext cx="2765967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06333" y="4719567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="1" baseline="-3000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4656" y="1843618"/>
            <a:ext cx="1829712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70689" y="2281879"/>
            <a:ext cx="3203094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624411" y="1776979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="1" baseline="-3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04825" y="1811269"/>
            <a:ext cx="1620000" cy="1620000"/>
            <a:chOff x="4679217" y="1783973"/>
            <a:chExt cx="1620000" cy="1620000"/>
          </a:xfrm>
        </p:grpSpPr>
        <p:sp>
          <p:nvSpPr>
            <p:cNvPr id="37" name="泪滴形 36"/>
            <p:cNvSpPr/>
            <p:nvPr/>
          </p:nvSpPr>
          <p:spPr>
            <a:xfrm rot="5400000">
              <a:off x="4679217" y="1783973"/>
              <a:ext cx="1620000" cy="1620000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5357079" y="2323973"/>
              <a:ext cx="337232" cy="540000"/>
              <a:chOff x="8902075" y="6748292"/>
              <a:chExt cx="250825" cy="401638"/>
            </a:xfrm>
            <a:solidFill>
              <a:srgbClr val="9DA8B1"/>
            </a:solidFill>
          </p:grpSpPr>
          <p:sp>
            <p:nvSpPr>
              <p:cNvPr id="17" name="Freeform 550"/>
              <p:cNvSpPr/>
              <p:nvPr/>
            </p:nvSpPr>
            <p:spPr bwMode="auto">
              <a:xfrm>
                <a:off x="8902075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551"/>
              <p:cNvSpPr/>
              <p:nvPr/>
            </p:nvSpPr>
            <p:spPr bwMode="auto">
              <a:xfrm>
                <a:off x="8967162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943338" y="3596070"/>
            <a:ext cx="2083094" cy="2083092"/>
            <a:chOff x="4217730" y="3568774"/>
            <a:chExt cx="2083094" cy="2083092"/>
          </a:xfrm>
        </p:grpSpPr>
        <p:sp>
          <p:nvSpPr>
            <p:cNvPr id="15" name="泪滴形 14"/>
            <p:cNvSpPr/>
            <p:nvPr/>
          </p:nvSpPr>
          <p:spPr>
            <a:xfrm>
              <a:off x="4217730" y="3568774"/>
              <a:ext cx="2083094" cy="2083092"/>
            </a:xfrm>
            <a:prstGeom prst="teardrop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035146" y="4244787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2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185557" y="1348177"/>
            <a:ext cx="2083094" cy="2083092"/>
            <a:chOff x="6443907" y="1320881"/>
            <a:chExt cx="2083094" cy="2083092"/>
          </a:xfrm>
        </p:grpSpPr>
        <p:sp>
          <p:nvSpPr>
            <p:cNvPr id="36" name="泪滴形 35"/>
            <p:cNvSpPr/>
            <p:nvPr/>
          </p:nvSpPr>
          <p:spPr>
            <a:xfrm rot="10800000">
              <a:off x="6443907" y="1320881"/>
              <a:ext cx="2083094" cy="2083092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69"/>
            <p:cNvSpPr>
              <a:spLocks noChangeAspect="1"/>
            </p:cNvSpPr>
            <p:nvPr/>
          </p:nvSpPr>
          <p:spPr bwMode="auto">
            <a:xfrm>
              <a:off x="7251529" y="2036775"/>
              <a:ext cx="394111" cy="5911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23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589658" y="1986466"/>
            <a:ext cx="5164640" cy="4944623"/>
            <a:chOff x="3513680" y="1931126"/>
            <a:chExt cx="5164640" cy="4944623"/>
          </a:xfrm>
        </p:grpSpPr>
        <p:pic>
          <p:nvPicPr>
            <p:cNvPr id="2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 bwMode="auto">
            <a:xfrm>
              <a:off x="3513680" y="1931126"/>
              <a:ext cx="5164640" cy="4926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4405360" y="3112168"/>
              <a:ext cx="3276704" cy="3763581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331408" y="3452388"/>
            <a:ext cx="1484148" cy="1484148"/>
            <a:chOff x="3427660" y="3452388"/>
            <a:chExt cx="1484148" cy="1484148"/>
          </a:xfrm>
        </p:grpSpPr>
        <p:sp>
          <p:nvSpPr>
            <p:cNvPr id="3" name="椭圆 2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270150" y="4604902"/>
            <a:ext cx="1484148" cy="1484148"/>
            <a:chOff x="7270150" y="4604902"/>
            <a:chExt cx="1484148" cy="1484148"/>
          </a:xfrm>
        </p:grpSpPr>
        <p:sp>
          <p:nvSpPr>
            <p:cNvPr id="11" name="椭圆 10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椭圆形标注 11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492345" y="1461936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8492347" y="1913377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836261" y="1734532"/>
            <a:ext cx="1484148" cy="1484148"/>
            <a:chOff x="7270150" y="1939337"/>
            <a:chExt cx="1484148" cy="1484148"/>
          </a:xfrm>
        </p:grpSpPr>
        <p:sp>
          <p:nvSpPr>
            <p:cNvPr id="10" name="椭圆 9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16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8934540" y="4672833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934542" y="5124274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856640" y="3444108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545432" y="3895549"/>
            <a:ext cx="2624376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  <p:bldP spid="20" grpId="0"/>
      <p:bldP spid="21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1" y="4380831"/>
            <a:ext cx="12204196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Rectangle 11"/>
          <p:cNvSpPr/>
          <p:nvPr/>
        </p:nvSpPr>
        <p:spPr>
          <a:xfrm>
            <a:off x="-12196" y="4380830"/>
            <a:ext cx="12226779" cy="6840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4327743" y="2145630"/>
            <a:ext cx="3536515" cy="2133600"/>
            <a:chOff x="4388285" y="2049378"/>
            <a:chExt cx="3536515" cy="2133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6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3958" y="2145630"/>
            <a:ext cx="3536515" cy="2133600"/>
            <a:chOff x="629088" y="2049378"/>
            <a:chExt cx="3536515" cy="2133600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9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81527" y="2145630"/>
            <a:ext cx="3536515" cy="2133600"/>
            <a:chOff x="8233332" y="2049378"/>
            <a:chExt cx="3536515" cy="2133600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12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6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315454" y="1457557"/>
            <a:ext cx="9593177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点击在此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录入上述图表的综合描述说明，在此录入上述图表的综合描述说明。在此录入上述图表的综合描述说明，在此录入上述图表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703507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477900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157291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4931685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611075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385469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7"/>
          <p:cNvSpPr/>
          <p:nvPr/>
        </p:nvSpPr>
        <p:spPr>
          <a:xfrm>
            <a:off x="0" y="5025348"/>
            <a:ext cx="12192000" cy="1845948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4" name="TextBox 65"/>
          <p:cNvSpPr txBox="1"/>
          <p:nvPr/>
        </p:nvSpPr>
        <p:spPr>
          <a:xfrm>
            <a:off x="1326552" y="5250056"/>
            <a:ext cx="1128514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2"/>
          <p:cNvSpPr txBox="1"/>
          <p:nvPr/>
        </p:nvSpPr>
        <p:spPr>
          <a:xfrm>
            <a:off x="3428820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44"/>
          <p:cNvSpPr txBox="1"/>
          <p:nvPr/>
        </p:nvSpPr>
        <p:spPr>
          <a:xfrm>
            <a:off x="5531087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6"/>
          <p:cNvSpPr txBox="1"/>
          <p:nvPr/>
        </p:nvSpPr>
        <p:spPr>
          <a:xfrm>
            <a:off x="7633354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9735621" y="5250056"/>
            <a:ext cx="1128515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Straight Connector 85"/>
          <p:cNvCxnSpPr/>
          <p:nvPr/>
        </p:nvCxnSpPr>
        <p:spPr>
          <a:xfrm>
            <a:off x="1890810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/>
          <p:cNvCxnSpPr/>
          <p:nvPr/>
        </p:nvCxnSpPr>
        <p:spPr>
          <a:xfrm>
            <a:off x="3993077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90"/>
          <p:cNvCxnSpPr/>
          <p:nvPr/>
        </p:nvCxnSpPr>
        <p:spPr>
          <a:xfrm>
            <a:off x="6095344" y="2957552"/>
            <a:ext cx="0" cy="204032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92"/>
          <p:cNvCxnSpPr/>
          <p:nvPr/>
        </p:nvCxnSpPr>
        <p:spPr>
          <a:xfrm>
            <a:off x="10299878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3"/>
          <p:cNvCxnSpPr/>
          <p:nvPr/>
        </p:nvCxnSpPr>
        <p:spPr>
          <a:xfrm>
            <a:off x="8197611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 Same Side Corner Rectangle 153"/>
          <p:cNvSpPr/>
          <p:nvPr/>
        </p:nvSpPr>
        <p:spPr>
          <a:xfrm>
            <a:off x="1062768" y="4206455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ound Same Side Corner Rectangle 154"/>
          <p:cNvSpPr/>
          <p:nvPr/>
        </p:nvSpPr>
        <p:spPr>
          <a:xfrm>
            <a:off x="3165034" y="3976027"/>
            <a:ext cx="1656087" cy="384047"/>
          </a:xfrm>
          <a:prstGeom prst="round2Same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ound Same Side Corner Rectangle 155"/>
          <p:cNvSpPr/>
          <p:nvPr/>
        </p:nvSpPr>
        <p:spPr>
          <a:xfrm>
            <a:off x="5267301" y="3621990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ound Same Side Corner Rectangle 156"/>
          <p:cNvSpPr/>
          <p:nvPr/>
        </p:nvSpPr>
        <p:spPr>
          <a:xfrm>
            <a:off x="7369568" y="3976027"/>
            <a:ext cx="1656087" cy="384047"/>
          </a:xfrm>
          <a:prstGeom prst="round2Same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ound Same Side Corner Rectangle 157"/>
          <p:cNvSpPr/>
          <p:nvPr/>
        </p:nvSpPr>
        <p:spPr>
          <a:xfrm>
            <a:off x="9471835" y="4206455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350810" y="2689797"/>
            <a:ext cx="1080000" cy="1080000"/>
            <a:chOff x="2860786" y="2746714"/>
            <a:chExt cx="1248842" cy="1248840"/>
          </a:xfrm>
        </p:grpSpPr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860786" y="2746714"/>
              <a:ext cx="1248842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3195238" y="3129706"/>
              <a:ext cx="579938" cy="482856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43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3453077" y="2208765"/>
            <a:ext cx="1080000" cy="1080000"/>
            <a:chOff x="4587607" y="2746710"/>
            <a:chExt cx="1248842" cy="1248840"/>
          </a:xfrm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4587607" y="2746710"/>
              <a:ext cx="1248842" cy="1248840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195"/>
            <p:cNvSpPr>
              <a:spLocks noChangeAspect="1" noEditPoints="1"/>
            </p:cNvSpPr>
            <p:nvPr/>
          </p:nvSpPr>
          <p:spPr bwMode="auto">
            <a:xfrm>
              <a:off x="4892490" y="3112457"/>
              <a:ext cx="639076" cy="517346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55344" y="1877466"/>
            <a:ext cx="1080000" cy="1080000"/>
            <a:chOff x="6385868" y="2746710"/>
            <a:chExt cx="1248842" cy="124884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6385868" y="2746710"/>
              <a:ext cx="1248842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6688386" y="3129702"/>
              <a:ext cx="643807" cy="482856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51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7657611" y="2208765"/>
            <a:ext cx="1080000" cy="1080000"/>
            <a:chOff x="8141267" y="2746712"/>
            <a:chExt cx="1248840" cy="124884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 flipH="1">
              <a:off x="8141267" y="2746712"/>
              <a:ext cx="1248840" cy="1248840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8467452" y="3129704"/>
              <a:ext cx="596471" cy="482856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60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9759878" y="2689797"/>
            <a:ext cx="1080000" cy="1080000"/>
            <a:chOff x="9695723" y="2746710"/>
            <a:chExt cx="1250915" cy="1248840"/>
          </a:xfrm>
        </p:grpSpPr>
        <p:sp>
          <p:nvSpPr>
            <p:cNvPr id="67" name="Oval 25"/>
            <p:cNvSpPr/>
            <p:nvPr/>
          </p:nvSpPr>
          <p:spPr>
            <a:xfrm>
              <a:off x="9695723" y="2746710"/>
              <a:ext cx="1250915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68" name="Group 121"/>
            <p:cNvGrpSpPr/>
            <p:nvPr/>
          </p:nvGrpSpPr>
          <p:grpSpPr>
            <a:xfrm>
              <a:off x="10036918" y="3112457"/>
              <a:ext cx="655200" cy="517346"/>
              <a:chOff x="2950272" y="1314466"/>
              <a:chExt cx="496661" cy="421788"/>
            </a:xfrm>
            <a:solidFill>
              <a:schemeClr val="bg1">
                <a:lumMod val="95000"/>
              </a:schemeClr>
            </a:solidFill>
          </p:grpSpPr>
          <p:sp>
            <p:nvSpPr>
              <p:cNvPr id="69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1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2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3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4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sp>
        <p:nvSpPr>
          <p:cNvPr id="75" name="Oval 37"/>
          <p:cNvSpPr>
            <a:spLocks noChangeAspect="1"/>
          </p:cNvSpPr>
          <p:nvPr/>
        </p:nvSpPr>
        <p:spPr>
          <a:xfrm>
            <a:off x="1764583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6" name="Oval 39"/>
          <p:cNvSpPr>
            <a:spLocks noChangeAspect="1"/>
          </p:cNvSpPr>
          <p:nvPr/>
        </p:nvSpPr>
        <p:spPr>
          <a:xfrm>
            <a:off x="3866850" y="4895665"/>
            <a:ext cx="252455" cy="252452"/>
          </a:xfrm>
          <a:prstGeom prst="ellipse">
            <a:avLst/>
          </a:prstGeom>
          <a:solidFill>
            <a:srgbClr val="98C05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92D050"/>
              </a:solidFill>
            </a:endParaRPr>
          </a:p>
        </p:txBody>
      </p:sp>
      <p:sp>
        <p:nvSpPr>
          <p:cNvPr id="77" name="Oval 40"/>
          <p:cNvSpPr>
            <a:spLocks noChangeAspect="1"/>
          </p:cNvSpPr>
          <p:nvPr/>
        </p:nvSpPr>
        <p:spPr>
          <a:xfrm>
            <a:off x="5969117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FF3F3F"/>
              </a:solidFill>
            </a:endParaRPr>
          </a:p>
        </p:txBody>
      </p:sp>
      <p:sp>
        <p:nvSpPr>
          <p:cNvPr id="78" name="Oval 74"/>
          <p:cNvSpPr>
            <a:spLocks noChangeAspect="1"/>
          </p:cNvSpPr>
          <p:nvPr/>
        </p:nvSpPr>
        <p:spPr>
          <a:xfrm>
            <a:off x="10173651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70C0"/>
              </a:solidFill>
            </a:endParaRPr>
          </a:p>
        </p:txBody>
      </p:sp>
      <p:sp>
        <p:nvSpPr>
          <p:cNvPr id="79" name="Oval 53"/>
          <p:cNvSpPr>
            <a:spLocks noChangeAspect="1"/>
          </p:cNvSpPr>
          <p:nvPr/>
        </p:nvSpPr>
        <p:spPr>
          <a:xfrm>
            <a:off x="8071384" y="4895665"/>
            <a:ext cx="252455" cy="252452"/>
          </a:xfrm>
          <a:prstGeom prst="ellipse">
            <a:avLst/>
          </a:prstGeom>
          <a:solidFill>
            <a:srgbClr val="98C05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B0F0"/>
              </a:solidFill>
            </a:endParaRPr>
          </a:p>
        </p:txBody>
      </p:sp>
      <p:sp>
        <p:nvSpPr>
          <p:cNvPr id="80" name="文本框 13"/>
          <p:cNvSpPr txBox="1"/>
          <p:nvPr/>
        </p:nvSpPr>
        <p:spPr>
          <a:xfrm>
            <a:off x="104126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1" name="文本框 13"/>
          <p:cNvSpPr txBox="1"/>
          <p:nvPr/>
        </p:nvSpPr>
        <p:spPr>
          <a:xfrm>
            <a:off x="942883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2" name="文本框 13"/>
          <p:cNvSpPr txBox="1"/>
          <p:nvPr/>
        </p:nvSpPr>
        <p:spPr>
          <a:xfrm>
            <a:off x="7331945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3" name="文本框 13"/>
          <p:cNvSpPr txBox="1"/>
          <p:nvPr/>
        </p:nvSpPr>
        <p:spPr>
          <a:xfrm>
            <a:off x="5235053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4" name="文本框 13"/>
          <p:cNvSpPr txBox="1"/>
          <p:nvPr/>
        </p:nvSpPr>
        <p:spPr>
          <a:xfrm>
            <a:off x="3138161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1257133" y="1198949"/>
            <a:ext cx="967773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说明，在此录入上述图表的综合描述说明，在此录入上述图表的综合描述说明。</a:t>
            </a: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247"/>
          <p:cNvCxnSpPr/>
          <p:nvPr/>
        </p:nvCxnSpPr>
        <p:spPr>
          <a:xfrm>
            <a:off x="1042975" y="5477608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74"/>
          <p:cNvGrpSpPr/>
          <p:nvPr/>
        </p:nvGrpSpPr>
        <p:grpSpPr>
          <a:xfrm>
            <a:off x="2178725" y="1739195"/>
            <a:ext cx="1228949" cy="3456420"/>
            <a:chOff x="1634044" y="1304396"/>
            <a:chExt cx="921712" cy="2592315"/>
          </a:xfrm>
        </p:grpSpPr>
        <p:sp>
          <p:nvSpPr>
            <p:cNvPr id="2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2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Group 61"/>
            <p:cNvGrpSpPr/>
            <p:nvPr/>
          </p:nvGrpSpPr>
          <p:grpSpPr>
            <a:xfrm>
              <a:off x="1692627" y="1477217"/>
              <a:ext cx="804548" cy="2108390"/>
              <a:chOff x="1692627" y="1477217"/>
              <a:chExt cx="804548" cy="2108390"/>
            </a:xfrm>
          </p:grpSpPr>
          <p:sp>
            <p:nvSpPr>
              <p:cNvPr id="2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Rectangle 6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32" name="Group 75"/>
          <p:cNvGrpSpPr/>
          <p:nvPr/>
        </p:nvGrpSpPr>
        <p:grpSpPr>
          <a:xfrm>
            <a:off x="3830125" y="2276860"/>
            <a:ext cx="1228949" cy="2918755"/>
            <a:chOff x="2872594" y="1707645"/>
            <a:chExt cx="921712" cy="2189066"/>
          </a:xfrm>
        </p:grpSpPr>
        <p:sp>
          <p:nvSpPr>
            <p:cNvPr id="39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45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Group 62"/>
            <p:cNvGrpSpPr/>
            <p:nvPr/>
          </p:nvGrpSpPr>
          <p:grpSpPr>
            <a:xfrm>
              <a:off x="2925892" y="1825998"/>
              <a:ext cx="804548" cy="1759608"/>
              <a:chOff x="1692627" y="1750267"/>
              <a:chExt cx="804548" cy="1759608"/>
            </a:xfrm>
          </p:grpSpPr>
          <p:sp>
            <p:nvSpPr>
              <p:cNvPr id="43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64"/>
              <p:cNvSpPr/>
              <p:nvPr/>
            </p:nvSpPr>
            <p:spPr>
              <a:xfrm>
                <a:off x="1692627" y="175026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80%</a:t>
                </a:r>
              </a:p>
            </p:txBody>
          </p:sp>
        </p:grpSp>
      </p:grpSp>
      <p:grpSp>
        <p:nvGrpSpPr>
          <p:cNvPr id="47" name="Group 76"/>
          <p:cNvGrpSpPr/>
          <p:nvPr/>
        </p:nvGrpSpPr>
        <p:grpSpPr>
          <a:xfrm>
            <a:off x="5434725" y="971102"/>
            <a:ext cx="1326003" cy="4224513"/>
            <a:chOff x="4071423" y="728326"/>
            <a:chExt cx="994503" cy="3168385"/>
          </a:xfrm>
        </p:grpSpPr>
        <p:sp>
          <p:nvSpPr>
            <p:cNvPr id="48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53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Group 65"/>
            <p:cNvGrpSpPr/>
            <p:nvPr/>
          </p:nvGrpSpPr>
          <p:grpSpPr>
            <a:xfrm>
              <a:off x="4071423" y="958754"/>
              <a:ext cx="994503" cy="2626851"/>
              <a:chOff x="1603186" y="1174197"/>
              <a:chExt cx="994503" cy="2626851"/>
            </a:xfrm>
          </p:grpSpPr>
          <p:sp>
            <p:nvSpPr>
              <p:cNvPr id="51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Rectangle 67"/>
              <p:cNvSpPr/>
              <p:nvPr/>
            </p:nvSpPr>
            <p:spPr>
              <a:xfrm>
                <a:off x="1603186" y="1174197"/>
                <a:ext cx="994503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</a:p>
            </p:txBody>
          </p:sp>
        </p:grpSp>
      </p:grpSp>
      <p:grpSp>
        <p:nvGrpSpPr>
          <p:cNvPr id="55" name="Group 79"/>
          <p:cNvGrpSpPr/>
          <p:nvPr/>
        </p:nvGrpSpPr>
        <p:grpSpPr>
          <a:xfrm>
            <a:off x="8784325" y="1739195"/>
            <a:ext cx="1228949" cy="3456420"/>
            <a:chOff x="6588245" y="1304396"/>
            <a:chExt cx="921712" cy="2592315"/>
          </a:xfrm>
        </p:grpSpPr>
        <p:sp>
          <p:nvSpPr>
            <p:cNvPr id="56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61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Group 68"/>
            <p:cNvGrpSpPr/>
            <p:nvPr/>
          </p:nvGrpSpPr>
          <p:grpSpPr>
            <a:xfrm>
              <a:off x="6641543" y="1477217"/>
              <a:ext cx="804548" cy="2108388"/>
              <a:chOff x="1692627" y="1477217"/>
              <a:chExt cx="804548" cy="2108388"/>
            </a:xfrm>
          </p:grpSpPr>
          <p:sp>
            <p:nvSpPr>
              <p:cNvPr id="59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Rectangle 7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63" name="Group 78"/>
          <p:cNvGrpSpPr/>
          <p:nvPr/>
        </p:nvGrpSpPr>
        <p:grpSpPr>
          <a:xfrm>
            <a:off x="7132925" y="2507288"/>
            <a:ext cx="1228949" cy="2663083"/>
            <a:chOff x="5349694" y="1880466"/>
            <a:chExt cx="921712" cy="1997312"/>
          </a:xfrm>
        </p:grpSpPr>
        <p:sp>
          <p:nvSpPr>
            <p:cNvPr id="64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Group 77"/>
            <p:cNvGrpSpPr/>
            <p:nvPr/>
          </p:nvGrpSpPr>
          <p:grpSpPr>
            <a:xfrm>
              <a:off x="5406112" y="1960262"/>
              <a:ext cx="804548" cy="1840285"/>
              <a:chOff x="5406112" y="1960262"/>
              <a:chExt cx="804548" cy="1840285"/>
            </a:xfrm>
          </p:grpSpPr>
          <p:grpSp>
            <p:nvGrpSpPr>
              <p:cNvPr id="66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70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7" name="Group 71"/>
              <p:cNvGrpSpPr/>
              <p:nvPr/>
            </p:nvGrpSpPr>
            <p:grpSpPr>
              <a:xfrm>
                <a:off x="5406112" y="1960262"/>
                <a:ext cx="804548" cy="1610449"/>
                <a:chOff x="1692626" y="1865481"/>
                <a:chExt cx="804548" cy="1610449"/>
              </a:xfrm>
            </p:grpSpPr>
            <p:sp>
              <p:nvSpPr>
                <p:cNvPr id="68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8565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Rectangle 73"/>
                <p:cNvSpPr/>
                <p:nvPr/>
              </p:nvSpPr>
              <p:spPr>
                <a:xfrm>
                  <a:off x="1692626" y="1865481"/>
                  <a:ext cx="804548" cy="4385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8565">
                    <a:spcBef>
                      <a:spcPct val="20000"/>
                    </a:spcBef>
                    <a:defRPr/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70%</a:t>
                  </a:r>
                </a:p>
              </p:txBody>
            </p:sp>
          </p:grpSp>
        </p:grpSp>
      </p:grpSp>
      <p:sp>
        <p:nvSpPr>
          <p:cNvPr id="72" name="TextBox 107"/>
          <p:cNvSpPr txBox="1"/>
          <p:nvPr/>
        </p:nvSpPr>
        <p:spPr>
          <a:xfrm>
            <a:off x="1034781" y="5612315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录入上述图表的综合描述说明，在此录入上述图表的综合描述说明。</a:t>
            </a:r>
          </a:p>
        </p:txBody>
      </p:sp>
      <p:sp>
        <p:nvSpPr>
          <p:cNvPr id="73" name="文本框 13"/>
          <p:cNvSpPr txBox="1"/>
          <p:nvPr/>
        </p:nvSpPr>
        <p:spPr>
          <a:xfrm>
            <a:off x="2271306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文本框 13"/>
          <p:cNvSpPr txBox="1"/>
          <p:nvPr/>
        </p:nvSpPr>
        <p:spPr>
          <a:xfrm>
            <a:off x="390826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文本框 13"/>
          <p:cNvSpPr txBox="1"/>
          <p:nvPr/>
        </p:nvSpPr>
        <p:spPr>
          <a:xfrm>
            <a:off x="8870594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文本框 13"/>
          <p:cNvSpPr txBox="1"/>
          <p:nvPr/>
        </p:nvSpPr>
        <p:spPr>
          <a:xfrm>
            <a:off x="723024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文本框 13"/>
          <p:cNvSpPr txBox="1"/>
          <p:nvPr/>
        </p:nvSpPr>
        <p:spPr>
          <a:xfrm>
            <a:off x="5562251" y="2055347"/>
            <a:ext cx="1058228" cy="153271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10890" y="5045192"/>
            <a:ext cx="597494" cy="597494"/>
            <a:chOff x="1622288" y="2631136"/>
            <a:chExt cx="597494" cy="597494"/>
          </a:xfrm>
        </p:grpSpPr>
        <p:sp>
          <p:nvSpPr>
            <p:cNvPr id="21" name="泪滴形 20"/>
            <p:cNvSpPr/>
            <p:nvPr/>
          </p:nvSpPr>
          <p:spPr>
            <a:xfrm rot="5400000">
              <a:off x="1622288" y="2631136"/>
              <a:ext cx="597494" cy="597494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1710720" y="2753807"/>
              <a:ext cx="301477" cy="228279"/>
            </a:xfrm>
            <a:custGeom>
              <a:avLst/>
              <a:gdLst>
                <a:gd name="T0" fmla="*/ 15 w 100"/>
                <a:gd name="T1" fmla="*/ 75 h 75"/>
                <a:gd name="T2" fmla="*/ 51 w 100"/>
                <a:gd name="T3" fmla="*/ 17 h 75"/>
                <a:gd name="T4" fmla="*/ 51 w 100"/>
                <a:gd name="T5" fmla="*/ 0 h 75"/>
                <a:gd name="T6" fmla="*/ 100 w 100"/>
                <a:gd name="T7" fmla="*/ 28 h 75"/>
                <a:gd name="T8" fmla="*/ 51 w 100"/>
                <a:gd name="T9" fmla="*/ 61 h 75"/>
                <a:gd name="T10" fmla="*/ 51 w 100"/>
                <a:gd name="T11" fmla="*/ 45 h 75"/>
                <a:gd name="T12" fmla="*/ 51 w 100"/>
                <a:gd name="T13" fmla="*/ 40 h 75"/>
                <a:gd name="T14" fmla="*/ 15 w 100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15" y="75"/>
                  </a:moveTo>
                  <a:cubicBezTo>
                    <a:pt x="15" y="75"/>
                    <a:pt x="0" y="31"/>
                    <a:pt x="51" y="1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24" y="42"/>
                    <a:pt x="15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1858552" y="2906471"/>
              <a:ext cx="301478" cy="229520"/>
            </a:xfrm>
            <a:custGeom>
              <a:avLst/>
              <a:gdLst>
                <a:gd name="T0" fmla="*/ 84 w 100"/>
                <a:gd name="T1" fmla="*/ 0 h 75"/>
                <a:gd name="T2" fmla="*/ 49 w 100"/>
                <a:gd name="T3" fmla="*/ 59 h 75"/>
                <a:gd name="T4" fmla="*/ 49 w 100"/>
                <a:gd name="T5" fmla="*/ 75 h 75"/>
                <a:gd name="T6" fmla="*/ 0 w 100"/>
                <a:gd name="T7" fmla="*/ 48 h 75"/>
                <a:gd name="T8" fmla="*/ 49 w 100"/>
                <a:gd name="T9" fmla="*/ 14 h 75"/>
                <a:gd name="T10" fmla="*/ 49 w 100"/>
                <a:gd name="T11" fmla="*/ 30 h 75"/>
                <a:gd name="T12" fmla="*/ 49 w 100"/>
                <a:gd name="T13" fmla="*/ 35 h 75"/>
                <a:gd name="T14" fmla="*/ 84 w 100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84" y="0"/>
                  </a:moveTo>
                  <a:cubicBezTo>
                    <a:pt x="84" y="0"/>
                    <a:pt x="100" y="44"/>
                    <a:pt x="49" y="59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76" y="33"/>
                    <a:pt x="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96303" y="5045192"/>
            <a:ext cx="597494" cy="597494"/>
            <a:chOff x="1622288" y="1296650"/>
            <a:chExt cx="597494" cy="597494"/>
          </a:xfrm>
        </p:grpSpPr>
        <p:sp>
          <p:nvSpPr>
            <p:cNvPr id="25" name="泪滴形 24"/>
            <p:cNvSpPr/>
            <p:nvPr/>
          </p:nvSpPr>
          <p:spPr>
            <a:xfrm rot="5400000">
              <a:off x="1622288" y="1296650"/>
              <a:ext cx="597494" cy="597494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894044" y="1513319"/>
              <a:ext cx="263670" cy="264390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722435" y="1466772"/>
              <a:ext cx="184065" cy="180971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71976" y="5045192"/>
            <a:ext cx="597494" cy="597494"/>
            <a:chOff x="1622288" y="3942436"/>
            <a:chExt cx="597494" cy="597494"/>
          </a:xfrm>
        </p:grpSpPr>
        <p:sp>
          <p:nvSpPr>
            <p:cNvPr id="29" name="泪滴形 28"/>
            <p:cNvSpPr/>
            <p:nvPr/>
          </p:nvSpPr>
          <p:spPr>
            <a:xfrm rot="5400000">
              <a:off x="1622288" y="3942436"/>
              <a:ext cx="597494" cy="597494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1755558" y="4126343"/>
              <a:ext cx="339017" cy="258298"/>
            </a:xfrm>
            <a:custGeom>
              <a:avLst/>
              <a:gdLst>
                <a:gd name="T0" fmla="*/ 95 w 95"/>
                <a:gd name="T1" fmla="*/ 17 h 71"/>
                <a:gd name="T2" fmla="*/ 78 w 95"/>
                <a:gd name="T3" fmla="*/ 0 h 71"/>
                <a:gd name="T4" fmla="*/ 59 w 95"/>
                <a:gd name="T5" fmla="*/ 0 h 71"/>
                <a:gd name="T6" fmla="*/ 59 w 95"/>
                <a:gd name="T7" fmla="*/ 12 h 71"/>
                <a:gd name="T8" fmla="*/ 78 w 95"/>
                <a:gd name="T9" fmla="*/ 12 h 71"/>
                <a:gd name="T10" fmla="*/ 83 w 95"/>
                <a:gd name="T11" fmla="*/ 17 h 71"/>
                <a:gd name="T12" fmla="*/ 83 w 95"/>
                <a:gd name="T13" fmla="*/ 54 h 71"/>
                <a:gd name="T14" fmla="*/ 78 w 95"/>
                <a:gd name="T15" fmla="*/ 59 h 71"/>
                <a:gd name="T16" fmla="*/ 17 w 95"/>
                <a:gd name="T17" fmla="*/ 59 h 71"/>
                <a:gd name="T18" fmla="*/ 12 w 95"/>
                <a:gd name="T19" fmla="*/ 54 h 71"/>
                <a:gd name="T20" fmla="*/ 12 w 95"/>
                <a:gd name="T21" fmla="*/ 17 h 71"/>
                <a:gd name="T22" fmla="*/ 17 w 95"/>
                <a:gd name="T23" fmla="*/ 12 h 71"/>
                <a:gd name="T24" fmla="*/ 37 w 95"/>
                <a:gd name="T25" fmla="*/ 12 h 71"/>
                <a:gd name="T26" fmla="*/ 37 w 95"/>
                <a:gd name="T27" fmla="*/ 0 h 71"/>
                <a:gd name="T28" fmla="*/ 17 w 95"/>
                <a:gd name="T29" fmla="*/ 0 h 71"/>
                <a:gd name="T30" fmla="*/ 0 w 95"/>
                <a:gd name="T31" fmla="*/ 17 h 71"/>
                <a:gd name="T32" fmla="*/ 0 w 95"/>
                <a:gd name="T33" fmla="*/ 54 h 71"/>
                <a:gd name="T34" fmla="*/ 17 w 95"/>
                <a:gd name="T35" fmla="*/ 71 h 71"/>
                <a:gd name="T36" fmla="*/ 78 w 95"/>
                <a:gd name="T37" fmla="*/ 71 h 71"/>
                <a:gd name="T38" fmla="*/ 95 w 95"/>
                <a:gd name="T39" fmla="*/ 54 h 71"/>
                <a:gd name="T40" fmla="*/ 95 w 95"/>
                <a:gd name="T4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1">
                  <a:moveTo>
                    <a:pt x="95" y="17"/>
                  </a:moveTo>
                  <a:cubicBezTo>
                    <a:pt x="95" y="8"/>
                    <a:pt x="87" y="0"/>
                    <a:pt x="7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2"/>
                    <a:pt x="83" y="15"/>
                    <a:pt x="83" y="17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7"/>
                    <a:pt x="81" y="59"/>
                    <a:pt x="78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9"/>
                    <a:pt x="12" y="57"/>
                    <a:pt x="12" y="5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5"/>
                    <a:pt x="15" y="12"/>
                    <a:pt x="1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4"/>
                    <a:pt x="8" y="71"/>
                    <a:pt x="17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7" y="71"/>
                    <a:pt x="95" y="64"/>
                    <a:pt x="95" y="54"/>
                  </a:cubicBezTo>
                  <a:lnTo>
                    <a:pt x="9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1843152" y="4112558"/>
              <a:ext cx="163942" cy="275766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06431" y="1556140"/>
            <a:ext cx="2603872" cy="3214160"/>
            <a:chOff x="1790707" y="1556140"/>
            <a:chExt cx="2603872" cy="3214160"/>
          </a:xfrm>
        </p:grpSpPr>
        <p:sp>
          <p:nvSpPr>
            <p:cNvPr id="40" name="任意多边形 39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794064" y="1556140"/>
            <a:ext cx="2603872" cy="3214160"/>
            <a:chOff x="1790707" y="1556140"/>
            <a:chExt cx="2603872" cy="3214160"/>
          </a:xfrm>
        </p:grpSpPr>
        <p:sp>
          <p:nvSpPr>
            <p:cNvPr id="42" name="任意多边形 41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81697" y="1556140"/>
            <a:ext cx="2603872" cy="3214160"/>
            <a:chOff x="1790707" y="1556140"/>
            <a:chExt cx="2603872" cy="3214160"/>
          </a:xfrm>
        </p:grpSpPr>
        <p:sp>
          <p:nvSpPr>
            <p:cNvPr id="45" name="任意多边形 44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8667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086674" y="5391355"/>
            <a:ext cx="214849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37876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5378764" y="5391355"/>
            <a:ext cx="215118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676063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8676063" y="5391355"/>
            <a:ext cx="231038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"/>
          <p:cNvSpPr/>
          <p:nvPr/>
        </p:nvSpPr>
        <p:spPr bwMode="auto">
          <a:xfrm>
            <a:off x="5129505" y="1555505"/>
            <a:ext cx="3024570" cy="3208686"/>
          </a:xfrm>
          <a:custGeom>
            <a:avLst/>
            <a:gdLst>
              <a:gd name="T0" fmla="*/ 453 w 958"/>
              <a:gd name="T1" fmla="*/ 0 h 1016"/>
              <a:gd name="T2" fmla="*/ 215 w 958"/>
              <a:gd name="T3" fmla="*/ 59 h 1016"/>
              <a:gd name="T4" fmla="*/ 304 w 958"/>
              <a:gd name="T5" fmla="*/ 119 h 1016"/>
              <a:gd name="T6" fmla="*/ 486 w 958"/>
              <a:gd name="T7" fmla="*/ 514 h 1016"/>
              <a:gd name="T8" fmla="*/ 410 w 958"/>
              <a:gd name="T9" fmla="*/ 778 h 1016"/>
              <a:gd name="T10" fmla="*/ 0 w 958"/>
              <a:gd name="T11" fmla="*/ 732 h 1016"/>
              <a:gd name="T12" fmla="*/ 209 w 958"/>
              <a:gd name="T13" fmla="*/ 960 h 1016"/>
              <a:gd name="T14" fmla="*/ 454 w 958"/>
              <a:gd name="T15" fmla="*/ 1016 h 1016"/>
              <a:gd name="T16" fmla="*/ 722 w 958"/>
              <a:gd name="T17" fmla="*/ 933 h 1016"/>
              <a:gd name="T18" fmla="*/ 958 w 958"/>
              <a:gd name="T19" fmla="*/ 505 h 1016"/>
              <a:gd name="T20" fmla="*/ 453 w 958"/>
              <a:gd name="T21" fmla="*/ 0 h 1016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  <a:gd name="connsiteX0-1" fmla="*/ 4729 w 10000"/>
              <a:gd name="connsiteY0-2" fmla="*/ 0 h 10000"/>
              <a:gd name="connsiteX1-3" fmla="*/ 2244 w 10000"/>
              <a:gd name="connsiteY1-4" fmla="*/ 581 h 10000"/>
              <a:gd name="connsiteX2-5" fmla="*/ 3173 w 10000"/>
              <a:gd name="connsiteY2-6" fmla="*/ 1171 h 10000"/>
              <a:gd name="connsiteX3-7" fmla="*/ 5073 w 10000"/>
              <a:gd name="connsiteY3-8" fmla="*/ 5059 h 10000"/>
              <a:gd name="connsiteX4-9" fmla="*/ 4280 w 10000"/>
              <a:gd name="connsiteY4-10" fmla="*/ 7657 h 10000"/>
              <a:gd name="connsiteX5-11" fmla="*/ 0 w 10000"/>
              <a:gd name="connsiteY5-12" fmla="*/ 7205 h 10000"/>
              <a:gd name="connsiteX6-13" fmla="*/ 2182 w 10000"/>
              <a:gd name="connsiteY6-14" fmla="*/ 9449 h 10000"/>
              <a:gd name="connsiteX7-15" fmla="*/ 4739 w 10000"/>
              <a:gd name="connsiteY7-16" fmla="*/ 10000 h 10000"/>
              <a:gd name="connsiteX8-17" fmla="*/ 7537 w 10000"/>
              <a:gd name="connsiteY8-18" fmla="*/ 9183 h 10000"/>
              <a:gd name="connsiteX9-19" fmla="*/ 10000 w 10000"/>
              <a:gd name="connsiteY9-20" fmla="*/ 4970 h 10000"/>
              <a:gd name="connsiteX10-21" fmla="*/ 4729 w 10000"/>
              <a:gd name="connsiteY10-22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4729" y="0"/>
                </a:moveTo>
                <a:cubicBezTo>
                  <a:pt x="3831" y="0"/>
                  <a:pt x="2985" y="217"/>
                  <a:pt x="2244" y="581"/>
                </a:cubicBezTo>
                <a:cubicBezTo>
                  <a:pt x="2578" y="748"/>
                  <a:pt x="2881" y="945"/>
                  <a:pt x="3173" y="1171"/>
                </a:cubicBezTo>
                <a:cubicBezTo>
                  <a:pt x="4342" y="2087"/>
                  <a:pt x="5188" y="3524"/>
                  <a:pt x="5073" y="5059"/>
                </a:cubicBezTo>
                <a:cubicBezTo>
                  <a:pt x="5010" y="5925"/>
                  <a:pt x="5021" y="6663"/>
                  <a:pt x="4280" y="7657"/>
                </a:cubicBezTo>
                <a:cubicBezTo>
                  <a:pt x="1655" y="9788"/>
                  <a:pt x="0" y="7205"/>
                  <a:pt x="0" y="7205"/>
                </a:cubicBezTo>
                <a:cubicBezTo>
                  <a:pt x="282" y="8632"/>
                  <a:pt x="2182" y="9449"/>
                  <a:pt x="2182" y="9449"/>
                </a:cubicBezTo>
                <a:cubicBezTo>
                  <a:pt x="2902" y="9803"/>
                  <a:pt x="3862" y="10000"/>
                  <a:pt x="4739" y="10000"/>
                </a:cubicBezTo>
                <a:cubicBezTo>
                  <a:pt x="5772" y="10000"/>
                  <a:pt x="6722" y="9665"/>
                  <a:pt x="7537" y="9183"/>
                </a:cubicBezTo>
                <a:cubicBezTo>
                  <a:pt x="9019" y="8297"/>
                  <a:pt x="10000" y="6742"/>
                  <a:pt x="10000" y="4970"/>
                </a:cubicBezTo>
                <a:cubicBezTo>
                  <a:pt x="10000" y="2224"/>
                  <a:pt x="7641" y="0"/>
                  <a:pt x="4729" y="0"/>
                </a:cubicBezTo>
                <a:close/>
              </a:path>
            </a:pathLst>
          </a:custGeom>
          <a:solidFill>
            <a:srgbClr val="5DAD71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26"/>
          <p:cNvSpPr>
            <a:spLocks noEditPoints="1"/>
          </p:cNvSpPr>
          <p:nvPr/>
        </p:nvSpPr>
        <p:spPr bwMode="auto">
          <a:xfrm>
            <a:off x="3483136" y="1568847"/>
            <a:ext cx="3215357" cy="2977874"/>
          </a:xfrm>
          <a:custGeom>
            <a:avLst/>
            <a:gdLst>
              <a:gd name="T0" fmla="*/ 692 w 1018"/>
              <a:gd name="T1" fmla="*/ 395 h 943"/>
              <a:gd name="T2" fmla="*/ 694 w 1018"/>
              <a:gd name="T3" fmla="*/ 397 h 943"/>
              <a:gd name="T4" fmla="*/ 694 w 1018"/>
              <a:gd name="T5" fmla="*/ 397 h 943"/>
              <a:gd name="T6" fmla="*/ 739 w 1018"/>
              <a:gd name="T7" fmla="*/ 393 h 943"/>
              <a:gd name="T8" fmla="*/ 972 w 1018"/>
              <a:gd name="T9" fmla="*/ 627 h 943"/>
              <a:gd name="T10" fmla="*/ 872 w 1018"/>
              <a:gd name="T11" fmla="*/ 818 h 943"/>
              <a:gd name="T12" fmla="*/ 872 w 1018"/>
              <a:gd name="T13" fmla="*/ 818 h 943"/>
              <a:gd name="T14" fmla="*/ 931 w 1018"/>
              <a:gd name="T15" fmla="*/ 774 h 943"/>
              <a:gd name="T16" fmla="*/ 1007 w 1018"/>
              <a:gd name="T17" fmla="*/ 510 h 943"/>
              <a:gd name="T18" fmla="*/ 825 w 1018"/>
              <a:gd name="T19" fmla="*/ 115 h 943"/>
              <a:gd name="T20" fmla="*/ 736 w 1018"/>
              <a:gd name="T21" fmla="*/ 55 h 943"/>
              <a:gd name="T22" fmla="*/ 735 w 1018"/>
              <a:gd name="T23" fmla="*/ 56 h 943"/>
              <a:gd name="T24" fmla="*/ 504 w 1018"/>
              <a:gd name="T25" fmla="*/ 0 h 943"/>
              <a:gd name="T26" fmla="*/ 0 w 1018"/>
              <a:gd name="T27" fmla="*/ 504 h 943"/>
              <a:gd name="T28" fmla="*/ 237 w 1018"/>
              <a:gd name="T29" fmla="*/ 932 h 943"/>
              <a:gd name="T30" fmla="*/ 257 w 1018"/>
              <a:gd name="T31" fmla="*/ 943 h 943"/>
              <a:gd name="T32" fmla="*/ 255 w 1018"/>
              <a:gd name="T33" fmla="*/ 898 h 943"/>
              <a:gd name="T34" fmla="*/ 692 w 1018"/>
              <a:gd name="T35" fmla="*/ 395 h 943"/>
              <a:gd name="T36" fmla="*/ 963 w 1018"/>
              <a:gd name="T37" fmla="*/ 713 h 943"/>
              <a:gd name="T38" fmla="*/ 963 w 1018"/>
              <a:gd name="T39" fmla="*/ 714 h 943"/>
              <a:gd name="T40" fmla="*/ 963 w 1018"/>
              <a:gd name="T41" fmla="*/ 713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943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rgbClr val="98C052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27"/>
          <p:cNvSpPr/>
          <p:nvPr/>
        </p:nvSpPr>
        <p:spPr bwMode="auto">
          <a:xfrm>
            <a:off x="4288976" y="2816298"/>
            <a:ext cx="3231693" cy="3199347"/>
          </a:xfrm>
          <a:custGeom>
            <a:avLst/>
            <a:gdLst>
              <a:gd name="T0" fmla="*/ 325 w 1020"/>
              <a:gd name="T1" fmla="*/ 421 h 1013"/>
              <a:gd name="T2" fmla="*/ 249 w 1020"/>
              <a:gd name="T3" fmla="*/ 230 h 1013"/>
              <a:gd name="T4" fmla="*/ 439 w 1020"/>
              <a:gd name="T5" fmla="*/ 2 h 1013"/>
              <a:gd name="T6" fmla="*/ 437 w 1020"/>
              <a:gd name="T7" fmla="*/ 0 h 1013"/>
              <a:gd name="T8" fmla="*/ 0 w 1020"/>
              <a:gd name="T9" fmla="*/ 503 h 1013"/>
              <a:gd name="T10" fmla="*/ 510 w 1020"/>
              <a:gd name="T11" fmla="*/ 1013 h 1013"/>
              <a:gd name="T12" fmla="*/ 1020 w 1020"/>
              <a:gd name="T13" fmla="*/ 503 h 1013"/>
              <a:gd name="T14" fmla="*/ 325 w 1020"/>
              <a:gd name="T15" fmla="*/ 421 h 1013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-1" fmla="*/ 3025 w 10000"/>
              <a:gd name="connsiteY0-2" fmla="*/ 4286 h 10000"/>
              <a:gd name="connsiteX1-3" fmla="*/ 2441 w 10000"/>
              <a:gd name="connsiteY1-4" fmla="*/ 2270 h 10000"/>
              <a:gd name="connsiteX2-5" fmla="*/ 4304 w 10000"/>
              <a:gd name="connsiteY2-6" fmla="*/ 20 h 10000"/>
              <a:gd name="connsiteX3-7" fmla="*/ 4284 w 10000"/>
              <a:gd name="connsiteY3-8" fmla="*/ 0 h 10000"/>
              <a:gd name="connsiteX4-9" fmla="*/ 0 w 10000"/>
              <a:gd name="connsiteY4-10" fmla="*/ 4965 h 10000"/>
              <a:gd name="connsiteX5-11" fmla="*/ 5000 w 10000"/>
              <a:gd name="connsiteY5-12" fmla="*/ 10000 h 10000"/>
              <a:gd name="connsiteX6-13" fmla="*/ 10000 w 10000"/>
              <a:gd name="connsiteY6-14" fmla="*/ 4965 h 10000"/>
              <a:gd name="connsiteX7-15" fmla="*/ 3025 w 10000"/>
              <a:gd name="connsiteY7-16" fmla="*/ 4286 h 10000"/>
              <a:gd name="connsiteX0-17" fmla="*/ 3025 w 10000"/>
              <a:gd name="connsiteY0-18" fmla="*/ 4286 h 10000"/>
              <a:gd name="connsiteX1-19" fmla="*/ 2572 w 10000"/>
              <a:gd name="connsiteY1-20" fmla="*/ 3409 h 10000"/>
              <a:gd name="connsiteX2-21" fmla="*/ 2441 w 10000"/>
              <a:gd name="connsiteY2-22" fmla="*/ 2270 h 10000"/>
              <a:gd name="connsiteX3-23" fmla="*/ 4304 w 10000"/>
              <a:gd name="connsiteY3-24" fmla="*/ 20 h 10000"/>
              <a:gd name="connsiteX4-25" fmla="*/ 4284 w 10000"/>
              <a:gd name="connsiteY4-26" fmla="*/ 0 h 10000"/>
              <a:gd name="connsiteX5-27" fmla="*/ 0 w 10000"/>
              <a:gd name="connsiteY5-28" fmla="*/ 4965 h 10000"/>
              <a:gd name="connsiteX6-29" fmla="*/ 5000 w 10000"/>
              <a:gd name="connsiteY6-30" fmla="*/ 10000 h 10000"/>
              <a:gd name="connsiteX7-31" fmla="*/ 10000 w 10000"/>
              <a:gd name="connsiteY7-32" fmla="*/ 4965 h 10000"/>
              <a:gd name="connsiteX8" fmla="*/ 3025 w 10000"/>
              <a:gd name="connsiteY8" fmla="*/ 4286 h 10000"/>
              <a:gd name="connsiteX0-33" fmla="*/ 5718 w 10000"/>
              <a:gd name="connsiteY0-34" fmla="*/ 5877 h 10000"/>
              <a:gd name="connsiteX1-35" fmla="*/ 2572 w 10000"/>
              <a:gd name="connsiteY1-36" fmla="*/ 3409 h 10000"/>
              <a:gd name="connsiteX2-37" fmla="*/ 2441 w 10000"/>
              <a:gd name="connsiteY2-38" fmla="*/ 2270 h 10000"/>
              <a:gd name="connsiteX3-39" fmla="*/ 4304 w 10000"/>
              <a:gd name="connsiteY3-40" fmla="*/ 20 h 10000"/>
              <a:gd name="connsiteX4-41" fmla="*/ 4284 w 10000"/>
              <a:gd name="connsiteY4-42" fmla="*/ 0 h 10000"/>
              <a:gd name="connsiteX5-43" fmla="*/ 0 w 10000"/>
              <a:gd name="connsiteY5-44" fmla="*/ 4965 h 10000"/>
              <a:gd name="connsiteX6-45" fmla="*/ 5000 w 10000"/>
              <a:gd name="connsiteY6-46" fmla="*/ 10000 h 10000"/>
              <a:gd name="connsiteX7-47" fmla="*/ 10000 w 10000"/>
              <a:gd name="connsiteY7-48" fmla="*/ 4965 h 10000"/>
              <a:gd name="connsiteX8-49" fmla="*/ 5718 w 10000"/>
              <a:gd name="connsiteY8-50" fmla="*/ 5877 h 10000"/>
              <a:gd name="connsiteX0-51" fmla="*/ 5718 w 10000"/>
              <a:gd name="connsiteY0-52" fmla="*/ 5877 h 10000"/>
              <a:gd name="connsiteX1-53" fmla="*/ 2572 w 10000"/>
              <a:gd name="connsiteY1-54" fmla="*/ 3409 h 10000"/>
              <a:gd name="connsiteX2-55" fmla="*/ 2441 w 10000"/>
              <a:gd name="connsiteY2-56" fmla="*/ 2270 h 10000"/>
              <a:gd name="connsiteX3-57" fmla="*/ 4304 w 10000"/>
              <a:gd name="connsiteY3-58" fmla="*/ 20 h 10000"/>
              <a:gd name="connsiteX4-59" fmla="*/ 4284 w 10000"/>
              <a:gd name="connsiteY4-60" fmla="*/ 0 h 10000"/>
              <a:gd name="connsiteX5-61" fmla="*/ 0 w 10000"/>
              <a:gd name="connsiteY5-62" fmla="*/ 4965 h 10000"/>
              <a:gd name="connsiteX6-63" fmla="*/ 5000 w 10000"/>
              <a:gd name="connsiteY6-64" fmla="*/ 10000 h 10000"/>
              <a:gd name="connsiteX7-65" fmla="*/ 10000 w 10000"/>
              <a:gd name="connsiteY7-66" fmla="*/ 4965 h 10000"/>
              <a:gd name="connsiteX8-67" fmla="*/ 5718 w 10000"/>
              <a:gd name="connsiteY8-68" fmla="*/ 5877 h 10000"/>
              <a:gd name="connsiteX0-69" fmla="*/ 5718 w 10000"/>
              <a:gd name="connsiteY0-70" fmla="*/ 5877 h 10000"/>
              <a:gd name="connsiteX1-71" fmla="*/ 2572 w 10000"/>
              <a:gd name="connsiteY1-72" fmla="*/ 3409 h 10000"/>
              <a:gd name="connsiteX2-73" fmla="*/ 2441 w 10000"/>
              <a:gd name="connsiteY2-74" fmla="*/ 2270 h 10000"/>
              <a:gd name="connsiteX3-75" fmla="*/ 4304 w 10000"/>
              <a:gd name="connsiteY3-76" fmla="*/ 20 h 10000"/>
              <a:gd name="connsiteX4-77" fmla="*/ 4284 w 10000"/>
              <a:gd name="connsiteY4-78" fmla="*/ 0 h 10000"/>
              <a:gd name="connsiteX5-79" fmla="*/ 0 w 10000"/>
              <a:gd name="connsiteY5-80" fmla="*/ 4965 h 10000"/>
              <a:gd name="connsiteX6-81" fmla="*/ 5000 w 10000"/>
              <a:gd name="connsiteY6-82" fmla="*/ 10000 h 10000"/>
              <a:gd name="connsiteX7-83" fmla="*/ 10000 w 10000"/>
              <a:gd name="connsiteY7-84" fmla="*/ 4965 h 10000"/>
              <a:gd name="connsiteX8-85" fmla="*/ 5718 w 10000"/>
              <a:gd name="connsiteY8-86" fmla="*/ 5877 h 10000"/>
              <a:gd name="connsiteX0-87" fmla="*/ 5718 w 10030"/>
              <a:gd name="connsiteY0-88" fmla="*/ 5877 h 10000"/>
              <a:gd name="connsiteX1-89" fmla="*/ 2572 w 10030"/>
              <a:gd name="connsiteY1-90" fmla="*/ 3409 h 10000"/>
              <a:gd name="connsiteX2-91" fmla="*/ 2441 w 10030"/>
              <a:gd name="connsiteY2-92" fmla="*/ 2270 h 10000"/>
              <a:gd name="connsiteX3-93" fmla="*/ 4304 w 10030"/>
              <a:gd name="connsiteY3-94" fmla="*/ 20 h 10000"/>
              <a:gd name="connsiteX4-95" fmla="*/ 4284 w 10030"/>
              <a:gd name="connsiteY4-96" fmla="*/ 0 h 10000"/>
              <a:gd name="connsiteX5-97" fmla="*/ 0 w 10030"/>
              <a:gd name="connsiteY5-98" fmla="*/ 4965 h 10000"/>
              <a:gd name="connsiteX6-99" fmla="*/ 5000 w 10030"/>
              <a:gd name="connsiteY6-100" fmla="*/ 10000 h 10000"/>
              <a:gd name="connsiteX7-101" fmla="*/ 10030 w 10030"/>
              <a:gd name="connsiteY7-102" fmla="*/ 5010 h 10000"/>
              <a:gd name="connsiteX8-103" fmla="*/ 5718 w 10030"/>
              <a:gd name="connsiteY8-104" fmla="*/ 5877 h 10000"/>
              <a:gd name="connsiteX0-105" fmla="*/ 5718 w 10030"/>
              <a:gd name="connsiteY0-106" fmla="*/ 5877 h 10000"/>
              <a:gd name="connsiteX1-107" fmla="*/ 2572 w 10030"/>
              <a:gd name="connsiteY1-108" fmla="*/ 3409 h 10000"/>
              <a:gd name="connsiteX2-109" fmla="*/ 2441 w 10030"/>
              <a:gd name="connsiteY2-110" fmla="*/ 2270 h 10000"/>
              <a:gd name="connsiteX3-111" fmla="*/ 4304 w 10030"/>
              <a:gd name="connsiteY3-112" fmla="*/ 20 h 10000"/>
              <a:gd name="connsiteX4-113" fmla="*/ 4284 w 10030"/>
              <a:gd name="connsiteY4-114" fmla="*/ 0 h 10000"/>
              <a:gd name="connsiteX5-115" fmla="*/ 0 w 10030"/>
              <a:gd name="connsiteY5-116" fmla="*/ 4965 h 10000"/>
              <a:gd name="connsiteX6-117" fmla="*/ 5000 w 10030"/>
              <a:gd name="connsiteY6-118" fmla="*/ 10000 h 10000"/>
              <a:gd name="connsiteX7-119" fmla="*/ 10030 w 10030"/>
              <a:gd name="connsiteY7-120" fmla="*/ 5010 h 10000"/>
              <a:gd name="connsiteX8-121" fmla="*/ 5718 w 10030"/>
              <a:gd name="connsiteY8-122" fmla="*/ 5877 h 10000"/>
              <a:gd name="connsiteX0-123" fmla="*/ 5718 w 10030"/>
              <a:gd name="connsiteY0-124" fmla="*/ 5877 h 10000"/>
              <a:gd name="connsiteX1-125" fmla="*/ 2572 w 10030"/>
              <a:gd name="connsiteY1-126" fmla="*/ 3409 h 10000"/>
              <a:gd name="connsiteX2-127" fmla="*/ 2441 w 10030"/>
              <a:gd name="connsiteY2-128" fmla="*/ 2270 h 10000"/>
              <a:gd name="connsiteX3-129" fmla="*/ 4304 w 10030"/>
              <a:gd name="connsiteY3-130" fmla="*/ 20 h 10000"/>
              <a:gd name="connsiteX4-131" fmla="*/ 4284 w 10030"/>
              <a:gd name="connsiteY4-132" fmla="*/ 0 h 10000"/>
              <a:gd name="connsiteX5-133" fmla="*/ 0 w 10030"/>
              <a:gd name="connsiteY5-134" fmla="*/ 4965 h 10000"/>
              <a:gd name="connsiteX6-135" fmla="*/ 5000 w 10030"/>
              <a:gd name="connsiteY6-136" fmla="*/ 10000 h 10000"/>
              <a:gd name="connsiteX7-137" fmla="*/ 10030 w 10030"/>
              <a:gd name="connsiteY7-138" fmla="*/ 5010 h 10000"/>
              <a:gd name="connsiteX8-139" fmla="*/ 5718 w 10030"/>
              <a:gd name="connsiteY8-140" fmla="*/ 5877 h 10000"/>
              <a:gd name="connsiteX0-141" fmla="*/ 5718 w 10030"/>
              <a:gd name="connsiteY0-142" fmla="*/ 5877 h 10000"/>
              <a:gd name="connsiteX1-143" fmla="*/ 2808 w 10030"/>
              <a:gd name="connsiteY1-144" fmla="*/ 3930 h 10000"/>
              <a:gd name="connsiteX2-145" fmla="*/ 2441 w 10030"/>
              <a:gd name="connsiteY2-146" fmla="*/ 2270 h 10000"/>
              <a:gd name="connsiteX3-147" fmla="*/ 4304 w 10030"/>
              <a:gd name="connsiteY3-148" fmla="*/ 20 h 10000"/>
              <a:gd name="connsiteX4-149" fmla="*/ 4284 w 10030"/>
              <a:gd name="connsiteY4-150" fmla="*/ 0 h 10000"/>
              <a:gd name="connsiteX5-151" fmla="*/ 0 w 10030"/>
              <a:gd name="connsiteY5-152" fmla="*/ 4965 h 10000"/>
              <a:gd name="connsiteX6-153" fmla="*/ 5000 w 10030"/>
              <a:gd name="connsiteY6-154" fmla="*/ 10000 h 10000"/>
              <a:gd name="connsiteX7-155" fmla="*/ 10030 w 10030"/>
              <a:gd name="connsiteY7-156" fmla="*/ 5010 h 10000"/>
              <a:gd name="connsiteX8-157" fmla="*/ 5718 w 10030"/>
              <a:gd name="connsiteY8-158" fmla="*/ 5877 h 10000"/>
              <a:gd name="connsiteX0-159" fmla="*/ 5718 w 10030"/>
              <a:gd name="connsiteY0-160" fmla="*/ 5877 h 10000"/>
              <a:gd name="connsiteX1-161" fmla="*/ 2808 w 10030"/>
              <a:gd name="connsiteY1-162" fmla="*/ 3930 h 10000"/>
              <a:gd name="connsiteX2-163" fmla="*/ 2441 w 10030"/>
              <a:gd name="connsiteY2-164" fmla="*/ 2270 h 10000"/>
              <a:gd name="connsiteX3-165" fmla="*/ 4304 w 10030"/>
              <a:gd name="connsiteY3-166" fmla="*/ 20 h 10000"/>
              <a:gd name="connsiteX4-167" fmla="*/ 4284 w 10030"/>
              <a:gd name="connsiteY4-168" fmla="*/ 0 h 10000"/>
              <a:gd name="connsiteX5-169" fmla="*/ 0 w 10030"/>
              <a:gd name="connsiteY5-170" fmla="*/ 4965 h 10000"/>
              <a:gd name="connsiteX6-171" fmla="*/ 5000 w 10030"/>
              <a:gd name="connsiteY6-172" fmla="*/ 10000 h 10000"/>
              <a:gd name="connsiteX7-173" fmla="*/ 10030 w 10030"/>
              <a:gd name="connsiteY7-174" fmla="*/ 5010 h 10000"/>
              <a:gd name="connsiteX8-175" fmla="*/ 5718 w 10030"/>
              <a:gd name="connsiteY8-176" fmla="*/ 5877 h 10000"/>
              <a:gd name="connsiteX0-177" fmla="*/ 5718 w 10030"/>
              <a:gd name="connsiteY0-178" fmla="*/ 5877 h 10000"/>
              <a:gd name="connsiteX1-179" fmla="*/ 2808 w 10030"/>
              <a:gd name="connsiteY1-180" fmla="*/ 3930 h 10000"/>
              <a:gd name="connsiteX2-181" fmla="*/ 2441 w 10030"/>
              <a:gd name="connsiteY2-182" fmla="*/ 2270 h 10000"/>
              <a:gd name="connsiteX3-183" fmla="*/ 4304 w 10030"/>
              <a:gd name="connsiteY3-184" fmla="*/ 20 h 10000"/>
              <a:gd name="connsiteX4-185" fmla="*/ 4284 w 10030"/>
              <a:gd name="connsiteY4-186" fmla="*/ 0 h 10000"/>
              <a:gd name="connsiteX5-187" fmla="*/ 0 w 10030"/>
              <a:gd name="connsiteY5-188" fmla="*/ 4965 h 10000"/>
              <a:gd name="connsiteX6-189" fmla="*/ 5000 w 10030"/>
              <a:gd name="connsiteY6-190" fmla="*/ 10000 h 10000"/>
              <a:gd name="connsiteX7-191" fmla="*/ 10030 w 10030"/>
              <a:gd name="connsiteY7-192" fmla="*/ 5010 h 10000"/>
              <a:gd name="connsiteX8-193" fmla="*/ 5718 w 10030"/>
              <a:gd name="connsiteY8-194" fmla="*/ 5877 h 10000"/>
              <a:gd name="connsiteX0-195" fmla="*/ 5718 w 10030"/>
              <a:gd name="connsiteY0-196" fmla="*/ 5877 h 10000"/>
              <a:gd name="connsiteX1-197" fmla="*/ 2808 w 10030"/>
              <a:gd name="connsiteY1-198" fmla="*/ 3930 h 10000"/>
              <a:gd name="connsiteX2-199" fmla="*/ 2441 w 10030"/>
              <a:gd name="connsiteY2-200" fmla="*/ 2270 h 10000"/>
              <a:gd name="connsiteX3-201" fmla="*/ 4304 w 10030"/>
              <a:gd name="connsiteY3-202" fmla="*/ 20 h 10000"/>
              <a:gd name="connsiteX4-203" fmla="*/ 4284 w 10030"/>
              <a:gd name="connsiteY4-204" fmla="*/ 0 h 10000"/>
              <a:gd name="connsiteX5-205" fmla="*/ 0 w 10030"/>
              <a:gd name="connsiteY5-206" fmla="*/ 4965 h 10000"/>
              <a:gd name="connsiteX6-207" fmla="*/ 5000 w 10030"/>
              <a:gd name="connsiteY6-208" fmla="*/ 10000 h 10000"/>
              <a:gd name="connsiteX7-209" fmla="*/ 10030 w 10030"/>
              <a:gd name="connsiteY7-210" fmla="*/ 5010 h 10000"/>
              <a:gd name="connsiteX8-211" fmla="*/ 5718 w 10030"/>
              <a:gd name="connsiteY8-212" fmla="*/ 5877 h 10000"/>
              <a:gd name="connsiteX0-213" fmla="*/ 5718 w 10030"/>
              <a:gd name="connsiteY0-214" fmla="*/ 5907 h 10000"/>
              <a:gd name="connsiteX1-215" fmla="*/ 2808 w 10030"/>
              <a:gd name="connsiteY1-216" fmla="*/ 3930 h 10000"/>
              <a:gd name="connsiteX2-217" fmla="*/ 2441 w 10030"/>
              <a:gd name="connsiteY2-218" fmla="*/ 2270 h 10000"/>
              <a:gd name="connsiteX3-219" fmla="*/ 4304 w 10030"/>
              <a:gd name="connsiteY3-220" fmla="*/ 20 h 10000"/>
              <a:gd name="connsiteX4-221" fmla="*/ 4284 w 10030"/>
              <a:gd name="connsiteY4-222" fmla="*/ 0 h 10000"/>
              <a:gd name="connsiteX5-223" fmla="*/ 0 w 10030"/>
              <a:gd name="connsiteY5-224" fmla="*/ 4965 h 10000"/>
              <a:gd name="connsiteX6-225" fmla="*/ 5000 w 10030"/>
              <a:gd name="connsiteY6-226" fmla="*/ 10000 h 10000"/>
              <a:gd name="connsiteX7-227" fmla="*/ 10030 w 10030"/>
              <a:gd name="connsiteY7-228" fmla="*/ 5010 h 10000"/>
              <a:gd name="connsiteX8-229" fmla="*/ 5718 w 10030"/>
              <a:gd name="connsiteY8-230" fmla="*/ 5907 h 10000"/>
              <a:gd name="connsiteX0-231" fmla="*/ 5718 w 10030"/>
              <a:gd name="connsiteY0-232" fmla="*/ 5907 h 10000"/>
              <a:gd name="connsiteX1-233" fmla="*/ 2808 w 10030"/>
              <a:gd name="connsiteY1-234" fmla="*/ 3930 h 10000"/>
              <a:gd name="connsiteX2-235" fmla="*/ 2441 w 10030"/>
              <a:gd name="connsiteY2-236" fmla="*/ 2270 h 10000"/>
              <a:gd name="connsiteX3-237" fmla="*/ 4304 w 10030"/>
              <a:gd name="connsiteY3-238" fmla="*/ 20 h 10000"/>
              <a:gd name="connsiteX4-239" fmla="*/ 4284 w 10030"/>
              <a:gd name="connsiteY4-240" fmla="*/ 0 h 10000"/>
              <a:gd name="connsiteX5-241" fmla="*/ 0 w 10030"/>
              <a:gd name="connsiteY5-242" fmla="*/ 4965 h 10000"/>
              <a:gd name="connsiteX6-243" fmla="*/ 5000 w 10030"/>
              <a:gd name="connsiteY6-244" fmla="*/ 10000 h 10000"/>
              <a:gd name="connsiteX7-245" fmla="*/ 10030 w 10030"/>
              <a:gd name="connsiteY7-246" fmla="*/ 5010 h 10000"/>
              <a:gd name="connsiteX8-247" fmla="*/ 5718 w 10030"/>
              <a:gd name="connsiteY8-248" fmla="*/ 5907 h 10000"/>
              <a:gd name="connsiteX0-249" fmla="*/ 5718 w 10030"/>
              <a:gd name="connsiteY0-250" fmla="*/ 5907 h 10000"/>
              <a:gd name="connsiteX1-251" fmla="*/ 2808 w 10030"/>
              <a:gd name="connsiteY1-252" fmla="*/ 3930 h 10000"/>
              <a:gd name="connsiteX2-253" fmla="*/ 2441 w 10030"/>
              <a:gd name="connsiteY2-254" fmla="*/ 2270 h 10000"/>
              <a:gd name="connsiteX3-255" fmla="*/ 4304 w 10030"/>
              <a:gd name="connsiteY3-256" fmla="*/ 20 h 10000"/>
              <a:gd name="connsiteX4-257" fmla="*/ 4284 w 10030"/>
              <a:gd name="connsiteY4-258" fmla="*/ 0 h 10000"/>
              <a:gd name="connsiteX5-259" fmla="*/ 0 w 10030"/>
              <a:gd name="connsiteY5-260" fmla="*/ 4965 h 10000"/>
              <a:gd name="connsiteX6-261" fmla="*/ 5000 w 10030"/>
              <a:gd name="connsiteY6-262" fmla="*/ 10000 h 10000"/>
              <a:gd name="connsiteX7-263" fmla="*/ 10030 w 10030"/>
              <a:gd name="connsiteY7-264" fmla="*/ 5010 h 10000"/>
              <a:gd name="connsiteX8-265" fmla="*/ 5718 w 10030"/>
              <a:gd name="connsiteY8-266" fmla="*/ 5907 h 10000"/>
              <a:gd name="connsiteX0-267" fmla="*/ 5718 w 10030"/>
              <a:gd name="connsiteY0-268" fmla="*/ 5907 h 10000"/>
              <a:gd name="connsiteX1-269" fmla="*/ 2808 w 10030"/>
              <a:gd name="connsiteY1-270" fmla="*/ 3930 h 10000"/>
              <a:gd name="connsiteX2-271" fmla="*/ 2441 w 10030"/>
              <a:gd name="connsiteY2-272" fmla="*/ 2270 h 10000"/>
              <a:gd name="connsiteX3-273" fmla="*/ 4304 w 10030"/>
              <a:gd name="connsiteY3-274" fmla="*/ 20 h 10000"/>
              <a:gd name="connsiteX4-275" fmla="*/ 4284 w 10030"/>
              <a:gd name="connsiteY4-276" fmla="*/ 0 h 10000"/>
              <a:gd name="connsiteX5-277" fmla="*/ 0 w 10030"/>
              <a:gd name="connsiteY5-278" fmla="*/ 4965 h 10000"/>
              <a:gd name="connsiteX6-279" fmla="*/ 5000 w 10030"/>
              <a:gd name="connsiteY6-280" fmla="*/ 10000 h 10000"/>
              <a:gd name="connsiteX7-281" fmla="*/ 10030 w 10030"/>
              <a:gd name="connsiteY7-282" fmla="*/ 5010 h 10000"/>
              <a:gd name="connsiteX8-283" fmla="*/ 5718 w 10030"/>
              <a:gd name="connsiteY8-284" fmla="*/ 5907 h 10000"/>
              <a:gd name="connsiteX0-285" fmla="*/ 5718 w 10030"/>
              <a:gd name="connsiteY0-286" fmla="*/ 5907 h 10000"/>
              <a:gd name="connsiteX1-287" fmla="*/ 2808 w 10030"/>
              <a:gd name="connsiteY1-288" fmla="*/ 3930 h 10000"/>
              <a:gd name="connsiteX2-289" fmla="*/ 2441 w 10030"/>
              <a:gd name="connsiteY2-290" fmla="*/ 2270 h 10000"/>
              <a:gd name="connsiteX3-291" fmla="*/ 4304 w 10030"/>
              <a:gd name="connsiteY3-292" fmla="*/ 20 h 10000"/>
              <a:gd name="connsiteX4-293" fmla="*/ 4284 w 10030"/>
              <a:gd name="connsiteY4-294" fmla="*/ 0 h 10000"/>
              <a:gd name="connsiteX5-295" fmla="*/ 0 w 10030"/>
              <a:gd name="connsiteY5-296" fmla="*/ 4965 h 10000"/>
              <a:gd name="connsiteX6-297" fmla="*/ 5000 w 10030"/>
              <a:gd name="connsiteY6-298" fmla="*/ 10000 h 10000"/>
              <a:gd name="connsiteX7-299" fmla="*/ 10030 w 10030"/>
              <a:gd name="connsiteY7-300" fmla="*/ 5010 h 10000"/>
              <a:gd name="connsiteX8-301" fmla="*/ 5718 w 10030"/>
              <a:gd name="connsiteY8-302" fmla="*/ 590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49" y="connsiteY8-50"/>
              </a:cxn>
            </a:cxnLst>
            <a:rect l="l" t="t" r="r" b="b"/>
            <a:pathLst>
              <a:path w="10030" h="10000">
                <a:moveTo>
                  <a:pt x="5718" y="5907"/>
                </a:moveTo>
                <a:cubicBezTo>
                  <a:pt x="3955" y="5310"/>
                  <a:pt x="3378" y="4697"/>
                  <a:pt x="2808" y="3930"/>
                </a:cubicBezTo>
                <a:cubicBezTo>
                  <a:pt x="2711" y="3594"/>
                  <a:pt x="2468" y="3264"/>
                  <a:pt x="2441" y="2270"/>
                </a:cubicBezTo>
                <a:cubicBezTo>
                  <a:pt x="2414" y="1289"/>
                  <a:pt x="3157" y="336"/>
                  <a:pt x="4304" y="20"/>
                </a:cubicBezTo>
                <a:lnTo>
                  <a:pt x="4284" y="0"/>
                </a:lnTo>
                <a:cubicBezTo>
                  <a:pt x="1902" y="375"/>
                  <a:pt x="0" y="2448"/>
                  <a:pt x="0" y="4965"/>
                </a:cubicBezTo>
                <a:cubicBezTo>
                  <a:pt x="0" y="7749"/>
                  <a:pt x="2235" y="10000"/>
                  <a:pt x="5000" y="10000"/>
                </a:cubicBezTo>
                <a:cubicBezTo>
                  <a:pt x="7765" y="10000"/>
                  <a:pt x="10030" y="7794"/>
                  <a:pt x="10030" y="5010"/>
                </a:cubicBezTo>
                <a:cubicBezTo>
                  <a:pt x="10030" y="5010"/>
                  <a:pt x="8299" y="6643"/>
                  <a:pt x="5718" y="5907"/>
                </a:cubicBezTo>
                <a:close/>
              </a:path>
            </a:pathLst>
          </a:custGeom>
          <a:solidFill>
            <a:srgbClr val="51AFAF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50"/>
          <p:cNvSpPr>
            <a:spLocks noEditPoints="1"/>
          </p:cNvSpPr>
          <p:nvPr/>
        </p:nvSpPr>
        <p:spPr bwMode="auto">
          <a:xfrm>
            <a:off x="7052620" y="2896873"/>
            <a:ext cx="747328" cy="525950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51"/>
          <p:cNvSpPr>
            <a:spLocks noEditPoints="1"/>
          </p:cNvSpPr>
          <p:nvPr/>
        </p:nvSpPr>
        <p:spPr bwMode="auto">
          <a:xfrm>
            <a:off x="4288976" y="2071162"/>
            <a:ext cx="708543" cy="70722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7" name="Group 52"/>
          <p:cNvGrpSpPr/>
          <p:nvPr/>
        </p:nvGrpSpPr>
        <p:grpSpPr>
          <a:xfrm flipH="1">
            <a:off x="5141100" y="4764191"/>
            <a:ext cx="898644" cy="911405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8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0" name="肘形接點 23"/>
          <p:cNvSpPr>
            <a:spLocks noChangeShapeType="1"/>
          </p:cNvSpPr>
          <p:nvPr/>
        </p:nvSpPr>
        <p:spPr bwMode="auto">
          <a:xfrm rot="16200000" flipV="1">
            <a:off x="2362821" y="1000361"/>
            <a:ext cx="626447" cy="273256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87282" y="15555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487282" y="1943803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0" name="肘形接點 23"/>
          <p:cNvSpPr>
            <a:spLocks noChangeShapeType="1"/>
          </p:cNvSpPr>
          <p:nvPr/>
        </p:nvSpPr>
        <p:spPr bwMode="auto">
          <a:xfrm rot="5400000" flipH="1" flipV="1">
            <a:off x="8525618" y="307374"/>
            <a:ext cx="1018064" cy="321673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8992"/>
              <a:gd name="connsiteY0-8" fmla="*/ 0 h 2732562"/>
              <a:gd name="connsiteX1-9" fmla="*/ 628992 w 628992"/>
              <a:gd name="connsiteY1-10" fmla="*/ 842968 h 2732562"/>
              <a:gd name="connsiteX2-11" fmla="*/ 626447 w 628992"/>
              <a:gd name="connsiteY2-12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8992" h="2732562" fill="none">
                <a:moveTo>
                  <a:pt x="0" y="0"/>
                </a:moveTo>
                <a:lnTo>
                  <a:pt x="628992" y="842968"/>
                </a:lnTo>
                <a:cubicBezTo>
                  <a:pt x="628992" y="1599147"/>
                  <a:pt x="626447" y="1976383"/>
                  <a:pt x="626447" y="2732562"/>
                </a:cubicBez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01094" y="52971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7201094" y="5685403"/>
            <a:ext cx="3441922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3" name="肘形接點 23"/>
          <p:cNvSpPr>
            <a:spLocks noChangeShapeType="1"/>
          </p:cNvSpPr>
          <p:nvPr/>
        </p:nvSpPr>
        <p:spPr bwMode="auto">
          <a:xfrm rot="16200000" flipH="1">
            <a:off x="8075591" y="3894033"/>
            <a:ext cx="785863" cy="4348989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8843" y="224659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17853" y="2634896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67600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17" name="正五边形 16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正五边形 17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正五边形 18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42348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34" name="正五边形 33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正五边形 34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正五边形 35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36251" y="3263179"/>
            <a:ext cx="219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accent6"/>
                </a:solidFill>
                <a:ea typeface="微软雅黑" panose="020B0503020204020204" pitchFamily="34" charset="-122"/>
              </a:rPr>
              <a:t>VS</a:t>
            </a:r>
            <a:endParaRPr lang="zh-CN" altLang="en-US" sz="4000" b="1" dirty="0">
              <a:solidFill>
                <a:schemeClr val="accent6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62648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51AFA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rgbClr val="51AFA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rgbClr val="51AFAF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2037041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8033467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accent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807860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6" grpId="0"/>
      <p:bldP spid="27" grpId="0"/>
      <p:bldP spid="28" grpId="0"/>
      <p:bldP spid="3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911768" y="1576758"/>
            <a:ext cx="6253537" cy="1003334"/>
            <a:chOff x="4911768" y="1576758"/>
            <a:chExt cx="6253537" cy="1003334"/>
          </a:xfrm>
        </p:grpSpPr>
        <p:sp>
          <p:nvSpPr>
            <p:cNvPr id="50" name="矩形 49"/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11768" y="2853252"/>
            <a:ext cx="6253537" cy="1003334"/>
            <a:chOff x="4911768" y="2853252"/>
            <a:chExt cx="6253537" cy="1003334"/>
          </a:xfrm>
        </p:grpSpPr>
        <p:sp>
          <p:nvSpPr>
            <p:cNvPr id="52" name="矩形 51"/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1768" y="4129746"/>
            <a:ext cx="6253537" cy="1003334"/>
            <a:chOff x="4911768" y="4129746"/>
            <a:chExt cx="6253537" cy="1003334"/>
          </a:xfrm>
        </p:grpSpPr>
        <p:sp>
          <p:nvSpPr>
            <p:cNvPr id="54" name="矩形 53"/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47"/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说明，在此录入上述图表的综合描述说明，在此录入上述图表的综合描述说明。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911768" y="5406241"/>
            <a:ext cx="6253537" cy="1003334"/>
            <a:chOff x="4911768" y="5406241"/>
            <a:chExt cx="6253537" cy="1003334"/>
          </a:xfrm>
        </p:grpSpPr>
        <p:sp>
          <p:nvSpPr>
            <p:cNvPr id="56" name="矩形 55"/>
            <p:cNvSpPr/>
            <p:nvPr/>
          </p:nvSpPr>
          <p:spPr>
            <a:xfrm>
              <a:off x="4911769" y="5406241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4911768" y="5843274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9" name="Oval 25"/>
          <p:cNvSpPr/>
          <p:nvPr/>
        </p:nvSpPr>
        <p:spPr>
          <a:xfrm>
            <a:off x="4427724" y="1898084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7" name="Oval 35"/>
          <p:cNvSpPr/>
          <p:nvPr/>
        </p:nvSpPr>
        <p:spPr>
          <a:xfrm>
            <a:off x="4427724" y="3178240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2" name="Oval 51"/>
          <p:cNvSpPr/>
          <p:nvPr/>
        </p:nvSpPr>
        <p:spPr>
          <a:xfrm>
            <a:off x="4427724" y="4458395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7" name="Oval 64"/>
          <p:cNvSpPr/>
          <p:nvPr/>
        </p:nvSpPr>
        <p:spPr>
          <a:xfrm>
            <a:off x="4427724" y="5738551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grpSp>
        <p:nvGrpSpPr>
          <p:cNvPr id="2" name="组合 1"/>
          <p:cNvGrpSpPr/>
          <p:nvPr/>
        </p:nvGrpSpPr>
        <p:grpSpPr>
          <a:xfrm>
            <a:off x="1329315" y="1508768"/>
            <a:ext cx="3098410" cy="971355"/>
            <a:chOff x="1361399" y="1508768"/>
            <a:chExt cx="3098410" cy="971355"/>
          </a:xfrm>
        </p:grpSpPr>
        <p:grpSp>
          <p:nvGrpSpPr>
            <p:cNvPr id="5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6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rgbClr val="98C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5" dirty="0"/>
              </a:p>
            </p:txBody>
          </p:sp>
          <p:sp>
            <p:nvSpPr>
              <p:cNvPr id="7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8" name="Straight Connector 24"/>
              <p:cNvCxnSpPr>
                <a:endCxn id="9" idx="2"/>
              </p:cNvCxnSpPr>
              <p:nvPr/>
            </p:nvCxnSpPr>
            <p:spPr>
              <a:xfrm flipV="1">
                <a:off x="2991445" y="1636635"/>
                <a:ext cx="670723" cy="2"/>
              </a:xfrm>
              <a:prstGeom prst="line">
                <a:avLst/>
              </a:prstGeom>
              <a:ln w="19050">
                <a:solidFill>
                  <a:srgbClr val="98C05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26759" y="4069078"/>
            <a:ext cx="3100964" cy="971356"/>
            <a:chOff x="1358843" y="4069078"/>
            <a:chExt cx="3100964" cy="971356"/>
          </a:xfrm>
        </p:grpSpPr>
        <p:grpSp>
          <p:nvGrpSpPr>
            <p:cNvPr id="18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19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98C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0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21" name="Straight Connector 50"/>
              <p:cNvCxnSpPr>
                <a:endCxn id="22" idx="2"/>
              </p:cNvCxnSpPr>
              <p:nvPr/>
            </p:nvCxnSpPr>
            <p:spPr>
              <a:xfrm>
                <a:off x="2991444" y="1636635"/>
                <a:ext cx="670724" cy="1"/>
              </a:xfrm>
              <a:prstGeom prst="line">
                <a:avLst/>
              </a:prstGeom>
              <a:ln w="19050">
                <a:solidFill>
                  <a:srgbClr val="98C05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Freeform 61"/>
            <p:cNvSpPr/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29315" y="2788923"/>
            <a:ext cx="3098408" cy="971356"/>
            <a:chOff x="1361399" y="2788923"/>
            <a:chExt cx="3098408" cy="971356"/>
          </a:xfrm>
        </p:grpSpPr>
        <p:grpSp>
          <p:nvGrpSpPr>
            <p:cNvPr id="13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14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AF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16" name="Straight Connector 34"/>
              <p:cNvCxnSpPr>
                <a:endCxn id="1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rgbClr val="51AFA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1800">
                <a:latin typeface="Impact" panose="020B080603090205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26760" y="5349234"/>
            <a:ext cx="3100963" cy="971356"/>
            <a:chOff x="1358844" y="5349234"/>
            <a:chExt cx="3100963" cy="971356"/>
          </a:xfrm>
        </p:grpSpPr>
        <p:grpSp>
          <p:nvGrpSpPr>
            <p:cNvPr id="23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24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AF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04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26" name="Straight Connector 63"/>
              <p:cNvCxnSpPr>
                <a:endCxn id="2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rgbClr val="51AFA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47" name="Freeform 18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8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Freeform 20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 rot="5400000">
            <a:off x="4268892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空心弧 23"/>
          <p:cNvSpPr/>
          <p:nvPr/>
        </p:nvSpPr>
        <p:spPr>
          <a:xfrm rot="5400000">
            <a:off x="4268892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空心弧 24"/>
          <p:cNvSpPr/>
          <p:nvPr/>
        </p:nvSpPr>
        <p:spPr>
          <a:xfrm rot="16200000" flipH="1">
            <a:off x="6142057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空心弧 25"/>
          <p:cNvSpPr/>
          <p:nvPr/>
        </p:nvSpPr>
        <p:spPr>
          <a:xfrm rot="16200000" flipH="1">
            <a:off x="6142057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4578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445787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44578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45787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65911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62159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65911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2159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30618" y="1328097"/>
            <a:ext cx="1930765" cy="4717863"/>
            <a:chOff x="5341575" y="1164321"/>
            <a:chExt cx="1930765" cy="5160464"/>
          </a:xfr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5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  <a:alpha val="0"/>
                </a:schemeClr>
              </a:gs>
            </a:gsLst>
            <a:lin ang="5400000" scaled="1"/>
          </a:gradFill>
        </p:grpSpPr>
        <p:sp>
          <p:nvSpPr>
            <p:cNvPr id="2" name="矩形 1"/>
            <p:cNvSpPr/>
            <p:nvPr/>
          </p:nvSpPr>
          <p:spPr>
            <a:xfrm>
              <a:off x="7243540" y="1189262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41575" y="1164321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23"/>
          <p:cNvSpPr>
            <a:spLocks noChangeArrowheads="1"/>
          </p:cNvSpPr>
          <p:nvPr/>
        </p:nvSpPr>
        <p:spPr bwMode="auto">
          <a:xfrm>
            <a:off x="5944328" y="5937595"/>
            <a:ext cx="385233" cy="920405"/>
          </a:xfrm>
          <a:custGeom>
            <a:avLst/>
            <a:gdLst>
              <a:gd name="T0" fmla="*/ 96678 w 288032"/>
              <a:gd name="T1" fmla="*/ 0 h 553620"/>
              <a:gd name="T2" fmla="*/ 194042 w 288032"/>
              <a:gd name="T3" fmla="*/ 0 h 553620"/>
              <a:gd name="T4" fmla="*/ 290720 w 288032"/>
              <a:gd name="T5" fmla="*/ 554875 h 553620"/>
              <a:gd name="T6" fmla="*/ 0 w 288032"/>
              <a:gd name="T7" fmla="*/ 554875 h 553620"/>
              <a:gd name="T8" fmla="*/ 0 60000 65536"/>
              <a:gd name="T9" fmla="*/ 0 60000 65536"/>
              <a:gd name="T10" fmla="*/ 0 60000 65536"/>
              <a:gd name="T11" fmla="*/ 0 60000 65536"/>
              <a:gd name="T12" fmla="*/ 0 w 288032"/>
              <a:gd name="T13" fmla="*/ 0 h 553620"/>
              <a:gd name="T14" fmla="*/ 288032 w 288032"/>
              <a:gd name="T15" fmla="*/ 553620 h 5536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032" h="553620">
                <a:moveTo>
                  <a:pt x="95784" y="0"/>
                </a:moveTo>
                <a:lnTo>
                  <a:pt x="192248" y="0"/>
                </a:lnTo>
                <a:lnTo>
                  <a:pt x="288032" y="553620"/>
                </a:lnTo>
                <a:lnTo>
                  <a:pt x="0" y="553620"/>
                </a:lnTo>
                <a:lnTo>
                  <a:pt x="9578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Group 6"/>
          <p:cNvGrpSpPr/>
          <p:nvPr/>
        </p:nvGrpSpPr>
        <p:grpSpPr bwMode="auto">
          <a:xfrm rot="-744809">
            <a:off x="1816828" y="5518495"/>
            <a:ext cx="8640233" cy="385233"/>
            <a:chOff x="0" y="0"/>
            <a:chExt cx="6480000" cy="288000"/>
          </a:xfrm>
        </p:grpSpPr>
        <p:sp>
          <p:nvSpPr>
            <p:cNvPr id="18" name="矩形 7"/>
            <p:cNvSpPr>
              <a:spLocks noChangeArrowheads="1"/>
            </p:cNvSpPr>
            <p:nvPr/>
          </p:nvSpPr>
          <p:spPr bwMode="auto">
            <a:xfrm>
              <a:off x="0" y="71992"/>
              <a:ext cx="6480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/>
          </p:nvSpPr>
          <p:spPr bwMode="auto">
            <a:xfrm>
              <a:off x="3095984" y="0"/>
              <a:ext cx="288000" cy="288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rgbClr val="F8EAE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TextBox 15"/>
          <p:cNvSpPr>
            <a:spLocks noChangeArrowheads="1"/>
          </p:cNvSpPr>
          <p:nvPr/>
        </p:nvSpPr>
        <p:spPr bwMode="auto">
          <a:xfrm rot="-709074">
            <a:off x="1644660" y="5380277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 smtClean="0">
                <a:solidFill>
                  <a:srgbClr val="98C052"/>
                </a:solidFill>
                <a:sym typeface="Impact" panose="020B0806030902050204" pitchFamily="34" charset="0"/>
              </a:rPr>
              <a:t>关键字</a:t>
            </a:r>
            <a:endParaRPr lang="zh-CN" altLang="en-US" sz="4800" b="1" dirty="0">
              <a:solidFill>
                <a:srgbClr val="98C052"/>
              </a:solidFill>
              <a:sym typeface="Impact" panose="020B0806030902050204" pitchFamily="34" charset="0"/>
            </a:endParaRPr>
          </a:p>
        </p:txBody>
      </p:sp>
      <p:sp>
        <p:nvSpPr>
          <p:cNvPr id="21" name="TextBox 45"/>
          <p:cNvSpPr>
            <a:spLocks noChangeArrowheads="1"/>
          </p:cNvSpPr>
          <p:nvPr/>
        </p:nvSpPr>
        <p:spPr bwMode="auto">
          <a:xfrm rot="-709074">
            <a:off x="8323801" y="3959994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 smtClean="0">
                <a:solidFill>
                  <a:srgbClr val="51AFAF"/>
                </a:solidFill>
                <a:sym typeface="Impact" panose="020B0806030902050204" pitchFamily="34" charset="0"/>
              </a:rPr>
              <a:t>关键字</a:t>
            </a:r>
            <a:endParaRPr lang="zh-CN" altLang="en-US" sz="4800" b="1" dirty="0">
              <a:solidFill>
                <a:srgbClr val="51AFAF"/>
              </a:solidFill>
              <a:sym typeface="Impact" panose="020B0806030902050204" pitchFamily="34" charset="0"/>
            </a:endParaRPr>
          </a:p>
        </p:txBody>
      </p:sp>
      <p:grpSp>
        <p:nvGrpSpPr>
          <p:cNvPr id="22" name="Group 11"/>
          <p:cNvGrpSpPr/>
          <p:nvPr/>
        </p:nvGrpSpPr>
        <p:grpSpPr bwMode="auto">
          <a:xfrm>
            <a:off x="1490861" y="2575290"/>
            <a:ext cx="3458633" cy="1955806"/>
            <a:chOff x="0" y="-174063"/>
            <a:chExt cx="2594714" cy="1467327"/>
          </a:xfrm>
        </p:grpSpPr>
        <p:sp>
          <p:nvSpPr>
            <p:cNvPr id="23" name="矩形 46"/>
            <p:cNvSpPr>
              <a:spLocks noChangeArrowheads="1"/>
            </p:cNvSpPr>
            <p:nvPr/>
          </p:nvSpPr>
          <p:spPr bwMode="auto">
            <a:xfrm>
              <a:off x="0" y="-174063"/>
              <a:ext cx="1904560" cy="315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accent6"/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chemeClr val="accent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矩形 47"/>
            <p:cNvSpPr>
              <a:spLocks noChangeArrowheads="1"/>
            </p:cNvSpPr>
            <p:nvPr/>
          </p:nvSpPr>
          <p:spPr bwMode="auto">
            <a:xfrm>
              <a:off x="0" y="90611"/>
              <a:ext cx="2594714" cy="99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在此录入上述图片的描述说明，在此录入上述图片的描述说明，在此录入上述图片的描述说明，在此录入上述图片的描述说明。</a:t>
              </a:r>
            </a:p>
          </p:txBody>
        </p:sp>
        <p:sp>
          <p:nvSpPr>
            <p:cNvPr id="25" name="等腰三角形 1"/>
            <p:cNvSpPr>
              <a:spLocks noChangeAspect="1" noChangeArrowheads="1"/>
            </p:cNvSpPr>
            <p:nvPr/>
          </p:nvSpPr>
          <p:spPr bwMode="auto">
            <a:xfrm flipV="1">
              <a:off x="862280" y="1138091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3BBE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15"/>
          <p:cNvGrpSpPr/>
          <p:nvPr/>
        </p:nvGrpSpPr>
        <p:grpSpPr bwMode="auto">
          <a:xfrm>
            <a:off x="7862028" y="1492855"/>
            <a:ext cx="3458633" cy="1684866"/>
            <a:chOff x="0" y="0"/>
            <a:chExt cx="2594714" cy="1263610"/>
          </a:xfrm>
        </p:grpSpPr>
        <p:sp>
          <p:nvSpPr>
            <p:cNvPr id="27" name="矩形 48"/>
            <p:cNvSpPr>
              <a:spLocks noChangeArrowheads="1"/>
            </p:cNvSpPr>
            <p:nvPr/>
          </p:nvSpPr>
          <p:spPr bwMode="auto">
            <a:xfrm>
              <a:off x="0" y="0"/>
              <a:ext cx="1904560" cy="315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rgbClr val="51AFAF"/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rgbClr val="51AFA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矩形 49"/>
            <p:cNvSpPr>
              <a:spLocks noChangeArrowheads="1"/>
            </p:cNvSpPr>
            <p:nvPr/>
          </p:nvSpPr>
          <p:spPr bwMode="auto">
            <a:xfrm>
              <a:off x="0" y="264679"/>
              <a:ext cx="2594714" cy="76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在此录入上述图片的描述说明，在此录入上述图片的描述说明，在此录入上述图片的描述说明。</a:t>
              </a:r>
            </a:p>
          </p:txBody>
        </p:sp>
        <p:sp>
          <p:nvSpPr>
            <p:cNvPr id="29" name="等腰三角形 18"/>
            <p:cNvSpPr>
              <a:spLocks noChangeAspect="1" noChangeArrowheads="1"/>
            </p:cNvSpPr>
            <p:nvPr/>
          </p:nvSpPr>
          <p:spPr bwMode="auto">
            <a:xfrm flipV="1">
              <a:off x="862280" y="1108437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51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169 -0.22963 L 8.33333E-7 4.44444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148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375E-6 -1.11111E-6 L 4.375E-6 0.16134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440000"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1440000">
                                      <p:cBhvr>
                                        <p:cTn id="3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0" grpId="1"/>
      <p:bldP spid="21" grpId="0"/>
      <p:bldP spid="21" grpId="1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02624" y="1728773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5152065" y="2246039"/>
            <a:ext cx="5111051" cy="127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在此录入上述图表的详细描述说明，在此录入图表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02624" y="3932242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7"/>
          <p:cNvSpPr>
            <a:spLocks noChangeArrowheads="1"/>
          </p:cNvSpPr>
          <p:nvPr/>
        </p:nvSpPr>
        <p:spPr bwMode="auto">
          <a:xfrm>
            <a:off x="5152065" y="4478592"/>
            <a:ext cx="5111051" cy="127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在此录入上述图表的详细描述说明，在此录入图表的综合描述说明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在此录入上述图表的详细描述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937442" y="3955464"/>
            <a:ext cx="2572754" cy="1866150"/>
          </a:xfrm>
          <a:custGeom>
            <a:avLst/>
            <a:gdLst>
              <a:gd name="connsiteX0" fmla="*/ 2572754 w 2572754"/>
              <a:gd name="connsiteY0" fmla="*/ 0 h 1866150"/>
              <a:gd name="connsiteX1" fmla="*/ 2572753 w 2572754"/>
              <a:gd name="connsiteY1" fmla="*/ 1866150 h 1866150"/>
              <a:gd name="connsiteX2" fmla="*/ 0 w 2572754"/>
              <a:gd name="connsiteY2" fmla="*/ 1866150 h 1866150"/>
              <a:gd name="connsiteX3" fmla="*/ 0 w 2572754"/>
              <a:gd name="connsiteY3" fmla="*/ 749362 h 1866150"/>
              <a:gd name="connsiteX4" fmla="*/ 639210 w 2572754"/>
              <a:gd name="connsiteY4" fmla="*/ 1302456 h 1866150"/>
              <a:gd name="connsiteX5" fmla="*/ 639210 w 2572754"/>
              <a:gd name="connsiteY5" fmla="*/ 1302455 h 1866150"/>
              <a:gd name="connsiteX6" fmla="*/ 640655 w 2572754"/>
              <a:gd name="connsiteY6" fmla="*/ 1303705 h 1866150"/>
              <a:gd name="connsiteX7" fmla="*/ 1185891 w 2572754"/>
              <a:gd name="connsiteY7" fmla="*/ 673578 h 1866150"/>
              <a:gd name="connsiteX8" fmla="*/ 1971194 w 2572754"/>
              <a:gd name="connsiteY8" fmla="*/ 1353086 h 1866150"/>
              <a:gd name="connsiteX9" fmla="*/ 1896757 w 2572754"/>
              <a:gd name="connsiteY9" fmla="*/ 1439111 h 1866150"/>
              <a:gd name="connsiteX10" fmla="*/ 2227134 w 2572754"/>
              <a:gd name="connsiteY10" fmla="*/ 1473735 h 1866150"/>
              <a:gd name="connsiteX11" fmla="*/ 2145394 w 2572754"/>
              <a:gd name="connsiteY11" fmla="*/ 1151763 h 1866150"/>
              <a:gd name="connsiteX12" fmla="*/ 2070957 w 2572754"/>
              <a:gd name="connsiteY12" fmla="*/ 1237790 h 1866150"/>
              <a:gd name="connsiteX13" fmla="*/ 1170357 w 2572754"/>
              <a:gd name="connsiteY13" fmla="*/ 458518 h 1866150"/>
              <a:gd name="connsiteX14" fmla="*/ 629457 w 2572754"/>
              <a:gd name="connsiteY14" fmla="*/ 1083633 h 1866150"/>
              <a:gd name="connsiteX15" fmla="*/ 0 w 2572754"/>
              <a:gd name="connsiteY15" fmla="*/ 538976 h 1866150"/>
              <a:gd name="connsiteX16" fmla="*/ 0 w 2572754"/>
              <a:gd name="connsiteY16" fmla="*/ 1 h 1866150"/>
              <a:gd name="connsiteX17" fmla="*/ 2572754 w 2572754"/>
              <a:gd name="connsiteY17" fmla="*/ 0 h 186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72754" h="1866150">
                <a:moveTo>
                  <a:pt x="2572754" y="0"/>
                </a:moveTo>
                <a:lnTo>
                  <a:pt x="2572753" y="1866150"/>
                </a:lnTo>
                <a:lnTo>
                  <a:pt x="0" y="1866150"/>
                </a:lnTo>
                <a:lnTo>
                  <a:pt x="0" y="749362"/>
                </a:lnTo>
                <a:lnTo>
                  <a:pt x="639210" y="1302456"/>
                </a:lnTo>
                <a:lnTo>
                  <a:pt x="639210" y="1302455"/>
                </a:lnTo>
                <a:lnTo>
                  <a:pt x="640655" y="1303705"/>
                </a:lnTo>
                <a:lnTo>
                  <a:pt x="1185891" y="673578"/>
                </a:lnTo>
                <a:lnTo>
                  <a:pt x="1971194" y="1353086"/>
                </a:lnTo>
                <a:lnTo>
                  <a:pt x="1896757" y="1439111"/>
                </a:lnTo>
                <a:lnTo>
                  <a:pt x="2227134" y="1473735"/>
                </a:lnTo>
                <a:lnTo>
                  <a:pt x="2145394" y="1151763"/>
                </a:lnTo>
                <a:lnTo>
                  <a:pt x="2070957" y="1237790"/>
                </a:lnTo>
                <a:lnTo>
                  <a:pt x="1170357" y="458518"/>
                </a:lnTo>
                <a:lnTo>
                  <a:pt x="629457" y="1083633"/>
                </a:lnTo>
                <a:lnTo>
                  <a:pt x="0" y="538976"/>
                </a:lnTo>
                <a:lnTo>
                  <a:pt x="0" y="1"/>
                </a:lnTo>
                <a:lnTo>
                  <a:pt x="2572754" y="0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1937442" y="1709364"/>
            <a:ext cx="2572754" cy="1866149"/>
          </a:xfrm>
          <a:custGeom>
            <a:avLst/>
            <a:gdLst>
              <a:gd name="connsiteX0" fmla="*/ 1 w 2572754"/>
              <a:gd name="connsiteY0" fmla="*/ 0 h 1866149"/>
              <a:gd name="connsiteX1" fmla="*/ 2572754 w 2572754"/>
              <a:gd name="connsiteY1" fmla="*/ 0 h 1866149"/>
              <a:gd name="connsiteX2" fmla="*/ 2572754 w 2572754"/>
              <a:gd name="connsiteY2" fmla="*/ 1866148 h 1866149"/>
              <a:gd name="connsiteX3" fmla="*/ 1 w 2572754"/>
              <a:gd name="connsiteY3" fmla="*/ 1866149 h 1866149"/>
              <a:gd name="connsiteX4" fmla="*/ 0 w 2572754"/>
              <a:gd name="connsiteY4" fmla="*/ 1345973 h 1866149"/>
              <a:gd name="connsiteX5" fmla="*/ 8467 w 2572754"/>
              <a:gd name="connsiteY5" fmla="*/ 1355758 h 1866149"/>
              <a:gd name="connsiteX6" fmla="*/ 734017 w 2572754"/>
              <a:gd name="connsiteY6" fmla="*/ 727953 h 1866149"/>
              <a:gd name="connsiteX7" fmla="*/ 1274918 w 2572754"/>
              <a:gd name="connsiteY7" fmla="*/ 1353069 h 1866149"/>
              <a:gd name="connsiteX8" fmla="*/ 2175518 w 2572754"/>
              <a:gd name="connsiteY8" fmla="*/ 573796 h 1866149"/>
              <a:gd name="connsiteX9" fmla="*/ 2249956 w 2572754"/>
              <a:gd name="connsiteY9" fmla="*/ 659823 h 1866149"/>
              <a:gd name="connsiteX10" fmla="*/ 2331696 w 2572754"/>
              <a:gd name="connsiteY10" fmla="*/ 337849 h 1866149"/>
              <a:gd name="connsiteX11" fmla="*/ 2001317 w 2572754"/>
              <a:gd name="connsiteY11" fmla="*/ 372474 h 1866149"/>
              <a:gd name="connsiteX12" fmla="*/ 2075754 w 2572754"/>
              <a:gd name="connsiteY12" fmla="*/ 458500 h 1866149"/>
              <a:gd name="connsiteX13" fmla="*/ 1290452 w 2572754"/>
              <a:gd name="connsiteY13" fmla="*/ 1138007 h 1866149"/>
              <a:gd name="connsiteX14" fmla="*/ 745215 w 2572754"/>
              <a:gd name="connsiteY14" fmla="*/ 507881 h 1866149"/>
              <a:gd name="connsiteX15" fmla="*/ 743772 w 2572754"/>
              <a:gd name="connsiteY15" fmla="*/ 509130 h 1866149"/>
              <a:gd name="connsiteX16" fmla="*/ 743770 w 2572754"/>
              <a:gd name="connsiteY16" fmla="*/ 509128 h 1866149"/>
              <a:gd name="connsiteX17" fmla="*/ 0 w 2572754"/>
              <a:gd name="connsiteY17" fmla="*/ 1152698 h 1866149"/>
              <a:gd name="connsiteX18" fmla="*/ 1 w 2572754"/>
              <a:gd name="connsiteY18" fmla="*/ 0 h 186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72754" h="1866149">
                <a:moveTo>
                  <a:pt x="1" y="0"/>
                </a:moveTo>
                <a:lnTo>
                  <a:pt x="2572754" y="0"/>
                </a:lnTo>
                <a:lnTo>
                  <a:pt x="2572754" y="1866148"/>
                </a:lnTo>
                <a:lnTo>
                  <a:pt x="1" y="1866149"/>
                </a:lnTo>
                <a:lnTo>
                  <a:pt x="0" y="1345973"/>
                </a:lnTo>
                <a:lnTo>
                  <a:pt x="8467" y="1355758"/>
                </a:lnTo>
                <a:lnTo>
                  <a:pt x="734017" y="727953"/>
                </a:lnTo>
                <a:lnTo>
                  <a:pt x="1274918" y="1353069"/>
                </a:lnTo>
                <a:lnTo>
                  <a:pt x="2175518" y="573796"/>
                </a:lnTo>
                <a:lnTo>
                  <a:pt x="2249956" y="659823"/>
                </a:lnTo>
                <a:lnTo>
                  <a:pt x="2331696" y="337849"/>
                </a:lnTo>
                <a:lnTo>
                  <a:pt x="2001317" y="372474"/>
                </a:lnTo>
                <a:lnTo>
                  <a:pt x="2075754" y="458500"/>
                </a:lnTo>
                <a:lnTo>
                  <a:pt x="1290452" y="1138007"/>
                </a:lnTo>
                <a:lnTo>
                  <a:pt x="745215" y="507881"/>
                </a:lnTo>
                <a:lnTo>
                  <a:pt x="743772" y="509130"/>
                </a:lnTo>
                <a:lnTo>
                  <a:pt x="743770" y="509128"/>
                </a:lnTo>
                <a:lnTo>
                  <a:pt x="0" y="1152698"/>
                </a:lnTo>
                <a:lnTo>
                  <a:pt x="1" y="0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  <p:bldP spid="17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"/>
          <p:cNvSpPr/>
          <p:nvPr/>
        </p:nvSpPr>
        <p:spPr bwMode="auto">
          <a:xfrm rot="20192702" flipH="1">
            <a:off x="7697827" y="795840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36"/>
          <p:cNvSpPr/>
          <p:nvPr/>
        </p:nvSpPr>
        <p:spPr bwMode="auto">
          <a:xfrm rot="1695130">
            <a:off x="9273187" y="1636908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30"/>
          <p:cNvSpPr/>
          <p:nvPr/>
        </p:nvSpPr>
        <p:spPr bwMode="auto">
          <a:xfrm rot="19798984">
            <a:off x="7773616" y="994011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36"/>
          <p:cNvSpPr/>
          <p:nvPr/>
        </p:nvSpPr>
        <p:spPr bwMode="auto">
          <a:xfrm rot="20742510">
            <a:off x="7421299" y="1633653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30"/>
          <p:cNvSpPr/>
          <p:nvPr/>
        </p:nvSpPr>
        <p:spPr bwMode="auto">
          <a:xfrm rot="1801016" flipH="1">
            <a:off x="7046482" y="3364673"/>
            <a:ext cx="1029348" cy="773774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AA7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" name="Freeform 29"/>
          <p:cNvSpPr/>
          <p:nvPr/>
        </p:nvSpPr>
        <p:spPr bwMode="auto">
          <a:xfrm>
            <a:off x="7939845" y="2568796"/>
            <a:ext cx="1622968" cy="1105194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" name="Freeform 31"/>
          <p:cNvSpPr/>
          <p:nvPr/>
        </p:nvSpPr>
        <p:spPr bwMode="auto">
          <a:xfrm>
            <a:off x="7104138" y="1527190"/>
            <a:ext cx="151396" cy="581362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9" name="Freeform 24"/>
          <p:cNvSpPr/>
          <p:nvPr/>
        </p:nvSpPr>
        <p:spPr bwMode="auto">
          <a:xfrm>
            <a:off x="6643893" y="3380280"/>
            <a:ext cx="214982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" name="Freeform 25"/>
          <p:cNvSpPr/>
          <p:nvPr/>
        </p:nvSpPr>
        <p:spPr bwMode="auto">
          <a:xfrm>
            <a:off x="8248694" y="3789049"/>
            <a:ext cx="184702" cy="1722890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" name="Freeform 26"/>
          <p:cNvSpPr/>
          <p:nvPr/>
        </p:nvSpPr>
        <p:spPr bwMode="auto">
          <a:xfrm>
            <a:off x="7894425" y="3307610"/>
            <a:ext cx="145340" cy="1886398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2" name="Freeform 27"/>
          <p:cNvSpPr>
            <a:spLocks noEditPoints="1"/>
          </p:cNvSpPr>
          <p:nvPr/>
        </p:nvSpPr>
        <p:spPr bwMode="auto">
          <a:xfrm>
            <a:off x="6737758" y="5042771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3" name="Freeform 28"/>
          <p:cNvSpPr/>
          <p:nvPr/>
        </p:nvSpPr>
        <p:spPr bwMode="auto">
          <a:xfrm>
            <a:off x="5142139" y="1913810"/>
            <a:ext cx="1810603" cy="1666314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4" name="Freeform 30"/>
          <p:cNvSpPr/>
          <p:nvPr/>
        </p:nvSpPr>
        <p:spPr bwMode="auto">
          <a:xfrm>
            <a:off x="8160883" y="1957155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5" name="Freeform 32"/>
          <p:cNvSpPr/>
          <p:nvPr/>
        </p:nvSpPr>
        <p:spPr bwMode="auto">
          <a:xfrm>
            <a:off x="7088997" y="3041152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6" name="Freeform 33"/>
          <p:cNvSpPr/>
          <p:nvPr/>
        </p:nvSpPr>
        <p:spPr bwMode="auto">
          <a:xfrm>
            <a:off x="7052132" y="2410879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7" name="Freeform 34"/>
          <p:cNvSpPr/>
          <p:nvPr/>
        </p:nvSpPr>
        <p:spPr bwMode="auto">
          <a:xfrm>
            <a:off x="6249107" y="1615592"/>
            <a:ext cx="560165" cy="747898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Freeform 35"/>
          <p:cNvSpPr/>
          <p:nvPr/>
        </p:nvSpPr>
        <p:spPr bwMode="auto">
          <a:xfrm>
            <a:off x="8269888" y="3558927"/>
            <a:ext cx="669170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9" name="Freeform 36"/>
          <p:cNvSpPr/>
          <p:nvPr/>
        </p:nvSpPr>
        <p:spPr bwMode="auto">
          <a:xfrm>
            <a:off x="6824389" y="1889312"/>
            <a:ext cx="566221" cy="726702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AA7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0" name="Freeform 37"/>
          <p:cNvSpPr/>
          <p:nvPr/>
        </p:nvSpPr>
        <p:spPr bwMode="auto">
          <a:xfrm>
            <a:off x="6752899" y="873158"/>
            <a:ext cx="796343" cy="1041606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1" name="Freeform 33"/>
          <p:cNvSpPr/>
          <p:nvPr/>
        </p:nvSpPr>
        <p:spPr bwMode="auto">
          <a:xfrm>
            <a:off x="5400801" y="1466999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27" name="Straight Connector 66"/>
          <p:cNvCxnSpPr/>
          <p:nvPr/>
        </p:nvCxnSpPr>
        <p:spPr>
          <a:xfrm>
            <a:off x="8039765" y="5902967"/>
            <a:ext cx="223229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67"/>
          <p:cNvCxnSpPr/>
          <p:nvPr/>
        </p:nvCxnSpPr>
        <p:spPr>
          <a:xfrm flipH="1">
            <a:off x="4479138" y="4620237"/>
            <a:ext cx="183401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70"/>
          <p:cNvCxnSpPr/>
          <p:nvPr/>
        </p:nvCxnSpPr>
        <p:spPr>
          <a:xfrm flipV="1">
            <a:off x="6313153" y="3455069"/>
            <a:ext cx="0" cy="116297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3"/>
          <p:cNvCxnSpPr/>
          <p:nvPr/>
        </p:nvCxnSpPr>
        <p:spPr>
          <a:xfrm>
            <a:off x="9366373" y="3225789"/>
            <a:ext cx="233074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921615" y="3164768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921614" y="3717766"/>
            <a:ext cx="2815681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46"/>
          <p:cNvSpPr>
            <a:spLocks noChangeArrowheads="1"/>
          </p:cNvSpPr>
          <p:nvPr/>
        </p:nvSpPr>
        <p:spPr bwMode="auto">
          <a:xfrm>
            <a:off x="4410859" y="3404567"/>
            <a:ext cx="17508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4454566" y="3784648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6"/>
          <p:cNvSpPr>
            <a:spLocks noChangeArrowheads="1"/>
          </p:cNvSpPr>
          <p:nvPr/>
        </p:nvSpPr>
        <p:spPr bwMode="auto">
          <a:xfrm>
            <a:off x="8564871" y="4657524"/>
            <a:ext cx="25386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564871" y="5037605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矩形 46"/>
          <p:cNvSpPr>
            <a:spLocks noChangeArrowheads="1"/>
          </p:cNvSpPr>
          <p:nvPr/>
        </p:nvSpPr>
        <p:spPr bwMode="auto">
          <a:xfrm>
            <a:off x="10003570" y="1963380"/>
            <a:ext cx="17071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0003570" y="2343461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7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4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9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400"/>
                            </p:stCondLst>
                            <p:childTnLst>
                              <p:par>
                                <p:cTn id="1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3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2"/>
          <p:cNvSpPr/>
          <p:nvPr/>
        </p:nvSpPr>
        <p:spPr>
          <a:xfrm>
            <a:off x="1117600" y="2400715"/>
            <a:ext cx="4978400" cy="19304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2" name="Rectangle 3"/>
          <p:cNvSpPr/>
          <p:nvPr/>
        </p:nvSpPr>
        <p:spPr>
          <a:xfrm>
            <a:off x="1117600" y="4331115"/>
            <a:ext cx="4978400" cy="1930400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3" name="Rectangle 4"/>
          <p:cNvSpPr/>
          <p:nvPr/>
        </p:nvSpPr>
        <p:spPr>
          <a:xfrm>
            <a:off x="6096000" y="2400715"/>
            <a:ext cx="4978400" cy="1930400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4" name="Rectangle 5"/>
          <p:cNvSpPr/>
          <p:nvPr/>
        </p:nvSpPr>
        <p:spPr>
          <a:xfrm>
            <a:off x="6096000" y="4331115"/>
            <a:ext cx="4978400" cy="19304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5" name="Oval 6"/>
          <p:cNvSpPr/>
          <p:nvPr/>
        </p:nvSpPr>
        <p:spPr>
          <a:xfrm>
            <a:off x="5689600" y="3944815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140" name="Group 13"/>
          <p:cNvGrpSpPr/>
          <p:nvPr/>
        </p:nvGrpSpPr>
        <p:grpSpPr>
          <a:xfrm>
            <a:off x="10058400" y="2935573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41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2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3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44" name="Group 17"/>
          <p:cNvGrpSpPr/>
          <p:nvPr/>
        </p:nvGrpSpPr>
        <p:grpSpPr>
          <a:xfrm>
            <a:off x="10012061" y="4870582"/>
            <a:ext cx="786632" cy="851467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145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6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47" name="Freeform 103"/>
          <p:cNvSpPr>
            <a:spLocks noEditPoints="1"/>
          </p:cNvSpPr>
          <p:nvPr/>
        </p:nvSpPr>
        <p:spPr bwMode="auto">
          <a:xfrm>
            <a:off x="1412763" y="2977186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grpSp>
        <p:nvGrpSpPr>
          <p:cNvPr id="148" name="Group 21"/>
          <p:cNvGrpSpPr/>
          <p:nvPr/>
        </p:nvGrpSpPr>
        <p:grpSpPr>
          <a:xfrm>
            <a:off x="1422561" y="4847908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14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52" name="矩形 151"/>
          <p:cNvSpPr/>
          <p:nvPr/>
        </p:nvSpPr>
        <p:spPr>
          <a:xfrm>
            <a:off x="2614182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矩形 47"/>
          <p:cNvSpPr>
            <a:spLocks noChangeArrowheads="1"/>
          </p:cNvSpPr>
          <p:nvPr/>
        </p:nvSpPr>
        <p:spPr bwMode="auto">
          <a:xfrm>
            <a:off x="2614182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54" name="矩形 153"/>
          <p:cNvSpPr/>
          <p:nvPr/>
        </p:nvSpPr>
        <p:spPr>
          <a:xfrm>
            <a:off x="7218295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558443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56" name="矩形 155"/>
          <p:cNvSpPr/>
          <p:nvPr/>
        </p:nvSpPr>
        <p:spPr>
          <a:xfrm>
            <a:off x="2614182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矩形 47"/>
          <p:cNvSpPr>
            <a:spLocks noChangeArrowheads="1"/>
          </p:cNvSpPr>
          <p:nvPr/>
        </p:nvSpPr>
        <p:spPr bwMode="auto">
          <a:xfrm>
            <a:off x="2614182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58" name="矩形 157"/>
          <p:cNvSpPr/>
          <p:nvPr/>
        </p:nvSpPr>
        <p:spPr>
          <a:xfrm>
            <a:off x="7218295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矩形 47"/>
          <p:cNvSpPr>
            <a:spLocks noChangeArrowheads="1"/>
          </p:cNvSpPr>
          <p:nvPr/>
        </p:nvSpPr>
        <p:spPr bwMode="auto">
          <a:xfrm>
            <a:off x="6558443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60" name="TextBox 107"/>
          <p:cNvSpPr txBox="1"/>
          <p:nvPr/>
        </p:nvSpPr>
        <p:spPr>
          <a:xfrm>
            <a:off x="1034781" y="1344584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说明，在此录入上述图表的综合描述说明，在此录入上述图表的综合描述说明，在此录入上述图表的综合描述说明。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33" grpId="0" animBg="1"/>
      <p:bldP spid="134" grpId="0" animBg="1"/>
      <p:bldP spid="135" grpId="0" animBg="1"/>
      <p:bldP spid="147" grpId="0" animBg="1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248210" y="1880315"/>
            <a:ext cx="1599292" cy="1599292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 dirty="0">
              <a:ea typeface="微软雅黑" panose="020B0503020204020204" pitchFamily="34" charset="-122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2747132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itchFamily="2" charset="-122"/>
                <a:ea typeface="方正大黑简体" pitchFamily="2" charset="-122"/>
              </a:defRPr>
            </a:lvl1pPr>
          </a:lstStyle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790191" y="3826145"/>
            <a:ext cx="517976" cy="517976"/>
            <a:chOff x="598385" y="1247400"/>
            <a:chExt cx="517976" cy="517976"/>
          </a:xfrm>
        </p:grpSpPr>
        <p:sp>
          <p:nvSpPr>
            <p:cNvPr id="17" name="椭圆 16"/>
            <p:cNvSpPr/>
            <p:nvPr/>
          </p:nvSpPr>
          <p:spPr>
            <a:xfrm>
              <a:off x="598385" y="1247400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746122" y="1403023"/>
              <a:ext cx="227944" cy="240007"/>
            </a:xfrm>
            <a:custGeom>
              <a:avLst/>
              <a:gdLst>
                <a:gd name="T0" fmla="*/ 0 w 548"/>
                <a:gd name="T1" fmla="*/ 189 h 577"/>
                <a:gd name="T2" fmla="*/ 0 w 548"/>
                <a:gd name="T3" fmla="*/ 562 h 577"/>
                <a:gd name="T4" fmla="*/ 178 w 548"/>
                <a:gd name="T5" fmla="*/ 577 h 577"/>
                <a:gd name="T6" fmla="*/ 180 w 548"/>
                <a:gd name="T7" fmla="*/ 340 h 577"/>
                <a:gd name="T8" fmla="*/ 355 w 548"/>
                <a:gd name="T9" fmla="*/ 343 h 577"/>
                <a:gd name="T10" fmla="*/ 357 w 548"/>
                <a:gd name="T11" fmla="*/ 577 h 577"/>
                <a:gd name="T12" fmla="*/ 548 w 548"/>
                <a:gd name="T13" fmla="*/ 562 h 577"/>
                <a:gd name="T14" fmla="*/ 548 w 548"/>
                <a:gd name="T15" fmla="*/ 173 h 577"/>
                <a:gd name="T16" fmla="*/ 272 w 548"/>
                <a:gd name="T17" fmla="*/ 0 h 577"/>
                <a:gd name="T18" fmla="*/ 0 w 548"/>
                <a:gd name="T19" fmla="*/ 1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577">
                  <a:moveTo>
                    <a:pt x="0" y="189"/>
                  </a:moveTo>
                  <a:lnTo>
                    <a:pt x="0" y="562"/>
                  </a:lnTo>
                  <a:lnTo>
                    <a:pt x="178" y="577"/>
                  </a:lnTo>
                  <a:lnTo>
                    <a:pt x="180" y="340"/>
                  </a:lnTo>
                  <a:lnTo>
                    <a:pt x="355" y="343"/>
                  </a:lnTo>
                  <a:lnTo>
                    <a:pt x="357" y="577"/>
                  </a:lnTo>
                  <a:lnTo>
                    <a:pt x="548" y="562"/>
                  </a:lnTo>
                  <a:lnTo>
                    <a:pt x="548" y="173"/>
                  </a:lnTo>
                  <a:lnTo>
                    <a:pt x="272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709102" y="1369746"/>
              <a:ext cx="305312" cy="117716"/>
            </a:xfrm>
            <a:custGeom>
              <a:avLst/>
              <a:gdLst>
                <a:gd name="T0" fmla="*/ 304 w 311"/>
                <a:gd name="T1" fmla="*/ 87 h 120"/>
                <a:gd name="T2" fmla="*/ 157 w 311"/>
                <a:gd name="T3" fmla="*/ 2 h 120"/>
                <a:gd name="T4" fmla="*/ 153 w 311"/>
                <a:gd name="T5" fmla="*/ 0 h 120"/>
                <a:gd name="T6" fmla="*/ 146 w 311"/>
                <a:gd name="T7" fmla="*/ 2 h 120"/>
                <a:gd name="T8" fmla="*/ 6 w 311"/>
                <a:gd name="T9" fmla="*/ 100 h 120"/>
                <a:gd name="T10" fmla="*/ 4 w 311"/>
                <a:gd name="T11" fmla="*/ 114 h 120"/>
                <a:gd name="T12" fmla="*/ 18 w 311"/>
                <a:gd name="T13" fmla="*/ 117 h 120"/>
                <a:gd name="T14" fmla="*/ 152 w 311"/>
                <a:gd name="T15" fmla="*/ 22 h 120"/>
                <a:gd name="T16" fmla="*/ 294 w 311"/>
                <a:gd name="T17" fmla="*/ 105 h 120"/>
                <a:gd name="T18" fmla="*/ 308 w 311"/>
                <a:gd name="T19" fmla="*/ 101 h 120"/>
                <a:gd name="T20" fmla="*/ 304 w 311"/>
                <a:gd name="T21" fmla="*/ 8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120">
                  <a:moveTo>
                    <a:pt x="304" y="87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56" y="1"/>
                    <a:pt x="154" y="0"/>
                    <a:pt x="153" y="0"/>
                  </a:cubicBezTo>
                  <a:cubicBezTo>
                    <a:pt x="150" y="0"/>
                    <a:pt x="148" y="1"/>
                    <a:pt x="146" y="2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2" y="103"/>
                    <a:pt x="0" y="109"/>
                    <a:pt x="4" y="114"/>
                  </a:cubicBezTo>
                  <a:cubicBezTo>
                    <a:pt x="7" y="119"/>
                    <a:pt x="13" y="120"/>
                    <a:pt x="18" y="117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9" y="108"/>
                    <a:pt x="305" y="106"/>
                    <a:pt x="308" y="101"/>
                  </a:cubicBezTo>
                  <a:cubicBezTo>
                    <a:pt x="311" y="97"/>
                    <a:pt x="309" y="90"/>
                    <a:pt x="304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309596" y="1880315"/>
            <a:ext cx="1599292" cy="1599292"/>
          </a:xfrm>
          <a:prstGeom prst="ellipse">
            <a:avLst/>
          </a:prstGeom>
          <a:solidFill>
            <a:srgbClr val="51AFAF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5808519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8370982" y="1880315"/>
            <a:ext cx="1599292" cy="1599292"/>
          </a:xfrm>
          <a:prstGeom prst="ellipse">
            <a:avLst/>
          </a:prstGeom>
          <a:solidFill>
            <a:srgbClr val="98C052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8869905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5850916" y="3826145"/>
            <a:ext cx="517976" cy="517976"/>
            <a:chOff x="5218110" y="2699335"/>
            <a:chExt cx="517976" cy="517976"/>
          </a:xfrm>
        </p:grpSpPr>
        <p:sp>
          <p:nvSpPr>
            <p:cNvPr id="31" name="椭圆 30"/>
            <p:cNvSpPr/>
            <p:nvPr/>
          </p:nvSpPr>
          <p:spPr>
            <a:xfrm>
              <a:off x="5218110" y="269933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5364675" y="2874996"/>
              <a:ext cx="232742" cy="113878"/>
            </a:xfrm>
            <a:custGeom>
              <a:avLst/>
              <a:gdLst>
                <a:gd name="T0" fmla="*/ 103 w 237"/>
                <a:gd name="T1" fmla="*/ 99 h 116"/>
                <a:gd name="T2" fmla="*/ 134 w 237"/>
                <a:gd name="T3" fmla="*/ 95 h 116"/>
                <a:gd name="T4" fmla="*/ 226 w 237"/>
                <a:gd name="T5" fmla="*/ 12 h 116"/>
                <a:gd name="T6" fmla="*/ 219 w 237"/>
                <a:gd name="T7" fmla="*/ 0 h 116"/>
                <a:gd name="T8" fmla="*/ 13 w 237"/>
                <a:gd name="T9" fmla="*/ 0 h 116"/>
                <a:gd name="T10" fmla="*/ 6 w 237"/>
                <a:gd name="T11" fmla="*/ 10 h 116"/>
                <a:gd name="T12" fmla="*/ 103 w 237"/>
                <a:gd name="T13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">
                  <a:moveTo>
                    <a:pt x="103" y="99"/>
                  </a:moveTo>
                  <a:cubicBezTo>
                    <a:pt x="103" y="99"/>
                    <a:pt x="115" y="116"/>
                    <a:pt x="134" y="95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6" y="12"/>
                    <a:pt x="237" y="1"/>
                    <a:pt x="2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"/>
                    <a:pt x="6" y="10"/>
                  </a:cubicBezTo>
                  <a:lnTo>
                    <a:pt x="103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5515126" y="2893699"/>
              <a:ext cx="81460" cy="149205"/>
            </a:xfrm>
            <a:custGeom>
              <a:avLst/>
              <a:gdLst>
                <a:gd name="T0" fmla="*/ 82 w 83"/>
                <a:gd name="T1" fmla="*/ 132 h 152"/>
                <a:gd name="T2" fmla="*/ 82 w 83"/>
                <a:gd name="T3" fmla="*/ 17 h 152"/>
                <a:gd name="T4" fmla="*/ 70 w 83"/>
                <a:gd name="T5" fmla="*/ 12 h 152"/>
                <a:gd name="T6" fmla="*/ 6 w 83"/>
                <a:gd name="T7" fmla="*/ 74 h 152"/>
                <a:gd name="T8" fmla="*/ 10 w 83"/>
                <a:gd name="T9" fmla="*/ 84 h 152"/>
                <a:gd name="T10" fmla="*/ 67 w 83"/>
                <a:gd name="T11" fmla="*/ 137 h 152"/>
                <a:gd name="T12" fmla="*/ 82 w 83"/>
                <a:gd name="T13" fmla="*/ 1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2">
                  <a:moveTo>
                    <a:pt x="82" y="132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0" y="0"/>
                    <a:pt x="70" y="12"/>
                    <a:pt x="70" y="1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0" y="80"/>
                    <a:pt x="10" y="84"/>
                    <a:pt x="10" y="84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83" y="152"/>
                    <a:pt x="82" y="132"/>
                    <a:pt x="82" y="1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5362597" y="2980977"/>
              <a:ext cx="229832" cy="76473"/>
            </a:xfrm>
            <a:custGeom>
              <a:avLst/>
              <a:gdLst>
                <a:gd name="T0" fmla="*/ 224 w 234"/>
                <a:gd name="T1" fmla="*/ 66 h 78"/>
                <a:gd name="T2" fmla="*/ 144 w 234"/>
                <a:gd name="T3" fmla="*/ 0 h 78"/>
                <a:gd name="T4" fmla="*/ 117 w 234"/>
                <a:gd name="T5" fmla="*/ 13 h 78"/>
                <a:gd name="T6" fmla="*/ 90 w 234"/>
                <a:gd name="T7" fmla="*/ 0 h 78"/>
                <a:gd name="T8" fmla="*/ 10 w 234"/>
                <a:gd name="T9" fmla="*/ 66 h 78"/>
                <a:gd name="T10" fmla="*/ 13 w 234"/>
                <a:gd name="T11" fmla="*/ 78 h 78"/>
                <a:gd name="T12" fmla="*/ 117 w 234"/>
                <a:gd name="T13" fmla="*/ 78 h 78"/>
                <a:gd name="T14" fmla="*/ 118 w 234"/>
                <a:gd name="T15" fmla="*/ 78 h 78"/>
                <a:gd name="T16" fmla="*/ 221 w 234"/>
                <a:gd name="T17" fmla="*/ 78 h 78"/>
                <a:gd name="T18" fmla="*/ 224 w 234"/>
                <a:gd name="T19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8">
                  <a:moveTo>
                    <a:pt x="224" y="66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32" y="12"/>
                    <a:pt x="117" y="13"/>
                  </a:cubicBezTo>
                  <a:cubicBezTo>
                    <a:pt x="102" y="12"/>
                    <a:pt x="90" y="0"/>
                    <a:pt x="90" y="0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73"/>
                    <a:pt x="13" y="78"/>
                    <a:pt x="13" y="78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34" y="73"/>
                    <a:pt x="224" y="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5356779" y="2896608"/>
              <a:ext cx="88525" cy="143386"/>
            </a:xfrm>
            <a:custGeom>
              <a:avLst/>
              <a:gdLst>
                <a:gd name="T0" fmla="*/ 1 w 90"/>
                <a:gd name="T1" fmla="*/ 127 h 146"/>
                <a:gd name="T2" fmla="*/ 1 w 90"/>
                <a:gd name="T3" fmla="*/ 17 h 146"/>
                <a:gd name="T4" fmla="*/ 14 w 90"/>
                <a:gd name="T5" fmla="*/ 11 h 146"/>
                <a:gd name="T6" fmla="*/ 84 w 90"/>
                <a:gd name="T7" fmla="*/ 71 h 146"/>
                <a:gd name="T8" fmla="*/ 79 w 90"/>
                <a:gd name="T9" fmla="*/ 81 h 146"/>
                <a:gd name="T10" fmla="*/ 17 w 90"/>
                <a:gd name="T11" fmla="*/ 131 h 146"/>
                <a:gd name="T12" fmla="*/ 1 w 90"/>
                <a:gd name="T13" fmla="*/ 1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6">
                  <a:moveTo>
                    <a:pt x="1" y="12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4" y="0"/>
                    <a:pt x="14" y="11"/>
                    <a:pt x="14" y="1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76"/>
                    <a:pt x="79" y="81"/>
                    <a:pt x="79" y="8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0" y="146"/>
                    <a:pt x="1" y="127"/>
                    <a:pt x="1" y="1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11640" y="3826145"/>
            <a:ext cx="517976" cy="517976"/>
            <a:chOff x="5227635" y="3563865"/>
            <a:chExt cx="517976" cy="517976"/>
          </a:xfrm>
        </p:grpSpPr>
        <p:sp>
          <p:nvSpPr>
            <p:cNvPr id="37" name="椭圆 36"/>
            <p:cNvSpPr/>
            <p:nvPr/>
          </p:nvSpPr>
          <p:spPr>
            <a:xfrm>
              <a:off x="5227635" y="356386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0"/>
            <p:cNvSpPr/>
            <p:nvPr/>
          </p:nvSpPr>
          <p:spPr bwMode="auto">
            <a:xfrm>
              <a:off x="5486631" y="3705211"/>
              <a:ext cx="133623" cy="133623"/>
            </a:xfrm>
            <a:custGeom>
              <a:avLst/>
              <a:gdLst>
                <a:gd name="T0" fmla="*/ 31 w 111"/>
                <a:gd name="T1" fmla="*/ 108 h 111"/>
                <a:gd name="T2" fmla="*/ 42 w 111"/>
                <a:gd name="T3" fmla="*/ 96 h 111"/>
                <a:gd name="T4" fmla="*/ 54 w 111"/>
                <a:gd name="T5" fmla="*/ 85 h 111"/>
                <a:gd name="T6" fmla="*/ 58 w 111"/>
                <a:gd name="T7" fmla="*/ 83 h 111"/>
                <a:gd name="T8" fmla="*/ 71 w 111"/>
                <a:gd name="T9" fmla="*/ 70 h 111"/>
                <a:gd name="T10" fmla="*/ 82 w 111"/>
                <a:gd name="T11" fmla="*/ 58 h 111"/>
                <a:gd name="T12" fmla="*/ 53 w 111"/>
                <a:gd name="T13" fmla="*/ 29 h 111"/>
                <a:gd name="T14" fmla="*/ 41 w 111"/>
                <a:gd name="T15" fmla="*/ 40 h 111"/>
                <a:gd name="T16" fmla="*/ 28 w 111"/>
                <a:gd name="T17" fmla="*/ 52 h 111"/>
                <a:gd name="T18" fmla="*/ 26 w 111"/>
                <a:gd name="T19" fmla="*/ 57 h 111"/>
                <a:gd name="T20" fmla="*/ 14 w 111"/>
                <a:gd name="T21" fmla="*/ 69 h 111"/>
                <a:gd name="T22" fmla="*/ 2 w 111"/>
                <a:gd name="T23" fmla="*/ 80 h 111"/>
                <a:gd name="T24" fmla="*/ 0 w 111"/>
                <a:gd name="T25" fmla="*/ 62 h 111"/>
                <a:gd name="T26" fmla="*/ 22 w 111"/>
                <a:gd name="T27" fmla="*/ 24 h 111"/>
                <a:gd name="T28" fmla="*/ 67 w 111"/>
                <a:gd name="T29" fmla="*/ 2 h 111"/>
                <a:gd name="T30" fmla="*/ 109 w 111"/>
                <a:gd name="T31" fmla="*/ 50 h 111"/>
                <a:gd name="T32" fmla="*/ 87 w 111"/>
                <a:gd name="T33" fmla="*/ 88 h 111"/>
                <a:gd name="T34" fmla="*/ 49 w 111"/>
                <a:gd name="T35" fmla="*/ 110 h 111"/>
                <a:gd name="T36" fmla="*/ 31 w 111"/>
                <a:gd name="T3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11">
                  <a:moveTo>
                    <a:pt x="31" y="108"/>
                  </a:moveTo>
                  <a:cubicBezTo>
                    <a:pt x="34" y="104"/>
                    <a:pt x="38" y="100"/>
                    <a:pt x="42" y="96"/>
                  </a:cubicBezTo>
                  <a:cubicBezTo>
                    <a:pt x="46" y="93"/>
                    <a:pt x="49" y="88"/>
                    <a:pt x="54" y="85"/>
                  </a:cubicBezTo>
                  <a:cubicBezTo>
                    <a:pt x="55" y="84"/>
                    <a:pt x="57" y="84"/>
                    <a:pt x="58" y="83"/>
                  </a:cubicBezTo>
                  <a:cubicBezTo>
                    <a:pt x="62" y="80"/>
                    <a:pt x="66" y="75"/>
                    <a:pt x="71" y="70"/>
                  </a:cubicBezTo>
                  <a:cubicBezTo>
                    <a:pt x="75" y="66"/>
                    <a:pt x="80" y="62"/>
                    <a:pt x="82" y="58"/>
                  </a:cubicBezTo>
                  <a:cubicBezTo>
                    <a:pt x="93" y="39"/>
                    <a:pt x="73" y="18"/>
                    <a:pt x="53" y="29"/>
                  </a:cubicBezTo>
                  <a:cubicBezTo>
                    <a:pt x="49" y="31"/>
                    <a:pt x="45" y="36"/>
                    <a:pt x="41" y="40"/>
                  </a:cubicBezTo>
                  <a:cubicBezTo>
                    <a:pt x="37" y="44"/>
                    <a:pt x="31" y="49"/>
                    <a:pt x="28" y="52"/>
                  </a:cubicBezTo>
                  <a:cubicBezTo>
                    <a:pt x="27" y="54"/>
                    <a:pt x="27" y="56"/>
                    <a:pt x="26" y="57"/>
                  </a:cubicBezTo>
                  <a:cubicBezTo>
                    <a:pt x="23" y="62"/>
                    <a:pt x="18" y="65"/>
                    <a:pt x="14" y="69"/>
                  </a:cubicBezTo>
                  <a:cubicBezTo>
                    <a:pt x="10" y="73"/>
                    <a:pt x="7" y="77"/>
                    <a:pt x="2" y="80"/>
                  </a:cubicBezTo>
                  <a:cubicBezTo>
                    <a:pt x="1" y="74"/>
                    <a:pt x="0" y="70"/>
                    <a:pt x="0" y="62"/>
                  </a:cubicBezTo>
                  <a:cubicBezTo>
                    <a:pt x="2" y="45"/>
                    <a:pt x="12" y="35"/>
                    <a:pt x="22" y="24"/>
                  </a:cubicBezTo>
                  <a:cubicBezTo>
                    <a:pt x="34" y="12"/>
                    <a:pt x="45" y="0"/>
                    <a:pt x="67" y="2"/>
                  </a:cubicBezTo>
                  <a:cubicBezTo>
                    <a:pt x="90" y="3"/>
                    <a:pt x="111" y="22"/>
                    <a:pt x="109" y="50"/>
                  </a:cubicBezTo>
                  <a:cubicBezTo>
                    <a:pt x="108" y="68"/>
                    <a:pt x="98" y="77"/>
                    <a:pt x="87" y="88"/>
                  </a:cubicBezTo>
                  <a:cubicBezTo>
                    <a:pt x="76" y="98"/>
                    <a:pt x="67" y="109"/>
                    <a:pt x="49" y="110"/>
                  </a:cubicBezTo>
                  <a:cubicBezTo>
                    <a:pt x="42" y="111"/>
                    <a:pt x="37" y="110"/>
                    <a:pt x="31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5439710" y="3776102"/>
              <a:ext cx="109653" cy="109653"/>
            </a:xfrm>
            <a:custGeom>
              <a:avLst/>
              <a:gdLst>
                <a:gd name="T0" fmla="*/ 75 w 91"/>
                <a:gd name="T1" fmla="*/ 2 h 91"/>
                <a:gd name="T2" fmla="*/ 90 w 91"/>
                <a:gd name="T3" fmla="*/ 15 h 91"/>
                <a:gd name="T4" fmla="*/ 72 w 91"/>
                <a:gd name="T5" fmla="*/ 36 h 91"/>
                <a:gd name="T6" fmla="*/ 34 w 91"/>
                <a:gd name="T7" fmla="*/ 74 h 91"/>
                <a:gd name="T8" fmla="*/ 12 w 91"/>
                <a:gd name="T9" fmla="*/ 91 h 91"/>
                <a:gd name="T10" fmla="*/ 0 w 91"/>
                <a:gd name="T11" fmla="*/ 79 h 91"/>
                <a:gd name="T12" fmla="*/ 7 w 91"/>
                <a:gd name="T13" fmla="*/ 67 h 91"/>
                <a:gd name="T14" fmla="*/ 64 w 91"/>
                <a:gd name="T15" fmla="*/ 10 h 91"/>
                <a:gd name="T16" fmla="*/ 75 w 91"/>
                <a:gd name="T17" fmla="*/ 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75" y="2"/>
                  </a:moveTo>
                  <a:cubicBezTo>
                    <a:pt x="84" y="0"/>
                    <a:pt x="91" y="6"/>
                    <a:pt x="90" y="15"/>
                  </a:cubicBezTo>
                  <a:cubicBezTo>
                    <a:pt x="89" y="22"/>
                    <a:pt x="77" y="31"/>
                    <a:pt x="72" y="36"/>
                  </a:cubicBezTo>
                  <a:cubicBezTo>
                    <a:pt x="58" y="49"/>
                    <a:pt x="47" y="60"/>
                    <a:pt x="34" y="74"/>
                  </a:cubicBezTo>
                  <a:cubicBezTo>
                    <a:pt x="28" y="79"/>
                    <a:pt x="21" y="90"/>
                    <a:pt x="12" y="91"/>
                  </a:cubicBezTo>
                  <a:cubicBezTo>
                    <a:pt x="6" y="91"/>
                    <a:pt x="0" y="86"/>
                    <a:pt x="0" y="79"/>
                  </a:cubicBezTo>
                  <a:cubicBezTo>
                    <a:pt x="0" y="74"/>
                    <a:pt x="3" y="70"/>
                    <a:pt x="7" y="67"/>
                  </a:cubicBezTo>
                  <a:cubicBezTo>
                    <a:pt x="26" y="47"/>
                    <a:pt x="45" y="29"/>
                    <a:pt x="64" y="10"/>
                  </a:cubicBezTo>
                  <a:cubicBezTo>
                    <a:pt x="67" y="7"/>
                    <a:pt x="70" y="2"/>
                    <a:pt x="75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2"/>
            <p:cNvSpPr/>
            <p:nvPr/>
          </p:nvSpPr>
          <p:spPr bwMode="auto">
            <a:xfrm>
              <a:off x="5367288" y="3824554"/>
              <a:ext cx="133623" cy="133623"/>
            </a:xfrm>
            <a:custGeom>
              <a:avLst/>
              <a:gdLst>
                <a:gd name="T0" fmla="*/ 80 w 111"/>
                <a:gd name="T1" fmla="*/ 2 h 111"/>
                <a:gd name="T2" fmla="*/ 78 w 111"/>
                <a:gd name="T3" fmla="*/ 5 h 111"/>
                <a:gd name="T4" fmla="*/ 57 w 111"/>
                <a:gd name="T5" fmla="*/ 26 h 111"/>
                <a:gd name="T6" fmla="*/ 40 w 111"/>
                <a:gd name="T7" fmla="*/ 41 h 111"/>
                <a:gd name="T8" fmla="*/ 26 w 111"/>
                <a:gd name="T9" fmla="*/ 64 h 111"/>
                <a:gd name="T10" fmla="*/ 56 w 111"/>
                <a:gd name="T11" fmla="*/ 83 h 111"/>
                <a:gd name="T12" fmla="*/ 70 w 111"/>
                <a:gd name="T13" fmla="*/ 71 h 111"/>
                <a:gd name="T14" fmla="*/ 82 w 111"/>
                <a:gd name="T15" fmla="*/ 59 h 111"/>
                <a:gd name="T16" fmla="*/ 85 w 111"/>
                <a:gd name="T17" fmla="*/ 53 h 111"/>
                <a:gd name="T18" fmla="*/ 97 w 111"/>
                <a:gd name="T19" fmla="*/ 42 h 111"/>
                <a:gd name="T20" fmla="*/ 108 w 111"/>
                <a:gd name="T21" fmla="*/ 31 h 111"/>
                <a:gd name="T22" fmla="*/ 111 w 111"/>
                <a:gd name="T23" fmla="*/ 45 h 111"/>
                <a:gd name="T24" fmla="*/ 89 w 111"/>
                <a:gd name="T25" fmla="*/ 85 h 111"/>
                <a:gd name="T26" fmla="*/ 42 w 111"/>
                <a:gd name="T27" fmla="*/ 109 h 111"/>
                <a:gd name="T28" fmla="*/ 2 w 111"/>
                <a:gd name="T29" fmla="*/ 68 h 111"/>
                <a:gd name="T30" fmla="*/ 25 w 111"/>
                <a:gd name="T31" fmla="*/ 22 h 111"/>
                <a:gd name="T32" fmla="*/ 64 w 111"/>
                <a:gd name="T33" fmla="*/ 0 h 111"/>
                <a:gd name="T34" fmla="*/ 80 w 111"/>
                <a:gd name="T35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1">
                  <a:moveTo>
                    <a:pt x="80" y="2"/>
                  </a:moveTo>
                  <a:cubicBezTo>
                    <a:pt x="80" y="4"/>
                    <a:pt x="78" y="4"/>
                    <a:pt x="78" y="5"/>
                  </a:cubicBezTo>
                  <a:cubicBezTo>
                    <a:pt x="71" y="12"/>
                    <a:pt x="64" y="19"/>
                    <a:pt x="57" y="26"/>
                  </a:cubicBezTo>
                  <a:cubicBezTo>
                    <a:pt x="51" y="29"/>
                    <a:pt x="46" y="35"/>
                    <a:pt x="40" y="41"/>
                  </a:cubicBezTo>
                  <a:cubicBezTo>
                    <a:pt x="34" y="47"/>
                    <a:pt x="26" y="52"/>
                    <a:pt x="26" y="64"/>
                  </a:cubicBezTo>
                  <a:cubicBezTo>
                    <a:pt x="26" y="79"/>
                    <a:pt x="41" y="90"/>
                    <a:pt x="56" y="83"/>
                  </a:cubicBezTo>
                  <a:cubicBezTo>
                    <a:pt x="61" y="81"/>
                    <a:pt x="65" y="76"/>
                    <a:pt x="70" y="71"/>
                  </a:cubicBezTo>
                  <a:cubicBezTo>
                    <a:pt x="74" y="67"/>
                    <a:pt x="79" y="63"/>
                    <a:pt x="82" y="59"/>
                  </a:cubicBezTo>
                  <a:cubicBezTo>
                    <a:pt x="83" y="57"/>
                    <a:pt x="84" y="55"/>
                    <a:pt x="85" y="53"/>
                  </a:cubicBezTo>
                  <a:cubicBezTo>
                    <a:pt x="88" y="49"/>
                    <a:pt x="93" y="45"/>
                    <a:pt x="97" y="42"/>
                  </a:cubicBezTo>
                  <a:cubicBezTo>
                    <a:pt x="101" y="38"/>
                    <a:pt x="104" y="34"/>
                    <a:pt x="108" y="31"/>
                  </a:cubicBezTo>
                  <a:cubicBezTo>
                    <a:pt x="110" y="36"/>
                    <a:pt x="111" y="40"/>
                    <a:pt x="111" y="45"/>
                  </a:cubicBezTo>
                  <a:cubicBezTo>
                    <a:pt x="111" y="65"/>
                    <a:pt x="100" y="74"/>
                    <a:pt x="89" y="85"/>
                  </a:cubicBezTo>
                  <a:cubicBezTo>
                    <a:pt x="77" y="97"/>
                    <a:pt x="67" y="111"/>
                    <a:pt x="42" y="109"/>
                  </a:cubicBezTo>
                  <a:cubicBezTo>
                    <a:pt x="21" y="107"/>
                    <a:pt x="4" y="90"/>
                    <a:pt x="2" y="68"/>
                  </a:cubicBezTo>
                  <a:cubicBezTo>
                    <a:pt x="0" y="44"/>
                    <a:pt x="13" y="34"/>
                    <a:pt x="25" y="22"/>
                  </a:cubicBezTo>
                  <a:cubicBezTo>
                    <a:pt x="36" y="11"/>
                    <a:pt x="45" y="1"/>
                    <a:pt x="64" y="0"/>
                  </a:cubicBezTo>
                  <a:cubicBezTo>
                    <a:pt x="70" y="0"/>
                    <a:pt x="75" y="1"/>
                    <a:pt x="8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374918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823044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491351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4939477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576787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8024913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70801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632188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756314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5"/>
          <p:cNvGrpSpPr/>
          <p:nvPr/>
        </p:nvGrpSpPr>
        <p:grpSpPr bwMode="auto">
          <a:xfrm>
            <a:off x="1955979" y="3799101"/>
            <a:ext cx="1269412" cy="1271501"/>
            <a:chOff x="0" y="0"/>
            <a:chExt cx="1080120" cy="1080120"/>
          </a:xfrm>
        </p:grpSpPr>
        <p:grpSp>
          <p:nvGrpSpPr>
            <p:cNvPr id="4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7" name="Group 10"/>
          <p:cNvGrpSpPr/>
          <p:nvPr/>
        </p:nvGrpSpPr>
        <p:grpSpPr bwMode="auto">
          <a:xfrm>
            <a:off x="3266462" y="2107500"/>
            <a:ext cx="1741708" cy="1742012"/>
            <a:chOff x="0" y="0"/>
            <a:chExt cx="1080120" cy="1080120"/>
          </a:xfrm>
        </p:grpSpPr>
        <p:grpSp>
          <p:nvGrpSpPr>
            <p:cNvPr id="4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DAD7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9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52" name="Group 15"/>
          <p:cNvGrpSpPr/>
          <p:nvPr/>
        </p:nvGrpSpPr>
        <p:grpSpPr bwMode="auto">
          <a:xfrm>
            <a:off x="5571937" y="3799101"/>
            <a:ext cx="1560631" cy="1560903"/>
            <a:chOff x="0" y="0"/>
            <a:chExt cx="1080120" cy="1080120"/>
          </a:xfrm>
        </p:grpSpPr>
        <p:grpSp>
          <p:nvGrpSpPr>
            <p:cNvPr id="5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DAD7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4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57" name="Group 20"/>
          <p:cNvGrpSpPr/>
          <p:nvPr/>
        </p:nvGrpSpPr>
        <p:grpSpPr bwMode="auto">
          <a:xfrm>
            <a:off x="7399517" y="1345718"/>
            <a:ext cx="2286808" cy="2287208"/>
            <a:chOff x="0" y="0"/>
            <a:chExt cx="1080120" cy="1080120"/>
          </a:xfrm>
        </p:grpSpPr>
        <p:grpSp>
          <p:nvGrpSpPr>
            <p:cNvPr id="5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6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9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cxnSp>
        <p:nvCxnSpPr>
          <p:cNvPr id="62" name="直接连接符 13"/>
          <p:cNvCxnSpPr>
            <a:cxnSpLocks noChangeShapeType="1"/>
            <a:stCxn id="45" idx="7"/>
            <a:endCxn id="50" idx="3"/>
          </p:cNvCxnSpPr>
          <p:nvPr/>
        </p:nvCxnSpPr>
        <p:spPr bwMode="auto">
          <a:xfrm flipV="1">
            <a:off x="3039490" y="3594399"/>
            <a:ext cx="482037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直接连接符 17"/>
          <p:cNvCxnSpPr>
            <a:cxnSpLocks noChangeShapeType="1"/>
            <a:endCxn id="55" idx="1"/>
          </p:cNvCxnSpPr>
          <p:nvPr/>
        </p:nvCxnSpPr>
        <p:spPr bwMode="auto">
          <a:xfrm>
            <a:off x="4892055" y="3373401"/>
            <a:ext cx="908431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直接连接符 20"/>
          <p:cNvCxnSpPr>
            <a:cxnSpLocks noChangeShapeType="1"/>
            <a:stCxn id="55" idx="7"/>
            <a:endCxn id="60" idx="3"/>
          </p:cNvCxnSpPr>
          <p:nvPr/>
        </p:nvCxnSpPr>
        <p:spPr bwMode="auto">
          <a:xfrm flipV="1">
            <a:off x="6902954" y="3296846"/>
            <a:ext cx="830717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直接连接符 23"/>
          <p:cNvCxnSpPr>
            <a:cxnSpLocks noChangeShapeType="1"/>
            <a:stCxn id="74" idx="5"/>
            <a:endCxn id="45" idx="1"/>
          </p:cNvCxnSpPr>
          <p:nvPr/>
        </p:nvCxnSpPr>
        <p:spPr bwMode="auto">
          <a:xfrm>
            <a:off x="1742458" y="3700529"/>
            <a:ext cx="399422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直接连接符 43"/>
          <p:cNvCxnSpPr>
            <a:cxnSpLocks noChangeShapeType="1"/>
            <a:stCxn id="75" idx="7"/>
            <a:endCxn id="55" idx="3"/>
          </p:cNvCxnSpPr>
          <p:nvPr/>
        </p:nvCxnSpPr>
        <p:spPr bwMode="auto">
          <a:xfrm flipV="1">
            <a:off x="5398458" y="5131415"/>
            <a:ext cx="402028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直接连接符 72"/>
          <p:cNvCxnSpPr>
            <a:cxnSpLocks noChangeShapeType="1"/>
            <a:stCxn id="60" idx="6"/>
            <a:endCxn id="76" idx="1"/>
          </p:cNvCxnSpPr>
          <p:nvPr/>
        </p:nvCxnSpPr>
        <p:spPr bwMode="auto">
          <a:xfrm>
            <a:off x="9686325" y="2489322"/>
            <a:ext cx="558374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矩形 76"/>
          <p:cNvSpPr>
            <a:spLocks noChangeArrowheads="1"/>
          </p:cNvSpPr>
          <p:nvPr/>
        </p:nvSpPr>
        <p:spPr bwMode="auto">
          <a:xfrm>
            <a:off x="1628194" y="5081804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矩形 80"/>
          <p:cNvSpPr>
            <a:spLocks noChangeArrowheads="1"/>
          </p:cNvSpPr>
          <p:nvPr/>
        </p:nvSpPr>
        <p:spPr bwMode="auto">
          <a:xfrm>
            <a:off x="3209357" y="3884987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81"/>
          <p:cNvSpPr>
            <a:spLocks noChangeArrowheads="1"/>
          </p:cNvSpPr>
          <p:nvPr/>
        </p:nvSpPr>
        <p:spPr bwMode="auto">
          <a:xfrm>
            <a:off x="5481233" y="5406680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1" name="矩形 82"/>
          <p:cNvSpPr>
            <a:spLocks noChangeArrowheads="1"/>
          </p:cNvSpPr>
          <p:nvPr/>
        </p:nvSpPr>
        <p:spPr bwMode="auto">
          <a:xfrm>
            <a:off x="7659767" y="3662802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</a:p>
        </p:txBody>
      </p:sp>
      <p:sp>
        <p:nvSpPr>
          <p:cNvPr id="72" name="矩形 85"/>
          <p:cNvSpPr>
            <a:spLocks noChangeArrowheads="1"/>
          </p:cNvSpPr>
          <p:nvPr/>
        </p:nvSpPr>
        <p:spPr bwMode="auto">
          <a:xfrm>
            <a:off x="7919040" y="4442127"/>
            <a:ext cx="3097721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73" name="文本框 13"/>
          <p:cNvSpPr txBox="1"/>
          <p:nvPr/>
        </p:nvSpPr>
        <p:spPr>
          <a:xfrm>
            <a:off x="7410719" y="4917021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74" name="椭圆 56"/>
          <p:cNvSpPr>
            <a:spLocks noChangeArrowheads="1"/>
          </p:cNvSpPr>
          <p:nvPr/>
        </p:nvSpPr>
        <p:spPr bwMode="auto">
          <a:xfrm rot="21019161">
            <a:off x="1278026" y="3296846"/>
            <a:ext cx="511499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5" name="椭圆 58"/>
          <p:cNvSpPr>
            <a:spLocks noChangeArrowheads="1"/>
          </p:cNvSpPr>
          <p:nvPr/>
        </p:nvSpPr>
        <p:spPr bwMode="auto">
          <a:xfrm>
            <a:off x="4837581" y="5405617"/>
            <a:ext cx="657108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椭圆 70"/>
          <p:cNvSpPr>
            <a:spLocks noChangeArrowheads="1"/>
          </p:cNvSpPr>
          <p:nvPr/>
        </p:nvSpPr>
        <p:spPr bwMode="auto">
          <a:xfrm>
            <a:off x="10133432" y="2752803"/>
            <a:ext cx="759781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4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5" grpId="0" animBg="1"/>
      <p:bldP spid="76" grpId="0" animBg="1"/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3375004"/>
            <a:ext cx="6738599" cy="36742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225105" y="1996939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619843" y="142932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任意多边形 20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 flipV="1">
            <a:off x="0" y="4078417"/>
            <a:ext cx="4596196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6"/>
          <p:cNvSpPr txBox="1"/>
          <p:nvPr/>
        </p:nvSpPr>
        <p:spPr>
          <a:xfrm>
            <a:off x="4027945" y="4628891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3454765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任意多边形 25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 flipV="1">
            <a:off x="6990445" y="4078417"/>
            <a:ext cx="5201555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24"/>
          <p:cNvSpPr txBox="1"/>
          <p:nvPr/>
        </p:nvSpPr>
        <p:spPr>
          <a:xfrm>
            <a:off x="6519441" y="4644933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 flipV="1">
            <a:off x="5899060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任意多边形 32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2640523" y="1874542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1351882" y="2247365"/>
            <a:ext cx="3970298" cy="81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TextBox 59"/>
          <p:cNvSpPr txBox="1">
            <a:spLocks noChangeArrowheads="1"/>
          </p:cNvSpPr>
          <p:nvPr/>
        </p:nvSpPr>
        <p:spPr bwMode="auto">
          <a:xfrm flipH="1">
            <a:off x="8238563" y="4602706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17"/>
          <p:cNvSpPr>
            <a:spLocks noChangeArrowheads="1"/>
          </p:cNvSpPr>
          <p:nvPr/>
        </p:nvSpPr>
        <p:spPr bwMode="auto">
          <a:xfrm>
            <a:off x="8438769" y="4988772"/>
            <a:ext cx="2587621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TextBox 59"/>
          <p:cNvSpPr txBox="1">
            <a:spLocks noChangeArrowheads="1"/>
          </p:cNvSpPr>
          <p:nvPr/>
        </p:nvSpPr>
        <p:spPr bwMode="auto">
          <a:xfrm flipH="1">
            <a:off x="990699" y="4572205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17"/>
          <p:cNvSpPr>
            <a:spLocks noChangeArrowheads="1"/>
          </p:cNvSpPr>
          <p:nvPr/>
        </p:nvSpPr>
        <p:spPr bwMode="auto">
          <a:xfrm>
            <a:off x="1351882" y="4958272"/>
            <a:ext cx="1860244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 animBg="1"/>
      <p:bldP spid="24" grpId="0"/>
      <p:bldP spid="28" grpId="0" animBg="1"/>
      <p:bldP spid="31" grpId="0"/>
      <p:bldP spid="35" grpId="0"/>
      <p:bldP spid="37" grpId="0"/>
      <p:bldP spid="38" grpId="0"/>
      <p:bldP spid="39" grpId="0"/>
      <p:bldP spid="40" grpId="0"/>
      <p:bldP spid="41" grpId="0"/>
      <p:bldP spid="2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9"/>
          <p:cNvSpPr/>
          <p:nvPr/>
        </p:nvSpPr>
        <p:spPr bwMode="auto">
          <a:xfrm>
            <a:off x="9133419" y="5046104"/>
            <a:ext cx="143933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036" y="3090370"/>
            <a:ext cx="2089928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095" y="4112076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907" y="4112076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390" y="2506251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612" y="2506251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086" y="2245467"/>
            <a:ext cx="720000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089" y="4969620"/>
            <a:ext cx="720000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912" y="4969620"/>
            <a:ext cx="720000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3862" y="3221300"/>
            <a:ext cx="720000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8140" y="3221300"/>
            <a:ext cx="720000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8986" y="302124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986" y="3388686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说明，在此录入图表的描述说明，在此录入上述图表的描述说明。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2595164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5577" y="5277658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139" name="矩形 138"/>
          <p:cNvSpPr/>
          <p:nvPr/>
        </p:nvSpPr>
        <p:spPr>
          <a:xfrm>
            <a:off x="7900571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372" y="5277658"/>
            <a:ext cx="30694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41" name="矩形 140"/>
          <p:cNvSpPr/>
          <p:nvPr/>
        </p:nvSpPr>
        <p:spPr>
          <a:xfrm>
            <a:off x="2349635" y="310145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6484" y="3468896"/>
            <a:ext cx="312668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43" name="矩形 142"/>
          <p:cNvSpPr/>
          <p:nvPr/>
        </p:nvSpPr>
        <p:spPr>
          <a:xfrm>
            <a:off x="5234235" y="1130447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152" y="1497884"/>
            <a:ext cx="3393697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700665" y="1939165"/>
          <a:ext cx="8790669" cy="3733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226"/>
                <a:gridCol w="2742467"/>
                <a:gridCol w="1677992"/>
                <a:gridCol w="1677992"/>
                <a:gridCol w="1677992"/>
              </a:tblGrid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时间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Unicode MS" panose="020B0604020202020204" charset="-122"/>
                        </a:rPr>
                        <a:t>标题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A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B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</a:tbl>
          </a:graphicData>
        </a:graphic>
      </p:graphicFrame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996948" y="1899265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zh-CN" altLang="en-US" sz="8800" b="1" dirty="0" smtClean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zh-CN" altLang="en-US" sz="8800" b="1" dirty="0" smtClean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欣</a:t>
            </a:r>
            <a:r>
              <a:rPr lang="zh-CN" altLang="en-US" sz="8800" b="1" dirty="0" smtClean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赏</a:t>
            </a:r>
            <a:endParaRPr lang="en-US" altLang="zh-CN" sz="88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715" flipH="1">
            <a:off x="8333036" y="966813"/>
            <a:ext cx="1154514" cy="1440678"/>
          </a:xfrm>
          <a:prstGeom prst="rect">
            <a:avLst/>
          </a:prstGeom>
        </p:spPr>
      </p:pic>
      <p:sp>
        <p:nvSpPr>
          <p:cNvPr id="8" name="文本框 4"/>
          <p:cNvSpPr txBox="1"/>
          <p:nvPr/>
        </p:nvSpPr>
        <p:spPr>
          <a:xfrm>
            <a:off x="5681584" y="3377007"/>
            <a:ext cx="1600021" cy="408623"/>
          </a:xfrm>
          <a:prstGeom prst="round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老师：代用名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4002</Words>
  <Application>Microsoft Office PowerPoint</Application>
  <PresentationFormat>自定义</PresentationFormat>
  <Paragraphs>472</Paragraphs>
  <Slides>40</Slides>
  <Notes>40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2" baseType="lpstr">
      <vt:lpstr>Arial</vt:lpstr>
      <vt:lpstr>宋体</vt:lpstr>
      <vt:lpstr>Calibri</vt:lpstr>
      <vt:lpstr>Arial Rounded MT Bold</vt:lpstr>
      <vt:lpstr>Arial Unicode MS</vt:lpstr>
      <vt:lpstr>Wingdings</vt:lpstr>
      <vt:lpstr>Open Sans</vt:lpstr>
      <vt:lpstr>微软雅黑</vt:lpstr>
      <vt:lpstr>Impact</vt:lpstr>
      <vt:lpstr>Times New Roman</vt:lpstr>
      <vt:lpstr>UKIJ Qolyazma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教育教学课件培训PPT</dc:title>
  <dc:creator>ytfcells</dc:creator>
  <cp:lastModifiedBy>admin</cp:lastModifiedBy>
  <cp:revision>1831</cp:revision>
  <dcterms:created xsi:type="dcterms:W3CDTF">2014-10-29T09:18:00Z</dcterms:created>
  <dcterms:modified xsi:type="dcterms:W3CDTF">2017-07-22T08:34:10Z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2052-10.1.0.6660</vt:lpwstr>
  </property>
</Properties>
</file>