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81" r:id="rId13"/>
    <p:sldId id="266" r:id="rId14"/>
    <p:sldId id="267" r:id="rId15"/>
    <p:sldId id="268" r:id="rId16"/>
    <p:sldId id="269" r:id="rId17"/>
    <p:sldId id="282" r:id="rId18"/>
    <p:sldId id="271" r:id="rId19"/>
    <p:sldId id="272" r:id="rId20"/>
    <p:sldId id="273" r:id="rId21"/>
    <p:sldId id="274" r:id="rId22"/>
    <p:sldId id="283" r:id="rId23"/>
    <p:sldId id="276" r:id="rId24"/>
    <p:sldId id="277" r:id="rId25"/>
    <p:sldId id="278" r:id="rId26"/>
    <p:sldId id="279" r:id="rId27"/>
    <p:sldId id="284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6262"/>
    <a:srgbClr val="F6F6F6"/>
    <a:srgbClr val="E4E4E4"/>
    <a:srgbClr val="D1D1D1"/>
    <a:srgbClr val="9B9B9B"/>
    <a:srgbClr val="7E7E7E"/>
    <a:srgbClr val="585858"/>
    <a:srgbClr val="EAEAEA"/>
    <a:srgbClr val="E8E8E8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88" autoAdjust="0"/>
    <p:restoredTop sz="96318" autoAdjust="0"/>
  </p:normalViewPr>
  <p:slideViewPr>
    <p:cSldViewPr snapToGrid="0">
      <p:cViewPr>
        <p:scale>
          <a:sx n="33" d="100"/>
          <a:sy n="33" d="100"/>
        </p:scale>
        <p:origin x="-858" y="-20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26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6AE11-D084-4F25-945E-F843C66F8F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595917" y="377365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5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6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.xml"/><Relationship Id="rId4" Type="http://schemas.microsoft.com/office/2007/relationships/hdphoto" Target="../media/image12.wdp"/><Relationship Id="rId3" Type="http://schemas.openxmlformats.org/officeDocument/2006/relationships/image" Target="../media/image11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3.xml"/><Relationship Id="rId2" Type="http://schemas.microsoft.com/office/2007/relationships/hdphoto" Target="../media/image16.wdp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.xml"/><Relationship Id="rId4" Type="http://schemas.openxmlformats.org/officeDocument/2006/relationships/image" Target="../media/image20.emf"/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6.xml"/><Relationship Id="rId2" Type="http://schemas.microsoft.com/office/2007/relationships/hdphoto" Target="../media/image22.wdp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7.xml"/><Relationship Id="rId2" Type="http://schemas.microsoft.com/office/2007/relationships/hdphoto" Target="../media/image24.wdp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8.xml"/><Relationship Id="rId2" Type="http://schemas.microsoft.com/office/2007/relationships/hdphoto" Target="../media/image26.wdp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.xml"/><Relationship Id="rId1" Type="http://schemas.openxmlformats.org/officeDocument/2006/relationships/image" Target="../media/image27.emf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22.xml"/><Relationship Id="rId6" Type="http://schemas.microsoft.com/office/2007/relationships/hdphoto" Target="../media/image34.wdp"/><Relationship Id="rId5" Type="http://schemas.openxmlformats.org/officeDocument/2006/relationships/image" Target="../media/image33.png"/><Relationship Id="rId4" Type="http://schemas.microsoft.com/office/2007/relationships/hdphoto" Target="../media/image32.wdp"/><Relationship Id="rId3" Type="http://schemas.openxmlformats.org/officeDocument/2006/relationships/image" Target="../media/image31.png"/><Relationship Id="rId2" Type="http://schemas.microsoft.com/office/2007/relationships/hdphoto" Target="../media/image30.wdp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3.xml"/><Relationship Id="rId2" Type="http://schemas.microsoft.com/office/2007/relationships/hdphoto" Target="../media/image36.wdp"/><Relationship Id="rId1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4.xml"/><Relationship Id="rId2" Type="http://schemas.microsoft.com/office/2007/relationships/hdphoto" Target="../media/image38.wdp"/><Relationship Id="rId1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/>
        </p:nvSpPr>
        <p:spPr>
          <a:xfrm>
            <a:off x="-936607" y="-133469"/>
            <a:ext cx="13332247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0706100" y="372726"/>
            <a:ext cx="495300" cy="495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40607" y="1873263"/>
            <a:ext cx="2737290" cy="27372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239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40557" y="3028950"/>
            <a:ext cx="800100" cy="800100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15664" y="1559633"/>
            <a:ext cx="14859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i="1" dirty="0">
                <a:solidFill>
                  <a:srgbClr val="585858"/>
                </a:solidFill>
                <a:latin typeface="Agency FB" panose="020B0503020202020204" pitchFamily="34" charset="0"/>
                <a:cs typeface="+mn-ea"/>
                <a:sym typeface="+mn-lt"/>
              </a:rPr>
              <a:t>20XX</a:t>
            </a:r>
            <a:endParaRPr lang="zh-CN" altLang="en-US" sz="4800" i="1" dirty="0">
              <a:solidFill>
                <a:srgbClr val="585858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83194" y="2458715"/>
            <a:ext cx="4539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i="1" spc="400" dirty="0">
                <a:solidFill>
                  <a:srgbClr val="7E7E7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+mn-lt"/>
              </a:rPr>
              <a:t>BUSINESS</a:t>
            </a:r>
            <a:endParaRPr lang="zh-CN" altLang="en-US" sz="4800" i="1" spc="400" dirty="0">
              <a:solidFill>
                <a:srgbClr val="7E7E7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08894" y="3201344"/>
            <a:ext cx="6443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spc="400" dirty="0">
                <a:solidFill>
                  <a:srgbClr val="404040"/>
                </a:solidFill>
                <a:cs typeface="+mn-ea"/>
                <a:sym typeface="+mn-lt"/>
              </a:rPr>
              <a:t>黑白</a:t>
            </a:r>
            <a:r>
              <a:rPr lang="zh-CN" altLang="en-US" sz="5400" spc="400" dirty="0" smtClean="0">
                <a:solidFill>
                  <a:srgbClr val="404040"/>
                </a:solidFill>
                <a:cs typeface="+mn-ea"/>
                <a:sym typeface="+mn-lt"/>
              </a:rPr>
              <a:t>简约</a:t>
            </a:r>
            <a:r>
              <a:rPr lang="en-US" altLang="zh-CN" sz="5400" spc="400" dirty="0" smtClean="0">
                <a:solidFill>
                  <a:srgbClr val="404040"/>
                </a:solidFill>
                <a:cs typeface="+mn-ea"/>
                <a:sym typeface="+mn-lt"/>
              </a:rPr>
              <a:t>PPT</a:t>
            </a:r>
            <a:r>
              <a:rPr lang="zh-CN" altLang="en-US" sz="5400" spc="400" dirty="0" smtClean="0">
                <a:solidFill>
                  <a:srgbClr val="404040"/>
                </a:solidFill>
                <a:cs typeface="+mn-ea"/>
                <a:sym typeface="+mn-lt"/>
              </a:rPr>
              <a:t>模板</a:t>
            </a:r>
            <a:endParaRPr lang="zh-CN" altLang="en-US" sz="5400" spc="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10493048" y="2982884"/>
            <a:ext cx="538328" cy="353904"/>
          </a:xfrm>
          <a:prstGeom prst="triangl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0318553" y="5012840"/>
            <a:ext cx="1151725" cy="11517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274178" y="5542002"/>
            <a:ext cx="379981" cy="379981"/>
          </a:xfrm>
          <a:prstGeom prst="ellipse">
            <a:avLst/>
          </a:prstGeom>
          <a:solidFill>
            <a:srgbClr val="7E7E7E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/>
          <p:nvPr/>
        </p:nvSpPr>
        <p:spPr>
          <a:xfrm rot="10800000">
            <a:off x="-570124" y="5708603"/>
            <a:ext cx="13332247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36927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38100" sx="102000" sy="102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5189" y="5555273"/>
            <a:ext cx="509954" cy="5099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15900" sx="104000" sy="104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978006" y="1411362"/>
            <a:ext cx="3461062" cy="3589769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6" name="加号 5"/>
          <p:cNvSpPr/>
          <p:nvPr/>
        </p:nvSpPr>
        <p:spPr>
          <a:xfrm>
            <a:off x="11572875" y="215900"/>
            <a:ext cx="304800" cy="304800"/>
          </a:xfrm>
          <a:prstGeom prst="mathPlus">
            <a:avLst>
              <a:gd name="adj1" fmla="val 11020"/>
            </a:avLst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231838" y="229801"/>
            <a:ext cx="12217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7E7E7E"/>
                </a:solidFill>
                <a:cs typeface="+mn-ea"/>
                <a:sym typeface="+mn-lt"/>
              </a:rPr>
              <a:t>PRODUCTION</a:t>
            </a:r>
            <a:endParaRPr lang="zh-CN" altLang="en-US" sz="12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85368" y="229801"/>
            <a:ext cx="9426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7E7E7E"/>
                </a:solidFill>
                <a:cs typeface="+mn-ea"/>
                <a:sym typeface="+mn-lt"/>
              </a:rPr>
              <a:t>CREATIVE</a:t>
            </a:r>
            <a:endParaRPr lang="zh-CN" altLang="en-US" sz="12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94868" y="1534681"/>
            <a:ext cx="3882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800" dirty="0">
                <a:solidFill>
                  <a:srgbClr val="404040"/>
                </a:solidFill>
                <a:cs typeface="+mn-ea"/>
                <a:sym typeface="+mn-lt"/>
              </a:rPr>
              <a:t>ABOUT</a:t>
            </a:r>
            <a:endParaRPr lang="zh-CN" altLang="en-US" sz="6000" spc="8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4868" y="2680037"/>
            <a:ext cx="3882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800" dirty="0">
                <a:solidFill>
                  <a:srgbClr val="404040"/>
                </a:solidFill>
                <a:cs typeface="+mn-ea"/>
                <a:sym typeface="+mn-lt"/>
              </a:rPr>
              <a:t>OUS</a:t>
            </a:r>
            <a:endParaRPr lang="zh-CN" altLang="en-US" sz="6000" spc="8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94867" y="4045506"/>
            <a:ext cx="45780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单击此处添加标题内容，内容要与标题相符，并且需要注意字体大小与字体类型。单击此处添加标题内容，内容要与标题相符，并且需要注意字体大小与字体类型。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3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2152651" y="-2740789"/>
            <a:ext cx="4686300" cy="4686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52850" y="514350"/>
            <a:ext cx="4686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585858"/>
                </a:solidFill>
                <a:cs typeface="+mn-ea"/>
                <a:sym typeface="+mn-lt"/>
              </a:rPr>
              <a:t>目 录</a:t>
            </a:r>
            <a:endParaRPr lang="zh-CN" altLang="en-US" sz="72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0668003" y="5622610"/>
            <a:ext cx="4686300" cy="4686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83742" y="1714679"/>
            <a:ext cx="442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100" dirty="0">
                <a:cs typeface="+mn-ea"/>
                <a:sym typeface="+mn-lt"/>
              </a:rPr>
              <a:t>CONTENTES</a:t>
            </a:r>
            <a:endParaRPr lang="zh-CN" altLang="en-US" sz="2400" spc="100" dirty="0"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57275" y="3333750"/>
            <a:ext cx="2019300" cy="1603119"/>
            <a:chOff x="1523999" y="3333750"/>
            <a:chExt cx="2019300" cy="1603119"/>
          </a:xfrm>
        </p:grpSpPr>
        <p:sp>
          <p:nvSpPr>
            <p:cNvPr id="6" name="等腰三角形 5"/>
            <p:cNvSpPr/>
            <p:nvPr/>
          </p:nvSpPr>
          <p:spPr>
            <a:xfrm>
              <a:off x="2171700" y="3333750"/>
              <a:ext cx="723900" cy="40005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757362" y="3943351"/>
              <a:ext cx="1552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85858"/>
                  </a:solidFill>
                  <a:cs typeface="+mn-ea"/>
                  <a:sym typeface="+mn-lt"/>
                </a:rPr>
                <a:t>P</a:t>
              </a:r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art 01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23999" y="4536759"/>
              <a:ext cx="20193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20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743325" y="3333750"/>
            <a:ext cx="2019300" cy="1603119"/>
            <a:chOff x="3898900" y="3333750"/>
            <a:chExt cx="2019300" cy="1603119"/>
          </a:xfrm>
        </p:grpSpPr>
        <p:sp>
          <p:nvSpPr>
            <p:cNvPr id="7" name="椭圆 6"/>
            <p:cNvSpPr/>
            <p:nvPr/>
          </p:nvSpPr>
          <p:spPr>
            <a:xfrm>
              <a:off x="4768850" y="3333750"/>
              <a:ext cx="400050" cy="400050"/>
            </a:xfrm>
            <a:prstGeom prst="ellipse">
              <a:avLst/>
            </a:prstGeom>
            <a:solidFill>
              <a:srgbClr val="7E7E7E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132262" y="3943351"/>
              <a:ext cx="1552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85858"/>
                  </a:solidFill>
                  <a:cs typeface="+mn-ea"/>
                  <a:sym typeface="+mn-lt"/>
                </a:rPr>
                <a:t>P</a:t>
              </a:r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art 02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898900" y="4536759"/>
              <a:ext cx="20193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20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429375" y="3333750"/>
            <a:ext cx="2019300" cy="1603119"/>
            <a:chOff x="6273801" y="3333750"/>
            <a:chExt cx="2019300" cy="1603119"/>
          </a:xfrm>
        </p:grpSpPr>
        <p:sp>
          <p:nvSpPr>
            <p:cNvPr id="8" name="矩形 7"/>
            <p:cNvSpPr/>
            <p:nvPr/>
          </p:nvSpPr>
          <p:spPr>
            <a:xfrm>
              <a:off x="7042150" y="3333750"/>
              <a:ext cx="3810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507162" y="3943351"/>
              <a:ext cx="1552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85858"/>
                  </a:solidFill>
                  <a:cs typeface="+mn-ea"/>
                  <a:sym typeface="+mn-lt"/>
                </a:rPr>
                <a:t>P</a:t>
              </a:r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art 03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273801" y="4536759"/>
              <a:ext cx="20193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20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115425" y="3333750"/>
            <a:ext cx="2019300" cy="1603119"/>
            <a:chOff x="8648703" y="3333750"/>
            <a:chExt cx="2019300" cy="1603119"/>
          </a:xfrm>
        </p:grpSpPr>
        <p:sp>
          <p:nvSpPr>
            <p:cNvPr id="9" name="矩形 8"/>
            <p:cNvSpPr/>
            <p:nvPr/>
          </p:nvSpPr>
          <p:spPr>
            <a:xfrm>
              <a:off x="9296400" y="3333750"/>
              <a:ext cx="723900" cy="380999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882062" y="3943351"/>
              <a:ext cx="1552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85858"/>
                  </a:solidFill>
                  <a:cs typeface="+mn-ea"/>
                  <a:sym typeface="+mn-lt"/>
                </a:rPr>
                <a:t>P</a:t>
              </a:r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art 04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648703" y="4536759"/>
              <a:ext cx="20193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20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10945297" y="884992"/>
            <a:ext cx="459044" cy="459044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74700" y="5829388"/>
            <a:ext cx="795953" cy="795953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332300" y="256418"/>
            <a:ext cx="94443" cy="94443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910529" y="1267156"/>
            <a:ext cx="459044" cy="459044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0671837" y="5935854"/>
            <a:ext cx="459044" cy="459044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/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cs typeface="+mn-ea"/>
                <a:sym typeface="+mn-lt"/>
              </a:rPr>
              <a:t>01</a:t>
            </a:r>
            <a:endParaRPr lang="zh-CN" altLang="en-US" sz="72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cs typeface="+mn-ea"/>
                <a:sym typeface="+mn-lt"/>
              </a:rPr>
              <a:t>单击添加标题</a:t>
            </a:r>
            <a:endParaRPr lang="zh-CN" altLang="en-US" sz="4400" b="1" spc="6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33726" y="3896909"/>
            <a:ext cx="50009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cs typeface="+mn-ea"/>
                <a:sym typeface="+mn-lt"/>
              </a:rPr>
              <a:t>Click here to add the title content, the content should match the title, and you need to pay attention to the font size and font type. </a:t>
            </a:r>
            <a:endParaRPr lang="zh-CN" altLang="en-US" sz="1050" i="1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/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箭头: V 形 12"/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1352551" y="3790950"/>
            <a:ext cx="4686300" cy="4686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382" r="382" b="34130"/>
          <a:stretch>
            <a:fillRect/>
          </a:stretch>
        </p:blipFill>
        <p:spPr>
          <a:xfrm>
            <a:off x="4924564" y="-661985"/>
            <a:ext cx="8696049" cy="3848099"/>
          </a:xfrm>
          <a:custGeom>
            <a:avLst/>
            <a:gdLst>
              <a:gd name="connsiteX0" fmla="*/ 0 w 8696049"/>
              <a:gd name="connsiteY0" fmla="*/ 0 h 3848099"/>
              <a:gd name="connsiteX1" fmla="*/ 8696049 w 8696049"/>
              <a:gd name="connsiteY1" fmla="*/ 0 h 3848099"/>
              <a:gd name="connsiteX2" fmla="*/ 8679039 w 8696049"/>
              <a:gd name="connsiteY2" fmla="*/ 133858 h 3848099"/>
              <a:gd name="connsiteX3" fmla="*/ 4348024 w 8696049"/>
              <a:gd name="connsiteY3" fmla="*/ 3848099 h 3848099"/>
              <a:gd name="connsiteX4" fmla="*/ 17009 w 8696049"/>
              <a:gd name="connsiteY4" fmla="*/ 133858 h 3848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96049" h="3848099">
                <a:moveTo>
                  <a:pt x="0" y="0"/>
                </a:moveTo>
                <a:lnTo>
                  <a:pt x="8696049" y="0"/>
                </a:lnTo>
                <a:lnTo>
                  <a:pt x="8679039" y="133858"/>
                </a:lnTo>
                <a:cubicBezTo>
                  <a:pt x="8357685" y="2237006"/>
                  <a:pt x="6541000" y="3848099"/>
                  <a:pt x="4348024" y="3848099"/>
                </a:cubicBezTo>
                <a:cubicBezTo>
                  <a:pt x="2155048" y="3848099"/>
                  <a:pt x="338363" y="2237006"/>
                  <a:pt x="17009" y="133858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</p:pic>
      <p:grpSp>
        <p:nvGrpSpPr>
          <p:cNvPr id="20" name="组合 19"/>
          <p:cNvGrpSpPr/>
          <p:nvPr/>
        </p:nvGrpSpPr>
        <p:grpSpPr>
          <a:xfrm>
            <a:off x="761998" y="1262064"/>
            <a:ext cx="3467101" cy="954107"/>
            <a:chOff x="761998" y="1262064"/>
            <a:chExt cx="3467101" cy="954107"/>
          </a:xfrm>
        </p:grpSpPr>
        <p:sp>
          <p:nvSpPr>
            <p:cNvPr id="12" name="文本框 11"/>
            <p:cNvSpPr txBox="1"/>
            <p:nvPr/>
          </p:nvSpPr>
          <p:spPr>
            <a:xfrm>
              <a:off x="761998" y="12620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404040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404040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57164" y="18468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404040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404040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1143000" y="2368571"/>
            <a:ext cx="819150" cy="0"/>
          </a:xfrm>
          <a:prstGeom prst="line">
            <a:avLst/>
          </a:prstGeom>
          <a:ln w="1587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356567" y="4140756"/>
            <a:ext cx="5387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cs typeface="+mn-ea"/>
                <a:sym typeface="+mn-lt"/>
              </a:rPr>
              <a:t>单击此处添加标题内容</a:t>
            </a: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，内容要与标题相符，并且需要注意字体大小与字体类型。单击此处添加标题内容，内容要与标题相符，并且需要注意字体大小与字体类型。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56567" y="5226606"/>
            <a:ext cx="5387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cs typeface="+mn-ea"/>
                <a:sym typeface="+mn-lt"/>
              </a:rPr>
              <a:t>单击此处添加标题内容</a:t>
            </a: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，内容要与标题相符，并且需要注意字体大小与字体类型。单击此处添加标题内容，内容要与标题相符，并且需要注意字体大小与字体类型。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1782425" y="6419850"/>
            <a:ext cx="552450" cy="5524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685800" y="-4076700"/>
            <a:ext cx="13563600" cy="81534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dist="38100" dir="5400000" sx="101000" sy="101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62449" y="595314"/>
            <a:ext cx="3467101" cy="954107"/>
            <a:chOff x="4362449" y="804864"/>
            <a:chExt cx="3467101" cy="954107"/>
          </a:xfrm>
        </p:grpSpPr>
        <p:sp>
          <p:nvSpPr>
            <p:cNvPr id="4" name="文本框 3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93160" y="13896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209800" y="1917109"/>
            <a:ext cx="7772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单击此处添加标题内容，内容要与标题相符，并且需要注意字体大小与字体类型。单击此处添加标题内容，内容要与标题相符，并且需要注意字体大小与字体类型。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160" b="28834"/>
          <a:stretch>
            <a:fillRect/>
          </a:stretch>
        </p:blipFill>
        <p:spPr>
          <a:xfrm>
            <a:off x="1214283" y="2811416"/>
            <a:ext cx="9763433" cy="36282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17500" sx="102000" sy="102000" algn="ctr" rotWithShape="0">
              <a:prstClr val="black">
                <a:alpha val="15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03787"/>
            <a:ext cx="9144000" cy="52504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0" sx="103000" sy="103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40690" y="803787"/>
            <a:ext cx="3449501" cy="5247387"/>
          </a:xfrm>
          <a:prstGeom prst="rect">
            <a:avLst/>
          </a:prstGeom>
        </p:spPr>
      </p:pic>
      <p:sp>
        <p:nvSpPr>
          <p:cNvPr id="5" name="箭头: 五边形 4"/>
          <p:cNvSpPr/>
          <p:nvPr/>
        </p:nvSpPr>
        <p:spPr>
          <a:xfrm>
            <a:off x="-44242" y="1871412"/>
            <a:ext cx="546457" cy="3115176"/>
          </a:xfrm>
          <a:prstGeom prst="homePlate">
            <a:avLst>
              <a:gd name="adj" fmla="val 30645"/>
            </a:avLst>
          </a:prstGeom>
          <a:solidFill>
            <a:schemeClr val="bg1"/>
          </a:solidFill>
          <a:ln>
            <a:noFill/>
          </a:ln>
          <a:effectLst>
            <a:outerShdw blurRad="304800" dist="38100" sx="102000" sy="102000" algn="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71656" y="1678160"/>
            <a:ext cx="6390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outerShdw blurRad="101600" sx="104000" sy="104000" algn="ctr" rotWithShape="0">
                    <a:prstClr val="black">
                      <a:alpha val="38000"/>
                    </a:prstClr>
                  </a:outerShdw>
                </a:effectLst>
                <a:cs typeface="+mn-ea"/>
                <a:sym typeface="+mn-lt"/>
              </a:rPr>
              <a:t>”</a:t>
            </a:r>
            <a:endParaRPr lang="zh-CN" altLang="en-US" sz="9600" dirty="0">
              <a:solidFill>
                <a:schemeClr val="bg1"/>
              </a:solidFill>
              <a:effectLst>
                <a:outerShdw blurRad="101600" sx="104000" sy="104000" algn="ctr" rotWithShape="0">
                  <a:prstClr val="black">
                    <a:alpha val="38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50155" y="2269268"/>
            <a:ext cx="464458" cy="464458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190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52428" y="3199238"/>
            <a:ext cx="3467101" cy="935380"/>
            <a:chOff x="4362449" y="804864"/>
            <a:chExt cx="3467101" cy="935380"/>
          </a:xfrm>
        </p:grpSpPr>
        <p:sp>
          <p:nvSpPr>
            <p:cNvPr id="9" name="文本框 8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779791" y="2462990"/>
            <a:ext cx="34531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79791" y="3442690"/>
            <a:ext cx="34531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79791" y="4422389"/>
            <a:ext cx="34531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136740" y="-1524308"/>
            <a:ext cx="9906615" cy="99066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755854" y="412338"/>
            <a:ext cx="846190" cy="8461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765994" y="5559836"/>
            <a:ext cx="462731" cy="46273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04000" sy="104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圆: 空心 4"/>
          <p:cNvSpPr/>
          <p:nvPr/>
        </p:nvSpPr>
        <p:spPr>
          <a:xfrm>
            <a:off x="988448" y="1761049"/>
            <a:ext cx="3335901" cy="3335901"/>
          </a:xfrm>
          <a:prstGeom prst="donut">
            <a:avLst>
              <a:gd name="adj" fmla="val 4902"/>
            </a:avLst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846773" y="2914649"/>
            <a:ext cx="1619250" cy="1028700"/>
            <a:chOff x="1846773" y="2914649"/>
            <a:chExt cx="1619250" cy="1028700"/>
          </a:xfrm>
        </p:grpSpPr>
        <p:sp>
          <p:nvSpPr>
            <p:cNvPr id="6" name="矩形: 圆角 5"/>
            <p:cNvSpPr/>
            <p:nvPr/>
          </p:nvSpPr>
          <p:spPr>
            <a:xfrm>
              <a:off x="1846773" y="2914649"/>
              <a:ext cx="1619250" cy="1028700"/>
            </a:xfrm>
            <a:prstGeom prst="roundRect">
              <a:avLst>
                <a:gd name="adj" fmla="val 29630"/>
              </a:avLst>
            </a:prstGeom>
            <a:solidFill>
              <a:schemeClr val="bg1"/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5400000">
              <a:off x="2419393" y="3246903"/>
              <a:ext cx="619128" cy="364193"/>
            </a:xfrm>
            <a:prstGeom prst="triangle">
              <a:avLst/>
            </a:prstGeom>
            <a:solidFill>
              <a:srgbClr val="D1D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4295701" y="6022567"/>
            <a:ext cx="462731" cy="462731"/>
          </a:xfrm>
          <a:prstGeom prst="ellipse">
            <a:avLst/>
          </a:prstGeom>
          <a:solidFill>
            <a:srgbClr val="D1D1D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5954090" y="3246903"/>
            <a:ext cx="619128" cy="364193"/>
          </a:xfrm>
          <a:prstGeom prst="triangl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128763" y="1258528"/>
            <a:ext cx="3467101" cy="935380"/>
            <a:chOff x="4362449" y="804864"/>
            <a:chExt cx="3467101" cy="935380"/>
          </a:xfrm>
        </p:grpSpPr>
        <p:sp>
          <p:nvSpPr>
            <p:cNvPr id="11" name="文本框 10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7438591" y="2914649"/>
            <a:ext cx="41536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38591" y="4066959"/>
            <a:ext cx="41536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75571" y="5233377"/>
            <a:ext cx="2507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7E7E7E"/>
                </a:solidFill>
                <a:cs typeface="+mn-ea"/>
                <a:sym typeface="+mn-lt"/>
              </a:rPr>
              <a:t>BAO  TU</a:t>
            </a:r>
            <a:endParaRPr lang="zh-CN" altLang="en-US" sz="2800" dirty="0">
              <a:solidFill>
                <a:srgbClr val="7E7E7E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9" grpId="0" animBg="1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685800" y="3784600"/>
            <a:ext cx="13563600" cy="81534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dist="38100" dir="5400000" sx="102000" sy="102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96064" y="-1"/>
            <a:ext cx="737419" cy="737419"/>
            <a:chOff x="1696064" y="-1"/>
            <a:chExt cx="737419" cy="737419"/>
          </a:xfrm>
        </p:grpSpPr>
        <p:sp>
          <p:nvSpPr>
            <p:cNvPr id="3" name="矩形 2"/>
            <p:cNvSpPr/>
            <p:nvPr/>
          </p:nvSpPr>
          <p:spPr>
            <a:xfrm>
              <a:off x="1696064" y="-1"/>
              <a:ext cx="737419" cy="737419"/>
            </a:xfrm>
            <a:prstGeom prst="rect">
              <a:avLst/>
            </a:prstGeom>
            <a:solidFill>
              <a:srgbClr val="5858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1839244" y="229522"/>
              <a:ext cx="451981" cy="270081"/>
            </a:xfrm>
            <a:prstGeom prst="triangl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38178" y="1141838"/>
            <a:ext cx="3467101" cy="935380"/>
            <a:chOff x="4362449" y="804864"/>
            <a:chExt cx="3467101" cy="935380"/>
          </a:xfrm>
        </p:grpSpPr>
        <p:sp>
          <p:nvSpPr>
            <p:cNvPr id="8" name="文本框 7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096000" y="859764"/>
            <a:ext cx="5124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0" y="1812232"/>
            <a:ext cx="5124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41920">
            <a:off x="2626531" y="3564427"/>
            <a:ext cx="3556083" cy="2370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215900" sx="103000" sy="103000" algn="ctr" rotWithShape="0">
              <a:schemeClr val="tx1">
                <a:lumMod val="65000"/>
                <a:lumOff val="35000"/>
                <a:alpha val="22000"/>
              </a:scheme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89254">
            <a:off x="6335318" y="3669188"/>
            <a:ext cx="3555774" cy="2370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17500" sx="104000" sy="104000" algn="ctr" rotWithShape="0">
              <a:schemeClr val="tx1">
                <a:lumMod val="65000"/>
                <a:lumOff val="35000"/>
                <a:alpha val="20000"/>
              </a:scheme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/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cs typeface="+mn-ea"/>
                <a:sym typeface="+mn-lt"/>
              </a:rPr>
              <a:t>02</a:t>
            </a:r>
            <a:endParaRPr lang="zh-CN" altLang="en-US" sz="72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cs typeface="+mn-ea"/>
                <a:sym typeface="+mn-lt"/>
              </a:rPr>
              <a:t>单击添加标题</a:t>
            </a:r>
            <a:endParaRPr lang="zh-CN" altLang="en-US" sz="4400" b="1" spc="6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33726" y="3896909"/>
            <a:ext cx="50009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cs typeface="+mn-ea"/>
                <a:sym typeface="+mn-lt"/>
              </a:rPr>
              <a:t>Click here to add the title content, the content should match the title, and you need to pay attention to the font size and font type. </a:t>
            </a:r>
            <a:endParaRPr lang="zh-CN" altLang="en-US" sz="1050" i="1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/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箭头: V 形 12"/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 rot="16200000">
            <a:off x="-4651482" y="2491744"/>
            <a:ext cx="10346078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280421" y="-2041751"/>
            <a:ext cx="4317591" cy="43175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215869" y="871075"/>
            <a:ext cx="4877006" cy="4877006"/>
          </a:xfrm>
          <a:prstGeom prst="ellipse">
            <a:avLst/>
          </a:prstGeom>
          <a:blipFill dpi="0" rotWithShape="1">
            <a:blip r:embed="rId1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280353" y="828367"/>
            <a:ext cx="1186303" cy="11863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0355456" y="5379371"/>
            <a:ext cx="737419" cy="737419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41317" y="1808150"/>
            <a:ext cx="3467101" cy="935380"/>
            <a:chOff x="4362449" y="804864"/>
            <a:chExt cx="3467101" cy="935380"/>
          </a:xfrm>
        </p:grpSpPr>
        <p:sp>
          <p:nvSpPr>
            <p:cNvPr id="12" name="文本框 11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546198" y="3309578"/>
            <a:ext cx="38386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46198" y="4482619"/>
            <a:ext cx="38386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10" grpId="0" animBg="1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71500" y="704850"/>
            <a:ext cx="11125200" cy="558165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215900" sx="102000" sy="102000" algn="ct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362449" y="1693850"/>
            <a:ext cx="3467101" cy="954107"/>
            <a:chOff x="4362449" y="804864"/>
            <a:chExt cx="3467101" cy="954107"/>
          </a:xfrm>
        </p:grpSpPr>
        <p:sp>
          <p:nvSpPr>
            <p:cNvPr id="6" name="文本框 5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093159" y="13896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114550" y="3651081"/>
            <a:ext cx="95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585858"/>
                </a:solidFill>
                <a:cs typeface="+mn-ea"/>
                <a:sym typeface="+mn-lt"/>
              </a:rPr>
              <a:t>“</a:t>
            </a:r>
            <a:endParaRPr lang="zh-CN" altLang="en-US" sz="60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24950" y="3651082"/>
            <a:ext cx="95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585858"/>
                </a:solidFill>
                <a:cs typeface="+mn-ea"/>
                <a:sym typeface="+mn-lt"/>
              </a:rPr>
              <a:t>”</a:t>
            </a:r>
            <a:endParaRPr lang="zh-CN" altLang="en-US" sz="60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09973" y="3232732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09973" y="3988095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09973" y="4743458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-768558" y="-342900"/>
            <a:ext cx="14414916" cy="14314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2792" y="1990386"/>
            <a:ext cx="4314044" cy="2877228"/>
          </a:xfrm>
          <a:prstGeom prst="rect">
            <a:avLst/>
          </a:prstGeom>
          <a:effectLst>
            <a:outerShdw blurRad="228600" dist="38100" dir="16200000" sx="102000" sy="102000" rotWithShape="0">
              <a:prstClr val="black">
                <a:alpha val="15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392792" y="4867614"/>
            <a:ext cx="4314044" cy="7140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38100" dir="5400000" sx="101000" sy="101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16263" y="4932244"/>
            <a:ext cx="3467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400" dirty="0">
                <a:solidFill>
                  <a:srgbClr val="585858"/>
                </a:solidFill>
                <a:cs typeface="+mn-ea"/>
                <a:sym typeface="+mn-lt"/>
              </a:rPr>
              <a:t>单击添加标题</a:t>
            </a:r>
            <a:endParaRPr lang="zh-CN" altLang="en-US" sz="3200" spc="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55068" y="2142786"/>
            <a:ext cx="752814" cy="7528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626262"/>
                </a:solidFill>
                <a:cs typeface="+mn-ea"/>
                <a:sym typeface="+mn-lt"/>
              </a:rPr>
              <a:t>01</a:t>
            </a:r>
            <a:endParaRPr lang="zh-CN" altLang="en-US" sz="2400" dirty="0">
              <a:solidFill>
                <a:srgbClr val="626262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33478" y="2142786"/>
            <a:ext cx="752814" cy="7528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dirty="0">
                <a:solidFill>
                  <a:srgbClr val="626262"/>
                </a:solidFill>
                <a:cs typeface="+mn-ea"/>
                <a:sym typeface="+mn-lt"/>
              </a:rPr>
              <a:t>02</a:t>
            </a:r>
            <a:endParaRPr lang="zh-CN" altLang="en-US" sz="2400" dirty="0">
              <a:solidFill>
                <a:srgbClr val="626262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12325" y="3119735"/>
            <a:ext cx="163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400" dirty="0">
                <a:solidFill>
                  <a:srgbClr val="585858"/>
                </a:solidFill>
                <a:cs typeface="+mn-ea"/>
                <a:sym typeface="+mn-lt"/>
              </a:rPr>
              <a:t>添加标题</a:t>
            </a:r>
            <a:endParaRPr lang="zh-CN" altLang="en-US" sz="2400" spc="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90735" y="3119735"/>
            <a:ext cx="163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400" dirty="0">
                <a:solidFill>
                  <a:srgbClr val="585858"/>
                </a:solidFill>
                <a:cs typeface="+mn-ea"/>
                <a:sym typeface="+mn-lt"/>
              </a:rPr>
              <a:t>添加标题</a:t>
            </a:r>
            <a:endParaRPr lang="zh-CN" altLang="en-US" sz="2400" spc="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51575" y="3896015"/>
            <a:ext cx="2559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243599" y="3896015"/>
            <a:ext cx="2559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827745" y="5353665"/>
            <a:ext cx="4728509" cy="3459037"/>
            <a:chOff x="10280847" y="4867614"/>
            <a:chExt cx="3711904" cy="3711904"/>
          </a:xfrm>
        </p:grpSpPr>
        <p:sp>
          <p:nvSpPr>
            <p:cNvPr id="15" name="椭圆 14"/>
            <p:cNvSpPr/>
            <p:nvPr/>
          </p:nvSpPr>
          <p:spPr>
            <a:xfrm>
              <a:off x="11636251" y="6223018"/>
              <a:ext cx="1001097" cy="1001097"/>
            </a:xfrm>
            <a:prstGeom prst="ellipse">
              <a:avLst/>
            </a:prstGeom>
            <a:noFill/>
            <a:ln>
              <a:solidFill>
                <a:srgbClr val="585858">
                  <a:alpha val="2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1410350" y="5997117"/>
              <a:ext cx="1452898" cy="1452898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1184450" y="5771217"/>
              <a:ext cx="1904699" cy="1904699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0958549" y="5545316"/>
              <a:ext cx="2356501" cy="2356501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0732648" y="5319415"/>
              <a:ext cx="2808302" cy="2808302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0506748" y="5093515"/>
              <a:ext cx="3260103" cy="3260103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0280847" y="4867614"/>
              <a:ext cx="3711904" cy="3711904"/>
            </a:xfrm>
            <a:prstGeom prst="ellipse">
              <a:avLst/>
            </a:prstGeom>
            <a:noFill/>
            <a:ln>
              <a:solidFill>
                <a:srgbClr val="585858">
                  <a:alpha val="2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 animBg="1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02194" y="759542"/>
            <a:ext cx="9389806" cy="53389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85000"/>
                <a:lumOff val="1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209368" y="1836174"/>
            <a:ext cx="3185651" cy="3185651"/>
          </a:xfrm>
          <a:prstGeom prst="ellipse">
            <a:avLst/>
          </a:prstGeom>
          <a:blipFill dpi="0" rotWithShape="1">
            <a:blip r:embed="rId1"/>
            <a:srcRect/>
            <a:tile tx="0" ty="0" sx="100000" sy="100000" flip="none" algn="ctr"/>
          </a:blipFill>
          <a:ln w="190500">
            <a:solidFill>
              <a:srgbClr val="E4E4E4"/>
            </a:solidFill>
          </a:ln>
          <a:effectLst>
            <a:outerShdw blurRad="317500" sx="103000" sy="103000" algn="ctr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516419" y="1837907"/>
            <a:ext cx="471426" cy="4319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516419" y="3224682"/>
            <a:ext cx="471426" cy="4220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516419" y="4601532"/>
            <a:ext cx="471426" cy="46845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204157" y="1790573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04157" y="3172386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04157" y="4601532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/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cs typeface="+mn-ea"/>
                <a:sym typeface="+mn-lt"/>
              </a:rPr>
              <a:t>03</a:t>
            </a:r>
            <a:endParaRPr lang="zh-CN" altLang="en-US" sz="72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cs typeface="+mn-ea"/>
                <a:sym typeface="+mn-lt"/>
              </a:rPr>
              <a:t>单击添加标题</a:t>
            </a:r>
            <a:endParaRPr lang="zh-CN" altLang="en-US" sz="4400" b="1" spc="6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33726" y="3896909"/>
            <a:ext cx="50009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cs typeface="+mn-ea"/>
                <a:sym typeface="+mn-lt"/>
              </a:rPr>
              <a:t>Click here to add the title content, the content should match the title, and you need to pay attention to the font size and font type. </a:t>
            </a:r>
            <a:endParaRPr lang="zh-CN" altLang="en-US" sz="1050" i="1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/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箭头: V 形 12"/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25146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257300" y="1260987"/>
            <a:ext cx="2742211" cy="4336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1651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椭圆 6"/>
          <p:cNvSpPr/>
          <p:nvPr/>
        </p:nvSpPr>
        <p:spPr>
          <a:xfrm>
            <a:off x="10684449" y="523568"/>
            <a:ext cx="593152" cy="5931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807835" y="3132424"/>
            <a:ext cx="593152" cy="593152"/>
          </a:xfrm>
          <a:prstGeom prst="ellipse">
            <a:avLst/>
          </a:prstGeom>
          <a:solidFill>
            <a:srgbClr val="7E7E7E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449051" y="6133106"/>
            <a:ext cx="342899" cy="342899"/>
          </a:xfrm>
          <a:prstGeom prst="ellipse">
            <a:avLst/>
          </a:prstGeom>
          <a:solidFill>
            <a:srgbClr val="D1D1D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934387" y="1522400"/>
            <a:ext cx="3467101" cy="935380"/>
            <a:chOff x="4362449" y="804864"/>
            <a:chExt cx="3467101" cy="935380"/>
          </a:xfrm>
        </p:grpSpPr>
        <p:sp>
          <p:nvSpPr>
            <p:cNvPr id="11" name="文本框 10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244215" y="3025096"/>
            <a:ext cx="497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44215" y="3993239"/>
            <a:ext cx="497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44215" y="4961381"/>
            <a:ext cx="497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5182113" y="4849660"/>
            <a:ext cx="1031875" cy="1031875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8516437" y="-1595896"/>
            <a:ext cx="4879401" cy="487940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6338" y="2103285"/>
            <a:ext cx="4419600" cy="294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任意多边形: 形状 5"/>
          <p:cNvSpPr/>
          <p:nvPr/>
        </p:nvSpPr>
        <p:spPr>
          <a:xfrm rot="10800000">
            <a:off x="-1828800" y="5734050"/>
            <a:ext cx="15106650" cy="14314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6916" y="0"/>
            <a:ext cx="3436784" cy="139700"/>
          </a:xfrm>
          <a:prstGeom prst="rect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0532" y="1167905"/>
            <a:ext cx="3467101" cy="935380"/>
            <a:chOff x="4362449" y="804864"/>
            <a:chExt cx="3467101" cy="935380"/>
          </a:xfrm>
        </p:grpSpPr>
        <p:sp>
          <p:nvSpPr>
            <p:cNvPr id="9" name="文本框 8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03057" y="2686545"/>
            <a:ext cx="4379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3057" y="3600567"/>
            <a:ext cx="4379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3057" y="4514588"/>
            <a:ext cx="4379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  <p:bldP spid="7" grpId="0" animBg="1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33328"/>
          <a:stretch>
            <a:fillRect/>
          </a:stretch>
        </p:blipFill>
        <p:spPr>
          <a:xfrm>
            <a:off x="6096000" y="-2464824"/>
            <a:ext cx="11041627" cy="11041627"/>
          </a:xfrm>
          <a:prstGeom prst="ellips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1238865" y="1209368"/>
            <a:ext cx="2300748" cy="88490"/>
          </a:xfrm>
          <a:prstGeom prst="rect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92984" y="1669349"/>
            <a:ext cx="3467101" cy="935380"/>
            <a:chOff x="4362449" y="804864"/>
            <a:chExt cx="3467101" cy="935380"/>
          </a:xfrm>
        </p:grpSpPr>
        <p:sp>
          <p:nvSpPr>
            <p:cNvPr id="6" name="文本框 5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71870" y="4798387"/>
            <a:ext cx="973394" cy="973394"/>
            <a:chOff x="671870" y="4798387"/>
            <a:chExt cx="973394" cy="973394"/>
          </a:xfrm>
        </p:grpSpPr>
        <p:sp>
          <p:nvSpPr>
            <p:cNvPr id="8" name="椭圆 7"/>
            <p:cNvSpPr/>
            <p:nvPr/>
          </p:nvSpPr>
          <p:spPr>
            <a:xfrm>
              <a:off x="671870" y="4798387"/>
              <a:ext cx="973394" cy="9733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心形 8"/>
            <p:cNvSpPr/>
            <p:nvPr/>
          </p:nvSpPr>
          <p:spPr>
            <a:xfrm>
              <a:off x="976793" y="5103310"/>
              <a:ext cx="363548" cy="363548"/>
            </a:xfrm>
            <a:prstGeom prst="heart">
              <a:avLst/>
            </a:prstGeom>
            <a:solidFill>
              <a:srgbClr val="9B9B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626534" y="4253272"/>
            <a:ext cx="7108016" cy="1937978"/>
            <a:chOff x="2626534" y="4253272"/>
            <a:chExt cx="7108016" cy="1937978"/>
          </a:xfrm>
        </p:grpSpPr>
        <p:sp>
          <p:nvSpPr>
            <p:cNvPr id="10" name="矩形: 圆角 9"/>
            <p:cNvSpPr/>
            <p:nvPr/>
          </p:nvSpPr>
          <p:spPr>
            <a:xfrm>
              <a:off x="2626534" y="4253272"/>
              <a:ext cx="7108016" cy="193797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sx="103000" sy="103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281921" y="4554127"/>
              <a:ext cx="57972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单击此处添加标题内容，内容要与标题相符，并且需要注意字体大小与字体类型。单击此处添加标题内容。</a:t>
              </a:r>
              <a:endParaRPr lang="zh-CN" altLang="en-US" sz="1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281921" y="5398561"/>
              <a:ext cx="57972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单击此处添加标题内容，内容要与标题相符，并且需要注意字体大小与字体类型。单击此处添加标题内容。</a:t>
              </a:r>
              <a:endParaRPr lang="zh-CN" altLang="en-US" sz="1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 flipV="1">
            <a:off x="4463777" y="2959183"/>
            <a:ext cx="589030" cy="5890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02000" sy="102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 flipV="1">
            <a:off x="360593" y="331303"/>
            <a:ext cx="411647" cy="41164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362449" y="558305"/>
            <a:ext cx="3467101" cy="954107"/>
            <a:chOff x="4362449" y="804864"/>
            <a:chExt cx="3467101" cy="954107"/>
          </a:xfrm>
        </p:grpSpPr>
        <p:sp>
          <p:nvSpPr>
            <p:cNvPr id="6" name="文本框 5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093159" y="13896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71530" y="2190750"/>
            <a:ext cx="3371850" cy="3371850"/>
            <a:chOff x="1271530" y="2190750"/>
            <a:chExt cx="3371850" cy="3371850"/>
          </a:xfrm>
        </p:grpSpPr>
        <p:sp>
          <p:nvSpPr>
            <p:cNvPr id="8" name="椭圆 7"/>
            <p:cNvSpPr/>
            <p:nvPr/>
          </p:nvSpPr>
          <p:spPr>
            <a:xfrm>
              <a:off x="1271530" y="2190750"/>
              <a:ext cx="3371850" cy="33718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207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54023" y="3472003"/>
              <a:ext cx="806864" cy="809344"/>
            </a:xfrm>
            <a:prstGeom prst="rect">
              <a:avLst/>
            </a:prstGeom>
          </p:spPr>
        </p:pic>
      </p:grpSp>
      <p:sp>
        <p:nvSpPr>
          <p:cNvPr id="11" name="椭圆 10"/>
          <p:cNvSpPr/>
          <p:nvPr/>
        </p:nvSpPr>
        <p:spPr>
          <a:xfrm>
            <a:off x="-304800" y="-540740"/>
            <a:ext cx="1123950" cy="1123950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081461" y="5737720"/>
            <a:ext cx="561975" cy="561975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276235" y="5737720"/>
            <a:ext cx="204846" cy="20484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02569" y="4784807"/>
            <a:ext cx="433162" cy="433162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610049" y="2343500"/>
            <a:ext cx="737805" cy="737805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079780" y="3967631"/>
            <a:ext cx="204846" cy="20484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031780" y="1576860"/>
            <a:ext cx="204846" cy="20484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20469" y="2648144"/>
            <a:ext cx="433161" cy="433161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951832" y="4898965"/>
            <a:ext cx="319004" cy="31900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44148" y="2343500"/>
            <a:ext cx="4379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844148" y="3763227"/>
            <a:ext cx="4379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44148" y="5182954"/>
            <a:ext cx="4379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/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cs typeface="+mn-ea"/>
                <a:sym typeface="+mn-lt"/>
              </a:rPr>
              <a:t>03</a:t>
            </a:r>
            <a:endParaRPr lang="zh-CN" altLang="en-US" sz="72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cs typeface="+mn-ea"/>
                <a:sym typeface="+mn-lt"/>
              </a:rPr>
              <a:t>单击添加标题</a:t>
            </a:r>
            <a:endParaRPr lang="zh-CN" altLang="en-US" sz="4400" b="1" spc="6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33726" y="3896909"/>
            <a:ext cx="50009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cs typeface="+mn-ea"/>
                <a:sym typeface="+mn-lt"/>
              </a:rPr>
              <a:t>Click here to add the title content, the content should match the title, and you need to pay attention to the font size and font type. </a:t>
            </a:r>
            <a:endParaRPr lang="zh-CN" altLang="en-US" sz="1050" i="1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/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箭头: V 形 12"/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191750" y="0"/>
            <a:ext cx="2000250" cy="6858000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24800" y="1385"/>
            <a:ext cx="3771900" cy="6855229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-952501" y="-952500"/>
            <a:ext cx="2190750" cy="21907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23948" y="1524000"/>
            <a:ext cx="3467101" cy="935380"/>
            <a:chOff x="4362449" y="804864"/>
            <a:chExt cx="3467101" cy="935380"/>
          </a:xfrm>
        </p:grpSpPr>
        <p:sp>
          <p:nvSpPr>
            <p:cNvPr id="7" name="文本框 6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390960" y="3048495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90960" y="3962517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90960" y="5070690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1699289" y="2717784"/>
            <a:ext cx="15590579" cy="937186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dist="38100" dir="5400000" sx="102000" sy="102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95813" y="0"/>
            <a:ext cx="300037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5400000" sx="101000" sy="101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62449" y="558305"/>
            <a:ext cx="3467101" cy="954107"/>
            <a:chOff x="4362449" y="804864"/>
            <a:chExt cx="3467101" cy="954107"/>
          </a:xfrm>
        </p:grpSpPr>
        <p:sp>
          <p:nvSpPr>
            <p:cNvPr id="5" name="文本框 4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093159" y="13896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1628541" y="2641312"/>
            <a:ext cx="1807448" cy="1807448"/>
          </a:xfrm>
          <a:prstGeom prst="ellipse">
            <a:avLst/>
          </a:prstGeom>
          <a:blipFill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651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957707" y="2019775"/>
            <a:ext cx="2276585" cy="2276585"/>
          </a:xfrm>
          <a:prstGeom prst="ellipse">
            <a:avLst/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228600" sx="103000" sy="103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756011" y="2641312"/>
            <a:ext cx="1807448" cy="1807448"/>
          </a:xfrm>
          <a:prstGeom prst="ellipse">
            <a:avLst/>
          </a:pr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65100" sx="103000" sy="103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198683" y="4848550"/>
            <a:ext cx="2705263" cy="1375132"/>
            <a:chOff x="1198683" y="4848550"/>
            <a:chExt cx="2705263" cy="1375132"/>
          </a:xfrm>
        </p:grpSpPr>
        <p:sp>
          <p:nvSpPr>
            <p:cNvPr id="18" name="文本框 17"/>
            <p:cNvSpPr txBox="1"/>
            <p:nvPr/>
          </p:nvSpPr>
          <p:spPr>
            <a:xfrm>
              <a:off x="1732164" y="4848550"/>
              <a:ext cx="163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400" dirty="0">
                  <a:solidFill>
                    <a:srgbClr val="585858"/>
                  </a:solidFill>
                  <a:cs typeface="+mn-ea"/>
                  <a:sym typeface="+mn-lt"/>
                </a:rPr>
                <a:t>添加标题</a:t>
              </a:r>
              <a:endParaRPr lang="zh-CN" altLang="en-US" sz="24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98683" y="5438852"/>
              <a:ext cx="27052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</a:t>
              </a:r>
              <a:endParaRPr lang="zh-CN" altLang="en-US" sz="1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43368" y="4507925"/>
            <a:ext cx="2705263" cy="1375132"/>
            <a:chOff x="4743368" y="4507925"/>
            <a:chExt cx="2705263" cy="1375132"/>
          </a:xfrm>
        </p:grpSpPr>
        <p:sp>
          <p:nvSpPr>
            <p:cNvPr id="20" name="文本框 19"/>
            <p:cNvSpPr txBox="1"/>
            <p:nvPr/>
          </p:nvSpPr>
          <p:spPr>
            <a:xfrm>
              <a:off x="5276849" y="4507925"/>
              <a:ext cx="163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400" dirty="0">
                  <a:solidFill>
                    <a:srgbClr val="585858"/>
                  </a:solidFill>
                  <a:cs typeface="+mn-ea"/>
                  <a:sym typeface="+mn-lt"/>
                </a:rPr>
                <a:t>添加标题</a:t>
              </a:r>
              <a:endParaRPr lang="zh-CN" altLang="en-US" sz="24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743368" y="5098227"/>
              <a:ext cx="27052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</a:t>
              </a:r>
              <a:endParaRPr lang="zh-CN" altLang="en-US" sz="1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460489" y="4848550"/>
            <a:ext cx="2705263" cy="1375132"/>
            <a:chOff x="8460489" y="4833164"/>
            <a:chExt cx="2705263" cy="1375132"/>
          </a:xfrm>
        </p:grpSpPr>
        <p:sp>
          <p:nvSpPr>
            <p:cNvPr id="22" name="文本框 21"/>
            <p:cNvSpPr txBox="1"/>
            <p:nvPr/>
          </p:nvSpPr>
          <p:spPr>
            <a:xfrm>
              <a:off x="8993970" y="4833164"/>
              <a:ext cx="163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400" dirty="0">
                  <a:solidFill>
                    <a:srgbClr val="585858"/>
                  </a:solidFill>
                  <a:cs typeface="+mn-ea"/>
                  <a:sym typeface="+mn-lt"/>
                </a:rPr>
                <a:t>添加标题</a:t>
              </a:r>
              <a:endParaRPr lang="zh-CN" altLang="en-US" sz="24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460489" y="5423466"/>
              <a:ext cx="27052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</a:t>
              </a:r>
              <a:endParaRPr lang="zh-CN" altLang="en-US" sz="1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6096000" y="-647700"/>
            <a:ext cx="8515350" cy="85153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15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867650" y="1348594"/>
            <a:ext cx="3676650" cy="416081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5" name="组合 4"/>
          <p:cNvGrpSpPr/>
          <p:nvPr/>
        </p:nvGrpSpPr>
        <p:grpSpPr>
          <a:xfrm>
            <a:off x="380688" y="1759947"/>
            <a:ext cx="3467101" cy="935380"/>
            <a:chOff x="4362449" y="804864"/>
            <a:chExt cx="3467101" cy="935380"/>
          </a:xfrm>
        </p:grpSpPr>
        <p:sp>
          <p:nvSpPr>
            <p:cNvPr id="6" name="文本框 5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647700" y="3284442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7700" y="4198464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7700" y="5306637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1" name="圆: 空心 10"/>
          <p:cNvSpPr/>
          <p:nvPr/>
        </p:nvSpPr>
        <p:spPr>
          <a:xfrm>
            <a:off x="-924080" y="-1257300"/>
            <a:ext cx="2514600" cy="2514600"/>
          </a:xfrm>
          <a:prstGeom prst="donut">
            <a:avLst>
              <a:gd name="adj" fmla="val 9841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15835" y="1734392"/>
            <a:ext cx="4868635" cy="3389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椭圆 3"/>
          <p:cNvSpPr/>
          <p:nvPr/>
        </p:nvSpPr>
        <p:spPr>
          <a:xfrm>
            <a:off x="2514600" y="600917"/>
            <a:ext cx="2266950" cy="22669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159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52825" y="1417047"/>
            <a:ext cx="3467101" cy="935380"/>
            <a:chOff x="4362449" y="804864"/>
            <a:chExt cx="3467101" cy="935380"/>
          </a:xfrm>
        </p:grpSpPr>
        <p:sp>
          <p:nvSpPr>
            <p:cNvPr id="6" name="文本框 5"/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  <a:endParaRPr lang="zh-CN" altLang="en-US" sz="3200" spc="400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1963400" y="1734393"/>
            <a:ext cx="228600" cy="33892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8100000" sx="101000" sy="101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67319" y="3023413"/>
            <a:ext cx="61291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67318" y="3840992"/>
            <a:ext cx="61291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  <a:endParaRPr lang="zh-CN" altLang="en-US" sz="14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081313" y="4743228"/>
            <a:ext cx="1400473" cy="422615"/>
            <a:chOff x="5636760" y="4768616"/>
            <a:chExt cx="1400473" cy="422615"/>
          </a:xfrm>
        </p:grpSpPr>
        <p:sp>
          <p:nvSpPr>
            <p:cNvPr id="13" name="矩形 12"/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5" name="箭头: V 形 14"/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任意多边形: 形状 15"/>
          <p:cNvSpPr/>
          <p:nvPr/>
        </p:nvSpPr>
        <p:spPr>
          <a:xfrm rot="10800000">
            <a:off x="-1799303" y="5728020"/>
            <a:ext cx="15106650" cy="14314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/>
      <p:bldP spid="10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/>
        </p:nvSpPr>
        <p:spPr>
          <a:xfrm>
            <a:off x="-936607" y="-133469"/>
            <a:ext cx="13332247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0706100" y="372726"/>
            <a:ext cx="495300" cy="495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40607" y="1873263"/>
            <a:ext cx="2737290" cy="27372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239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40557" y="3028950"/>
            <a:ext cx="800100" cy="800100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15765" y="1483360"/>
            <a:ext cx="20307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i="1" dirty="0">
                <a:solidFill>
                  <a:srgbClr val="585858"/>
                </a:solidFill>
                <a:cs typeface="+mn-ea"/>
                <a:sym typeface="+mn-lt"/>
              </a:rPr>
              <a:t>20XX</a:t>
            </a:r>
            <a:endParaRPr lang="zh-CN" altLang="en-US" sz="4400" i="1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79452" y="2264345"/>
            <a:ext cx="4539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400" dirty="0">
                <a:solidFill>
                  <a:srgbClr val="7E7E7E"/>
                </a:solidFill>
                <a:cs typeface="+mn-ea"/>
                <a:sym typeface="+mn-lt"/>
              </a:rPr>
              <a:t>BUSINESS</a:t>
            </a:r>
            <a:endParaRPr lang="zh-CN" altLang="en-US" sz="6000" spc="4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79452" y="3239444"/>
            <a:ext cx="5980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spc="400" dirty="0">
                <a:solidFill>
                  <a:srgbClr val="404040"/>
                </a:solidFill>
                <a:cs typeface="+mn-ea"/>
                <a:sym typeface="+mn-lt"/>
              </a:rPr>
              <a:t>谢谢观看</a:t>
            </a:r>
            <a:endParaRPr lang="zh-CN" altLang="en-US" sz="7200" spc="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10493048" y="2982884"/>
            <a:ext cx="538328" cy="353904"/>
          </a:xfrm>
          <a:prstGeom prst="triangl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0318553" y="5012840"/>
            <a:ext cx="1151725" cy="11517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274178" y="5542002"/>
            <a:ext cx="379981" cy="379981"/>
          </a:xfrm>
          <a:prstGeom prst="ellipse">
            <a:avLst/>
          </a:prstGeom>
          <a:solidFill>
            <a:srgbClr val="7E7E7E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9" grpId="0" animBg="1"/>
    </p:bldLst>
  </p:timing>
</p:sld>
</file>

<file path=ppt/tags/tag1.xml><?xml version="1.0" encoding="utf-8"?>
<p:tagLst xmlns:p="http://schemas.openxmlformats.org/presentationml/2006/main">
  <p:tag name="TIMING" val="|0.3|1|0.7|0.8|0.8|0.6|0.7|0.7|0.6|0.7|0.6"/>
</p:tagLst>
</file>

<file path=ppt/tags/tag2.xml><?xml version="1.0" encoding="utf-8"?>
<p:tagLst xmlns:p="http://schemas.openxmlformats.org/presentationml/2006/main">
  <p:tag name="TIMING" val="|0.4|0.8|0.9|0.6|1.2|0.7|0.6"/>
</p:tagLst>
</file>

<file path=ppt/tags/tag3.xml><?xml version="1.0" encoding="utf-8"?>
<p:tagLst xmlns:p="http://schemas.openxmlformats.org/presentationml/2006/main">
  <p:tag name="TIMING" val="|0.3|0.5|0.4|0.6|0.5|0.7|0.7"/>
</p:tagLst>
</file>

<file path=ppt/tags/tag4.xml><?xml version="1.0" encoding="utf-8"?>
<p:tagLst xmlns:p="http://schemas.openxmlformats.org/presentationml/2006/main">
  <p:tag name="TIMING" val="|0.1|0.9|1.2|0.6|0.5|0.8|0.7"/>
</p:tagLst>
</file>

<file path=ppt/tags/tag5.xml><?xml version="1.0" encoding="utf-8"?>
<p:tagLst xmlns:p="http://schemas.openxmlformats.org/presentationml/2006/main">
  <p:tag name="TIMING" val="|0.1|0.7|0.7|0.6"/>
</p:tagLst>
</file>

<file path=ppt/tags/tag6.xml><?xml version="1.0" encoding="utf-8"?>
<p:tagLst xmlns:p="http://schemas.openxmlformats.org/presentationml/2006/main">
  <p:tag name="TIMING" val="|0.9|0.8|0.7|0.8"/>
</p:tagLst>
</file>

<file path=ppt/tags/tag7.xml><?xml version="1.0" encoding="utf-8"?>
<p:tagLst xmlns:p="http://schemas.openxmlformats.org/presentationml/2006/main">
  <p:tag name="TIMING" val="|0|0.7|1.2|0.9|0.7|0.7|0.8"/>
</p:tagLst>
</file>

<file path=ppt/tags/tag8.xml><?xml version="1.0" encoding="utf-8"?>
<p:tagLst xmlns:p="http://schemas.openxmlformats.org/presentationml/2006/main">
  <p:tag name="TIMING" val="|1|0.8|2|0.6|0.9|0.9|0.7|0.6"/>
</p:tagLst>
</file>

<file path=ppt/tags/tag9.xml><?xml version="1.0" encoding="utf-8"?>
<p:tagLst xmlns:p="http://schemas.openxmlformats.org/presentationml/2006/main">
  <p:tag name="TIMING" val="|0.8|0.7|0.7|0.7|2.3"/>
</p:tagLst>
</file>

<file path=ppt/tags/tag10.xml><?xml version="1.0" encoding="utf-8"?>
<p:tagLst xmlns:p="http://schemas.openxmlformats.org/presentationml/2006/main">
  <p:tag name="TIMING" val="|0.8|1|0.8|0.6|0.6|0.8|0.6"/>
</p:tagLst>
</file>

<file path=ppt/tags/tag11.xml><?xml version="1.0" encoding="utf-8"?>
<p:tagLst xmlns:p="http://schemas.openxmlformats.org/presentationml/2006/main">
  <p:tag name="TIMING" val="|0.7|0.6|0.6|0.6|0.6|0.6"/>
</p:tagLst>
</file>

<file path=ppt/tags/tag12.xml><?xml version="1.0" encoding="utf-8"?>
<p:tagLst xmlns:p="http://schemas.openxmlformats.org/presentationml/2006/main">
  <p:tag name="TIMING" val="|1|0.9|0.7|0.6"/>
</p:tagLst>
</file>

<file path=ppt/tags/tag13.xml><?xml version="1.0" encoding="utf-8"?>
<p:tagLst xmlns:p="http://schemas.openxmlformats.org/presentationml/2006/main">
  <p:tag name="TIMING" val="|0.7|0.7|0.6|0.6|0.9|0.6|0.5"/>
</p:tagLst>
</file>

<file path=ppt/tags/tag14.xml><?xml version="1.0" encoding="utf-8"?>
<p:tagLst xmlns:p="http://schemas.openxmlformats.org/presentationml/2006/main">
  <p:tag name="TIMING" val="|0.4|0.8|1.9|0.4|0.6|0.5|0.6|0.5"/>
</p:tagLst>
</file>

<file path=ppt/tags/tag15.xml><?xml version="1.0" encoding="utf-8"?>
<p:tagLst xmlns:p="http://schemas.openxmlformats.org/presentationml/2006/main">
  <p:tag name="TIMING" val="|0.5|0.6|0.6|0.6|0.5|0.6|0.6"/>
</p:tagLst>
</file>

<file path=ppt/tags/tag16.xml><?xml version="1.0" encoding="utf-8"?>
<p:tagLst xmlns:p="http://schemas.openxmlformats.org/presentationml/2006/main">
  <p:tag name="TIMING" val="|1.1|0.7|0.6|0.6|0.6"/>
</p:tagLst>
</file>

<file path=ppt/tags/tag17.xml><?xml version="1.0" encoding="utf-8"?>
<p:tagLst xmlns:p="http://schemas.openxmlformats.org/presentationml/2006/main">
  <p:tag name="TIMING" val="|0.2|0.6|0.7|0.7|0.7|0.7|0.6"/>
</p:tagLst>
</file>

<file path=ppt/tags/tag18.xml><?xml version="1.0" encoding="utf-8"?>
<p:tagLst xmlns:p="http://schemas.openxmlformats.org/presentationml/2006/main">
  <p:tag name="TIMING" val="|0.6|1.8|0.5|0.6|0.6"/>
</p:tagLst>
</file>

<file path=ppt/tags/tag19.xml><?xml version="1.0" encoding="utf-8"?>
<p:tagLst xmlns:p="http://schemas.openxmlformats.org/presentationml/2006/main">
  <p:tag name="TIMING" val="|0.6|0.8|0.8|0.6"/>
</p:tagLst>
</file>

<file path=ppt/tags/tag20.xml><?xml version="1.0" encoding="utf-8"?>
<p:tagLst xmlns:p="http://schemas.openxmlformats.org/presentationml/2006/main">
  <p:tag name="TIMING" val="|0.7|1|1|0.7|0.5|0.6|0.6"/>
</p:tagLst>
</file>

<file path=ppt/tags/tag21.xml><?xml version="1.0" encoding="utf-8"?>
<p:tagLst xmlns:p="http://schemas.openxmlformats.org/presentationml/2006/main">
  <p:tag name="TIMING" val="|0.5|0.6|0.9|0.8|0.6"/>
</p:tagLst>
</file>

<file path=ppt/tags/tag22.xml><?xml version="1.0" encoding="utf-8"?>
<p:tagLst xmlns:p="http://schemas.openxmlformats.org/presentationml/2006/main">
  <p:tag name="TIMING" val="|0.6|2.3|1.2|0.5|0.6|0.5|0.5|0.6|0.9"/>
</p:tagLst>
</file>

<file path=ppt/tags/tag23.xml><?xml version="1.0" encoding="utf-8"?>
<p:tagLst xmlns:p="http://schemas.openxmlformats.org/presentationml/2006/main">
  <p:tag name="TIMING" val="|0.7|0.5|0.5|1|0.7"/>
</p:tagLst>
</file>

<file path=ppt/tags/tag24.xml><?xml version="1.0" encoding="utf-8"?>
<p:tagLst xmlns:p="http://schemas.openxmlformats.org/presentationml/2006/main">
  <p:tag name="TIMING" val="|0.8|1|0.8|0.7|0.9|0.7|0.5"/>
</p:tagLst>
</file>

<file path=ppt/tags/tag25.xml><?xml version="1.0" encoding="utf-8"?>
<p:tagLst xmlns:p="http://schemas.openxmlformats.org/presentationml/2006/main">
  <p:tag name="TIMING" val="|0.3|0.7|0.6|0.6|0.6|0.5|0.4|0.6|0.4|0.7|0.7"/>
</p:tagLst>
</file>

<file path=ppt/tags/tag26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uoffyxk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3220</Words>
  <Application>WPS 演示</Application>
  <PresentationFormat>自定义</PresentationFormat>
  <Paragraphs>244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Agency FB</vt:lpstr>
      <vt:lpstr>Arial Unicode MS</vt:lpstr>
      <vt:lpstr>思源黑体 CN Light</vt:lpstr>
      <vt:lpstr>微软雅黑</vt:lpstr>
      <vt:lpstr>等线</vt:lpstr>
      <vt:lpstr>Arial</vt:lpstr>
      <vt:lpstr>黑体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黑白简洁</dc:title>
  <dc:creator>第一PPT</dc:creator>
  <cp:keywords>www.1ppt.com</cp:keywords>
  <dc:description>www.1ppt.com</dc:description>
  <cp:lastModifiedBy>♛</cp:lastModifiedBy>
  <cp:revision>196</cp:revision>
  <dcterms:created xsi:type="dcterms:W3CDTF">2019-09-18T02:31:00Z</dcterms:created>
  <dcterms:modified xsi:type="dcterms:W3CDTF">2019-11-05T06:06:19Z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