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3154" r:id="rId2"/>
    <p:sldId id="3155" r:id="rId3"/>
    <p:sldId id="3156" r:id="rId4"/>
    <p:sldId id="3161" r:id="rId5"/>
    <p:sldId id="3174" r:id="rId6"/>
    <p:sldId id="3163" r:id="rId7"/>
    <p:sldId id="3165" r:id="rId8"/>
    <p:sldId id="3178" r:id="rId9"/>
    <p:sldId id="3172" r:id="rId10"/>
    <p:sldId id="3166" r:id="rId11"/>
    <p:sldId id="3168" r:id="rId12"/>
    <p:sldId id="3173" r:id="rId13"/>
    <p:sldId id="3179" r:id="rId14"/>
    <p:sldId id="3175" r:id="rId15"/>
    <p:sldId id="3162" r:id="rId16"/>
    <p:sldId id="3164" r:id="rId17"/>
    <p:sldId id="3176" r:id="rId18"/>
    <p:sldId id="3180" r:id="rId19"/>
    <p:sldId id="3171" r:id="rId20"/>
    <p:sldId id="3177" r:id="rId21"/>
    <p:sldId id="3167" r:id="rId22"/>
    <p:sldId id="3160" r:id="rId23"/>
    <p:sldId id="3169" r:id="rId24"/>
    <p:sldId id="3170" r:id="rId25"/>
    <p:sldId id="3181"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AA59"/>
    <a:srgbClr val="004672"/>
    <a:srgbClr val="9AB6E8"/>
    <a:srgbClr val="BA6255"/>
    <a:srgbClr val="393637"/>
    <a:srgbClr val="EC463B"/>
    <a:srgbClr val="EE655D"/>
    <a:srgbClr val="344C35"/>
    <a:srgbClr val="F19B9E"/>
    <a:srgbClr val="FFFA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58" autoAdjust="0"/>
    <p:restoredTop sz="92986" autoAdjust="0"/>
  </p:normalViewPr>
  <p:slideViewPr>
    <p:cSldViewPr>
      <p:cViewPr varScale="1">
        <p:scale>
          <a:sx n="87" d="100"/>
          <a:sy n="87" d="100"/>
        </p:scale>
        <p:origin x="636" y="120"/>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6249-4C5F-8EA5-50EF6F0DC7C2}"/>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6249-4C5F-8EA5-50EF6F0DC7C2}"/>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6249-4C5F-8EA5-50EF6F0DC7C2}"/>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6-6249-4C5F-8EA5-50EF6F0DC7C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D4E9-4D76-A0A9-E7A6758CDD04}"/>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D4E9-4D76-A0A9-E7A6758CDD04}"/>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D4E9-4D76-A0A9-E7A6758CDD04}"/>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6-D4E9-4D76-A0A9-E7A6758CDD0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1-7153-4DA1-9650-64636076ACA2}"/>
              </c:ext>
            </c:extLst>
          </c:dPt>
          <c:dPt>
            <c:idx val="1"/>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3-7153-4DA1-9650-64636076ACA2}"/>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7153-4DA1-9650-64636076ACA2}"/>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6-7153-4DA1-9650-64636076ACA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2018/10/21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2018/10/21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3DDC2-2823-43CA-BD1C-92A1E30CC83C}" type="slidenum">
              <a:rPr lang="zh-CN" altLang="en-US" smtClean="0"/>
              <a:t>1</a:t>
            </a:fld>
            <a:endParaRPr lang="zh-CN" altLang="en-US"/>
          </a:p>
        </p:txBody>
      </p:sp>
    </p:spTree>
    <p:extLst>
      <p:ext uri="{BB962C8B-B14F-4D97-AF65-F5344CB8AC3E}">
        <p14:creationId xmlns:p14="http://schemas.microsoft.com/office/powerpoint/2010/main" val="3097629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3DDC2-2823-43CA-BD1C-92A1E30CC83C}" type="slidenum">
              <a:rPr lang="zh-CN" altLang="en-US" smtClean="0"/>
              <a:t>2</a:t>
            </a:fld>
            <a:endParaRPr lang="zh-CN" altLang="en-US"/>
          </a:p>
        </p:txBody>
      </p:sp>
    </p:spTree>
    <p:extLst>
      <p:ext uri="{BB962C8B-B14F-4D97-AF65-F5344CB8AC3E}">
        <p14:creationId xmlns:p14="http://schemas.microsoft.com/office/powerpoint/2010/main" val="820314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3DDC2-2823-43CA-BD1C-92A1E30CC83C}" type="slidenum">
              <a:rPr lang="zh-CN" altLang="en-US" smtClean="0"/>
              <a:t>3</a:t>
            </a:fld>
            <a:endParaRPr lang="zh-CN" altLang="en-US"/>
          </a:p>
        </p:txBody>
      </p:sp>
    </p:spTree>
    <p:extLst>
      <p:ext uri="{BB962C8B-B14F-4D97-AF65-F5344CB8AC3E}">
        <p14:creationId xmlns:p14="http://schemas.microsoft.com/office/powerpoint/2010/main" val="1844955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539753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val="4126418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977301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961095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3DDC2-2823-43CA-BD1C-92A1E30CC83C}" type="slidenum">
              <a:rPr lang="zh-CN" altLang="en-US" smtClean="0"/>
              <a:t>8</a:t>
            </a:fld>
            <a:endParaRPr lang="zh-CN" altLang="en-US"/>
          </a:p>
        </p:txBody>
      </p:sp>
    </p:spTree>
    <p:extLst>
      <p:ext uri="{BB962C8B-B14F-4D97-AF65-F5344CB8AC3E}">
        <p14:creationId xmlns:p14="http://schemas.microsoft.com/office/powerpoint/2010/main" val="587126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2152956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051343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840977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12</a:t>
            </a:fld>
            <a:endParaRPr lang="zh-CN" altLang="en-US"/>
          </a:p>
        </p:txBody>
      </p:sp>
    </p:spTree>
    <p:extLst>
      <p:ext uri="{BB962C8B-B14F-4D97-AF65-F5344CB8AC3E}">
        <p14:creationId xmlns:p14="http://schemas.microsoft.com/office/powerpoint/2010/main" val="2658403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3DDC2-2823-43CA-BD1C-92A1E30CC83C}" type="slidenum">
              <a:rPr lang="zh-CN" altLang="en-US" smtClean="0"/>
              <a:t>13</a:t>
            </a:fld>
            <a:endParaRPr lang="zh-CN" altLang="en-US"/>
          </a:p>
        </p:txBody>
      </p:sp>
    </p:spTree>
    <p:extLst>
      <p:ext uri="{BB962C8B-B14F-4D97-AF65-F5344CB8AC3E}">
        <p14:creationId xmlns:p14="http://schemas.microsoft.com/office/powerpoint/2010/main" val="334254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109958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514462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764027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346678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3DDC2-2823-43CA-BD1C-92A1E30CC83C}" type="slidenum">
              <a:rPr lang="zh-CN" altLang="en-US" smtClean="0"/>
              <a:t>18</a:t>
            </a:fld>
            <a:endParaRPr lang="zh-CN" altLang="en-US"/>
          </a:p>
        </p:txBody>
      </p:sp>
    </p:spTree>
    <p:extLst>
      <p:ext uri="{BB962C8B-B14F-4D97-AF65-F5344CB8AC3E}">
        <p14:creationId xmlns:p14="http://schemas.microsoft.com/office/powerpoint/2010/main" val="1741650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3931355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4058959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864286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53077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1580032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650138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3DDC2-2823-43CA-BD1C-92A1E30CC83C}" type="slidenum">
              <a:rPr lang="zh-CN" altLang="en-US" smtClean="0"/>
              <a:t>25</a:t>
            </a:fld>
            <a:endParaRPr lang="zh-CN" altLang="en-US"/>
          </a:p>
        </p:txBody>
      </p:sp>
    </p:spTree>
    <p:extLst>
      <p:ext uri="{BB962C8B-B14F-4D97-AF65-F5344CB8AC3E}">
        <p14:creationId xmlns:p14="http://schemas.microsoft.com/office/powerpoint/2010/main" val="4546736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val="2677918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6913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2018/10/21</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47" r:id="rId1"/>
    <p:sldLayoutId id="214748395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tags" Target="../tags/tag31.xml"/><Relationship Id="rId39" Type="http://schemas.openxmlformats.org/officeDocument/2006/relationships/slideLayout" Target="../slideLayouts/slideLayout1.xml"/><Relationship Id="rId21" Type="http://schemas.openxmlformats.org/officeDocument/2006/relationships/tags" Target="../tags/tag26.xml"/><Relationship Id="rId34" Type="http://schemas.openxmlformats.org/officeDocument/2006/relationships/tags" Target="../tags/tag39.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33" Type="http://schemas.openxmlformats.org/officeDocument/2006/relationships/tags" Target="../tags/tag38.xml"/><Relationship Id="rId38" Type="http://schemas.openxmlformats.org/officeDocument/2006/relationships/tags" Target="../tags/tag43.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29" Type="http://schemas.openxmlformats.org/officeDocument/2006/relationships/tags" Target="../tags/tag3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tags" Target="../tags/tag37.xml"/><Relationship Id="rId37" Type="http://schemas.openxmlformats.org/officeDocument/2006/relationships/tags" Target="../tags/tag42.xml"/><Relationship Id="rId40" Type="http://schemas.openxmlformats.org/officeDocument/2006/relationships/notesSlide" Target="../notesSlides/notesSlide10.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36" Type="http://schemas.openxmlformats.org/officeDocument/2006/relationships/tags" Target="../tags/tag41.xml"/><Relationship Id="rId10" Type="http://schemas.openxmlformats.org/officeDocument/2006/relationships/tags" Target="../tags/tag15.xml"/><Relationship Id="rId19" Type="http://schemas.openxmlformats.org/officeDocument/2006/relationships/tags" Target="../tags/tag24.xml"/><Relationship Id="rId31" Type="http://schemas.openxmlformats.org/officeDocument/2006/relationships/tags" Target="../tags/tag36.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tags" Target="../tags/tag35.xml"/><Relationship Id="rId35" Type="http://schemas.openxmlformats.org/officeDocument/2006/relationships/tags" Target="../tags/tag40.xml"/><Relationship Id="rId8" Type="http://schemas.openxmlformats.org/officeDocument/2006/relationships/tags" Target="../tags/tag13.xml"/><Relationship Id="rId3"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notesSlide" Target="../notesSlides/notesSlide16.xml"/><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notesSlide" Target="../notesSlides/notesSlide21.xml"/><Relationship Id="rId4"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63D5E048-2CF2-4D44-9FB8-29881D6591AC}"/>
              </a:ext>
            </a:extLst>
          </p:cNvPr>
          <p:cNvSpPr/>
          <p:nvPr/>
        </p:nvSpPr>
        <p:spPr>
          <a:xfrm>
            <a:off x="353" y="0"/>
            <a:ext cx="12858044" cy="723265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 xmlns:a16="http://schemas.microsoft.com/office/drawing/2014/main" id="{CB16B2AD-FAD2-40F4-899B-2B04BF6BB6D1}"/>
              </a:ext>
            </a:extLst>
          </p:cNvPr>
          <p:cNvGrpSpPr/>
          <p:nvPr/>
        </p:nvGrpSpPr>
        <p:grpSpPr>
          <a:xfrm>
            <a:off x="624508" y="807129"/>
            <a:ext cx="11609734" cy="5618392"/>
            <a:chOff x="591824" y="765320"/>
            <a:chExt cx="11008352" cy="5327360"/>
          </a:xfrm>
        </p:grpSpPr>
        <p:grpSp>
          <p:nvGrpSpPr>
            <p:cNvPr id="2" name="组合 1">
              <a:extLst>
                <a:ext uri="{FF2B5EF4-FFF2-40B4-BE49-F238E27FC236}">
                  <a16:creationId xmlns="" xmlns:a16="http://schemas.microsoft.com/office/drawing/2014/main" id="{C6044081-E8EC-4C08-98C0-51978DA38FAC}"/>
                </a:ext>
              </a:extLst>
            </p:cNvPr>
            <p:cNvGrpSpPr/>
            <p:nvPr/>
          </p:nvGrpSpPr>
          <p:grpSpPr>
            <a:xfrm>
              <a:off x="3432320" y="765320"/>
              <a:ext cx="5327360" cy="5327360"/>
              <a:chOff x="3432320" y="765320"/>
              <a:chExt cx="5327360" cy="5327360"/>
            </a:xfrm>
          </p:grpSpPr>
          <p:sp>
            <p:nvSpPr>
              <p:cNvPr id="5" name="椭圆 4">
                <a:extLst>
                  <a:ext uri="{FF2B5EF4-FFF2-40B4-BE49-F238E27FC236}">
                    <a16:creationId xmlns="" xmlns:a16="http://schemas.microsoft.com/office/drawing/2014/main" id="{91A59730-C1DB-41C9-AADC-B15CA83AFB9D}"/>
                  </a:ext>
                </a:extLst>
              </p:cNvPr>
              <p:cNvSpPr/>
              <p:nvPr/>
            </p:nvSpPr>
            <p:spPr>
              <a:xfrm>
                <a:off x="3432320" y="765320"/>
                <a:ext cx="5327360" cy="5327360"/>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 xmlns:a16="http://schemas.microsoft.com/office/drawing/2014/main" id="{358DD9A7-C113-46F7-895D-9042D49A0778}"/>
                  </a:ext>
                </a:extLst>
              </p:cNvPr>
              <p:cNvSpPr/>
              <p:nvPr/>
            </p:nvSpPr>
            <p:spPr>
              <a:xfrm>
                <a:off x="3704303" y="1037303"/>
                <a:ext cx="4783394" cy="4783394"/>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a:extLst>
                <a:ext uri="{FF2B5EF4-FFF2-40B4-BE49-F238E27FC236}">
                  <a16:creationId xmlns="" xmlns:a16="http://schemas.microsoft.com/office/drawing/2014/main" id="{0B4A81AB-D793-43EB-829F-A4521708C288}"/>
                </a:ext>
              </a:extLst>
            </p:cNvPr>
            <p:cNvGrpSpPr/>
            <p:nvPr/>
          </p:nvGrpSpPr>
          <p:grpSpPr>
            <a:xfrm>
              <a:off x="591824" y="2222621"/>
              <a:ext cx="11008352" cy="2974674"/>
              <a:chOff x="591824" y="1844586"/>
              <a:chExt cx="11008352" cy="2974674"/>
            </a:xfrm>
          </p:grpSpPr>
          <p:grpSp>
            <p:nvGrpSpPr>
              <p:cNvPr id="13" name="组合 12">
                <a:extLst>
                  <a:ext uri="{FF2B5EF4-FFF2-40B4-BE49-F238E27FC236}">
                    <a16:creationId xmlns="" xmlns:a16="http://schemas.microsoft.com/office/drawing/2014/main" id="{D66CCF44-9C4C-4B8E-9E48-E0A90A41BC6C}"/>
                  </a:ext>
                </a:extLst>
              </p:cNvPr>
              <p:cNvGrpSpPr/>
              <p:nvPr/>
            </p:nvGrpSpPr>
            <p:grpSpPr>
              <a:xfrm>
                <a:off x="591824" y="1844586"/>
                <a:ext cx="11008352" cy="2974674"/>
                <a:chOff x="2410668" y="2824938"/>
                <a:chExt cx="7116418" cy="1922996"/>
              </a:xfrm>
            </p:grpSpPr>
            <p:sp>
              <p:nvSpPr>
                <p:cNvPr id="10" name="矩形 9">
                  <a:extLst>
                    <a:ext uri="{FF2B5EF4-FFF2-40B4-BE49-F238E27FC236}">
                      <a16:creationId xmlns="" xmlns:a16="http://schemas.microsoft.com/office/drawing/2014/main" id="{8C88B17E-F23D-4EB8-9E80-5E168BAD6EA8}"/>
                    </a:ext>
                  </a:extLst>
                </p:cNvPr>
                <p:cNvSpPr/>
                <p:nvPr/>
              </p:nvSpPr>
              <p:spPr>
                <a:xfrm>
                  <a:off x="2410668" y="2824938"/>
                  <a:ext cx="7116418" cy="921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spc="600" dirty="0">
                      <a:solidFill>
                        <a:schemeClr val="bg1"/>
                      </a:solidFill>
                      <a:latin typeface="方正尚酷简体" panose="03000509000000000000" pitchFamily="65" charset="-122"/>
                      <a:ea typeface="方正尚酷简体" panose="03000509000000000000" pitchFamily="65" charset="-122"/>
                    </a:rPr>
                    <a:t>读书月阅读分享会</a:t>
                  </a:r>
                  <a:r>
                    <a:rPr lang="en-US" altLang="zh-CN" sz="3600" spc="600" dirty="0" err="1">
                      <a:solidFill>
                        <a:schemeClr val="bg1"/>
                      </a:solidFill>
                      <a:latin typeface="方正尚酷简体" panose="03000509000000000000" pitchFamily="65" charset="-122"/>
                      <a:ea typeface="方正尚酷简体" panose="03000509000000000000" pitchFamily="65" charset="-122"/>
                    </a:rPr>
                    <a:t>ppt</a:t>
                  </a:r>
                  <a:r>
                    <a:rPr lang="zh-CN" altLang="en-US" sz="3600" spc="600" dirty="0">
                      <a:solidFill>
                        <a:schemeClr val="bg1"/>
                      </a:solidFill>
                      <a:latin typeface="方正尚酷简体" panose="03000509000000000000" pitchFamily="65" charset="-122"/>
                      <a:ea typeface="方正尚酷简体" panose="03000509000000000000" pitchFamily="65" charset="-122"/>
                    </a:rPr>
                    <a:t>模板</a:t>
                  </a:r>
                </a:p>
              </p:txBody>
            </p:sp>
            <p:sp>
              <p:nvSpPr>
                <p:cNvPr id="12" name="矩形: 圆角 11">
                  <a:extLst>
                    <a:ext uri="{FF2B5EF4-FFF2-40B4-BE49-F238E27FC236}">
                      <a16:creationId xmlns="" xmlns:a16="http://schemas.microsoft.com/office/drawing/2014/main" id="{97650522-AAFB-4874-806C-38DF0058142E}"/>
                    </a:ext>
                  </a:extLst>
                </p:cNvPr>
                <p:cNvSpPr/>
                <p:nvPr/>
              </p:nvSpPr>
              <p:spPr>
                <a:xfrm>
                  <a:off x="5242159" y="4440041"/>
                  <a:ext cx="1453436" cy="307893"/>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9" dirty="0">
                      <a:solidFill>
                        <a:schemeClr val="bg1"/>
                      </a:solidFill>
                    </a:rPr>
                    <a:t>汇报人：读书会</a:t>
                  </a:r>
                </a:p>
              </p:txBody>
            </p:sp>
          </p:grpSp>
          <p:sp>
            <p:nvSpPr>
              <p:cNvPr id="15" name="矩形 14">
                <a:extLst>
                  <a:ext uri="{FF2B5EF4-FFF2-40B4-BE49-F238E27FC236}">
                    <a16:creationId xmlns="" xmlns:a16="http://schemas.microsoft.com/office/drawing/2014/main" id="{C5365F18-8FEA-4336-B1D2-E9E219391B12}"/>
                  </a:ext>
                </a:extLst>
              </p:cNvPr>
              <p:cNvSpPr/>
              <p:nvPr/>
            </p:nvSpPr>
            <p:spPr>
              <a:xfrm>
                <a:off x="3814970" y="3163534"/>
                <a:ext cx="4562061" cy="414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通用于世界读书日</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读书分享</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好书分享</a:t>
                </a:r>
              </a:p>
            </p:txBody>
          </p:sp>
        </p:grpSp>
      </p:grpSp>
      <p:pic>
        <p:nvPicPr>
          <p:cNvPr id="7" name="赵海洋 - 夜空的寂静">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789055"/>
            <a:ext cx="609600" cy="609600"/>
          </a:xfrm>
          <a:prstGeom prst="rect">
            <a:avLst/>
          </a:prstGeom>
        </p:spPr>
      </p:pic>
    </p:spTree>
    <p:extLst>
      <p:ext uri="{BB962C8B-B14F-4D97-AF65-F5344CB8AC3E}">
        <p14:creationId xmlns:p14="http://schemas.microsoft.com/office/powerpoint/2010/main" val="175273920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repeatCount="indefinite" fill="remove" display="0">
                  <p:stCondLst>
                    <p:cond delay="indefinite"/>
                  </p:stCondLst>
                  <p:endCondLst>
                    <p:cond evt="onStopAudio" delay="0">
                      <p:tgtEl>
                        <p:sldTgt/>
                      </p:tgtEl>
                    </p:cond>
                  </p:endCondLst>
                </p:cTn>
                <p:tgtEl>
                  <p:spTgt spid="7"/>
                </p:tgtEl>
              </p:cMediaNode>
            </p:audio>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 xmlns:a16="http://schemas.microsoft.com/office/drawing/2014/main" id="{B90214CC-007C-4D0F-91BC-5B549EF404CA}"/>
              </a:ext>
            </a:extLst>
          </p:cNvPr>
          <p:cNvGrpSpPr/>
          <p:nvPr/>
        </p:nvGrpSpPr>
        <p:grpSpPr>
          <a:xfrm>
            <a:off x="353" y="1"/>
            <a:ext cx="12858044" cy="2932875"/>
            <a:chOff x="0" y="0"/>
            <a:chExt cx="12192000" cy="2780953"/>
          </a:xfrm>
        </p:grpSpPr>
        <p:sp>
          <p:nvSpPr>
            <p:cNvPr id="2" name="矩形 1">
              <a:extLst>
                <a:ext uri="{FF2B5EF4-FFF2-40B4-BE49-F238E27FC236}">
                  <a16:creationId xmlns="" xmlns:a16="http://schemas.microsoft.com/office/drawing/2014/main" id="{B21D5837-F8E2-4E9F-8F7A-6A894C0476A2}"/>
                </a:ext>
              </a:extLst>
            </p:cNvPr>
            <p:cNvSpPr/>
            <p:nvPr/>
          </p:nvSpPr>
          <p:spPr>
            <a:xfrm>
              <a:off x="0" y="0"/>
              <a:ext cx="12192000" cy="278095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4DD98FC1-ACEC-40EC-B592-1E3E0A03999D}"/>
                </a:ext>
              </a:extLst>
            </p:cNvPr>
            <p:cNvSpPr/>
            <p:nvPr/>
          </p:nvSpPr>
          <p:spPr>
            <a:xfrm>
              <a:off x="4172778" y="434839"/>
              <a:ext cx="3846444" cy="2132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960" dirty="0">
                  <a:solidFill>
                    <a:schemeClr val="bg1"/>
                  </a:solidFill>
                  <a:latin typeface="方正尚酷简体" panose="03000509000000000000" pitchFamily="65" charset="-122"/>
                  <a:ea typeface="方正尚酷简体" panose="03000509000000000000" pitchFamily="65" charset="-122"/>
                </a:rPr>
                <a:t>目录</a:t>
              </a:r>
              <a:endParaRPr lang="en-US" altLang="zh-CN" sz="6960" dirty="0">
                <a:solidFill>
                  <a:schemeClr val="bg1"/>
                </a:solidFill>
                <a:latin typeface="方正尚酷简体" panose="03000509000000000000" pitchFamily="65" charset="-122"/>
                <a:ea typeface="方正尚酷简体" panose="03000509000000000000" pitchFamily="65" charset="-122"/>
              </a:endParaRPr>
            </a:p>
            <a:p>
              <a:pPr algn="ctr"/>
              <a:r>
                <a:rPr lang="en-US" altLang="zh-CN" sz="3375" dirty="0">
                  <a:solidFill>
                    <a:schemeClr val="bg1"/>
                  </a:solidFill>
                  <a:latin typeface="方正尚酷简体" panose="03000509000000000000" pitchFamily="65" charset="-122"/>
                  <a:ea typeface="方正尚酷简体" panose="03000509000000000000" pitchFamily="65" charset="-122"/>
                </a:rPr>
                <a:t>CONTENTS</a:t>
              </a:r>
              <a:endParaRPr lang="zh-CN" altLang="en-US" sz="3375" dirty="0">
                <a:solidFill>
                  <a:schemeClr val="bg1"/>
                </a:solidFill>
                <a:latin typeface="方正尚酷简体" panose="03000509000000000000" pitchFamily="65" charset="-122"/>
                <a:ea typeface="方正尚酷简体" panose="03000509000000000000" pitchFamily="65" charset="-122"/>
              </a:endParaRPr>
            </a:p>
          </p:txBody>
        </p:sp>
      </p:grpSp>
      <p:grpSp>
        <p:nvGrpSpPr>
          <p:cNvPr id="38" name="组合 37">
            <a:extLst>
              <a:ext uri="{FF2B5EF4-FFF2-40B4-BE49-F238E27FC236}">
                <a16:creationId xmlns="" xmlns:a16="http://schemas.microsoft.com/office/drawing/2014/main" id="{95EEA6FF-4B6A-4AD9-A4FD-83A0EFF56347}"/>
              </a:ext>
            </a:extLst>
          </p:cNvPr>
          <p:cNvGrpSpPr/>
          <p:nvPr/>
        </p:nvGrpSpPr>
        <p:grpSpPr>
          <a:xfrm>
            <a:off x="1831489" y="3474937"/>
            <a:ext cx="4330296" cy="1332670"/>
            <a:chOff x="1736283" y="3294936"/>
            <a:chExt cx="4105987" cy="1263638"/>
          </a:xfrm>
        </p:grpSpPr>
        <p:grpSp>
          <p:nvGrpSpPr>
            <p:cNvPr id="21" name="组合 20">
              <a:extLst>
                <a:ext uri="{FF2B5EF4-FFF2-40B4-BE49-F238E27FC236}">
                  <a16:creationId xmlns="" xmlns:a16="http://schemas.microsoft.com/office/drawing/2014/main" id="{65ABADC1-E799-45DC-A2DB-511BB6D26AD9}"/>
                </a:ext>
              </a:extLst>
            </p:cNvPr>
            <p:cNvGrpSpPr/>
            <p:nvPr/>
          </p:nvGrpSpPr>
          <p:grpSpPr>
            <a:xfrm>
              <a:off x="1736283" y="3429000"/>
              <a:ext cx="894520" cy="894520"/>
              <a:chOff x="2542529" y="2951924"/>
              <a:chExt cx="894520" cy="894520"/>
            </a:xfrm>
          </p:grpSpPr>
          <p:sp>
            <p:nvSpPr>
              <p:cNvPr id="7" name="椭圆 6">
                <a:extLst>
                  <a:ext uri="{FF2B5EF4-FFF2-40B4-BE49-F238E27FC236}">
                    <a16:creationId xmlns="" xmlns:a16="http://schemas.microsoft.com/office/drawing/2014/main" id="{1B744F6A-F03D-4E5B-A017-BB443E1F7740}"/>
                  </a:ext>
                </a:extLst>
              </p:cNvPr>
              <p:cNvSpPr/>
              <p:nvPr/>
            </p:nvSpPr>
            <p:spPr>
              <a:xfrm>
                <a:off x="2542529" y="2951924"/>
                <a:ext cx="894520" cy="894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53" dirty="0">
                    <a:latin typeface="方正尚酷简体" panose="03000509000000000000" pitchFamily="65" charset="-122"/>
                    <a:ea typeface="方正尚酷简体" panose="03000509000000000000" pitchFamily="65" charset="-122"/>
                  </a:rPr>
                  <a:t>01</a:t>
                </a:r>
                <a:endParaRPr lang="zh-CN" altLang="en-US" sz="2953" dirty="0">
                  <a:latin typeface="方正尚酷简体" panose="03000509000000000000" pitchFamily="65" charset="-122"/>
                  <a:ea typeface="方正尚酷简体" panose="03000509000000000000" pitchFamily="65" charset="-122"/>
                </a:endParaRPr>
              </a:p>
            </p:txBody>
          </p:sp>
          <p:sp>
            <p:nvSpPr>
              <p:cNvPr id="16" name="椭圆 15">
                <a:extLst>
                  <a:ext uri="{FF2B5EF4-FFF2-40B4-BE49-F238E27FC236}">
                    <a16:creationId xmlns="" xmlns:a16="http://schemas.microsoft.com/office/drawing/2014/main" id="{CEE757A8-70EC-45AC-AA64-7C02197F2C3B}"/>
                  </a:ext>
                </a:extLst>
              </p:cNvPr>
              <p:cNvSpPr/>
              <p:nvPr/>
            </p:nvSpPr>
            <p:spPr>
              <a:xfrm>
                <a:off x="2616548" y="3025943"/>
                <a:ext cx="746482" cy="746482"/>
              </a:xfrm>
              <a:prstGeom prst="ellipse">
                <a:avLst/>
              </a:prstGeom>
              <a:no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53" dirty="0">
                  <a:latin typeface="方正尚酷简体" panose="03000509000000000000" pitchFamily="65" charset="-122"/>
                  <a:ea typeface="方正尚酷简体" panose="03000509000000000000" pitchFamily="65" charset="-122"/>
                </a:endParaRPr>
              </a:p>
            </p:txBody>
          </p:sp>
        </p:grpSp>
        <p:grpSp>
          <p:nvGrpSpPr>
            <p:cNvPr id="22" name="组合 21">
              <a:extLst>
                <a:ext uri="{FF2B5EF4-FFF2-40B4-BE49-F238E27FC236}">
                  <a16:creationId xmlns="" xmlns:a16="http://schemas.microsoft.com/office/drawing/2014/main" id="{6881F125-1EF4-4E14-86BA-508886965A7D}"/>
                </a:ext>
              </a:extLst>
            </p:cNvPr>
            <p:cNvGrpSpPr/>
            <p:nvPr/>
          </p:nvGrpSpPr>
          <p:grpSpPr>
            <a:xfrm>
              <a:off x="2704821" y="3294936"/>
              <a:ext cx="3137449" cy="1263638"/>
              <a:chOff x="3134248" y="3460006"/>
              <a:chExt cx="3137449" cy="1263638"/>
            </a:xfrm>
          </p:grpSpPr>
          <p:sp>
            <p:nvSpPr>
              <p:cNvPr id="24" name="文本框 23">
                <a:extLst>
                  <a:ext uri="{FF2B5EF4-FFF2-40B4-BE49-F238E27FC236}">
                    <a16:creationId xmlns="" xmlns:a16="http://schemas.microsoft.com/office/drawing/2014/main" id="{AE2D737A-2C20-44B0-AC28-95E6EBA71567}"/>
                  </a:ext>
                </a:extLst>
              </p:cNvPr>
              <p:cNvSpPr txBox="1"/>
              <p:nvPr/>
            </p:nvSpPr>
            <p:spPr>
              <a:xfrm>
                <a:off x="3134248" y="3460006"/>
                <a:ext cx="2997608" cy="496117"/>
              </a:xfrm>
              <a:prstGeom prst="rect">
                <a:avLst/>
              </a:prstGeom>
              <a:noFill/>
            </p:spPr>
            <p:txBody>
              <a:bodyPr wrap="square" rtlCol="0">
                <a:spAutoFit/>
              </a:bodyPr>
              <a:lstStyle/>
              <a:p>
                <a:pPr marL="0" lvl="1"/>
                <a:r>
                  <a:rPr lang="zh-CN" altLang="en-US" sz="28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3200" spc="300" dirty="0">
                  <a:solidFill>
                    <a:schemeClr val="accent1"/>
                  </a:solidFill>
                  <a:latin typeface="方正尚酷简体" panose="03000509000000000000" pitchFamily="65" charset="-122"/>
                  <a:ea typeface="方正尚酷简体" panose="03000509000000000000" pitchFamily="65" charset="-122"/>
                </a:endParaRPr>
              </a:p>
            </p:txBody>
          </p:sp>
          <p:sp>
            <p:nvSpPr>
              <p:cNvPr id="25" name="文本框 24">
                <a:extLst>
                  <a:ext uri="{FF2B5EF4-FFF2-40B4-BE49-F238E27FC236}">
                    <a16:creationId xmlns="" xmlns:a16="http://schemas.microsoft.com/office/drawing/2014/main" id="{8022184A-ADC9-470D-A469-0E4378F8B375}"/>
                  </a:ext>
                </a:extLst>
              </p:cNvPr>
              <p:cNvSpPr txBox="1"/>
              <p:nvPr/>
            </p:nvSpPr>
            <p:spPr>
              <a:xfrm>
                <a:off x="3134249" y="3943353"/>
                <a:ext cx="3137448" cy="780291"/>
              </a:xfrm>
              <a:prstGeom prst="rect">
                <a:avLst/>
              </a:prstGeom>
              <a:noFill/>
            </p:spPr>
            <p:txBody>
              <a:bodyPr wrap="square" rtlCol="0">
                <a:spAutoFit/>
              </a:bodyPr>
              <a:lstStyle/>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a:t>
                </a:r>
              </a:p>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点击添加文本内容点击添加文本内容点击添加文本内容点击添加文本内容</a:t>
                </a:r>
              </a:p>
            </p:txBody>
          </p:sp>
        </p:grpSp>
      </p:grpSp>
      <p:grpSp>
        <p:nvGrpSpPr>
          <p:cNvPr id="39" name="组合 38">
            <a:extLst>
              <a:ext uri="{FF2B5EF4-FFF2-40B4-BE49-F238E27FC236}">
                <a16:creationId xmlns="" xmlns:a16="http://schemas.microsoft.com/office/drawing/2014/main" id="{94D3A97B-52AF-43E9-9540-7DCCA515394D}"/>
              </a:ext>
            </a:extLst>
          </p:cNvPr>
          <p:cNvGrpSpPr/>
          <p:nvPr/>
        </p:nvGrpSpPr>
        <p:grpSpPr>
          <a:xfrm>
            <a:off x="6701095" y="3474937"/>
            <a:ext cx="4330296" cy="1332670"/>
            <a:chOff x="6353645" y="3294936"/>
            <a:chExt cx="4105987" cy="1263638"/>
          </a:xfrm>
        </p:grpSpPr>
        <p:grpSp>
          <p:nvGrpSpPr>
            <p:cNvPr id="20" name="组合 19">
              <a:extLst>
                <a:ext uri="{FF2B5EF4-FFF2-40B4-BE49-F238E27FC236}">
                  <a16:creationId xmlns="" xmlns:a16="http://schemas.microsoft.com/office/drawing/2014/main" id="{6AFE506A-4C5E-464D-9607-2B78D6E6B054}"/>
                </a:ext>
              </a:extLst>
            </p:cNvPr>
            <p:cNvGrpSpPr/>
            <p:nvPr/>
          </p:nvGrpSpPr>
          <p:grpSpPr>
            <a:xfrm>
              <a:off x="6353645" y="3429000"/>
              <a:ext cx="894520" cy="894520"/>
              <a:chOff x="4613336" y="2951924"/>
              <a:chExt cx="894520" cy="894520"/>
            </a:xfrm>
          </p:grpSpPr>
          <p:sp>
            <p:nvSpPr>
              <p:cNvPr id="6" name="椭圆 5">
                <a:extLst>
                  <a:ext uri="{FF2B5EF4-FFF2-40B4-BE49-F238E27FC236}">
                    <a16:creationId xmlns="" xmlns:a16="http://schemas.microsoft.com/office/drawing/2014/main" id="{F1DC53A9-FB98-4B80-BD73-DE2E816BAB5C}"/>
                  </a:ext>
                </a:extLst>
              </p:cNvPr>
              <p:cNvSpPr/>
              <p:nvPr/>
            </p:nvSpPr>
            <p:spPr>
              <a:xfrm>
                <a:off x="4613336" y="2951924"/>
                <a:ext cx="894520" cy="894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53" dirty="0">
                    <a:latin typeface="方正尚酷简体" panose="03000509000000000000" pitchFamily="65" charset="-122"/>
                    <a:ea typeface="方正尚酷简体" panose="03000509000000000000" pitchFamily="65" charset="-122"/>
                  </a:rPr>
                  <a:t>02</a:t>
                </a:r>
                <a:endParaRPr lang="zh-CN" altLang="en-US" sz="2953" dirty="0">
                  <a:latin typeface="方正尚酷简体" panose="03000509000000000000" pitchFamily="65" charset="-122"/>
                  <a:ea typeface="方正尚酷简体" panose="03000509000000000000" pitchFamily="65" charset="-122"/>
                </a:endParaRPr>
              </a:p>
            </p:txBody>
          </p:sp>
          <p:sp>
            <p:nvSpPr>
              <p:cNvPr id="17" name="椭圆 16">
                <a:extLst>
                  <a:ext uri="{FF2B5EF4-FFF2-40B4-BE49-F238E27FC236}">
                    <a16:creationId xmlns="" xmlns:a16="http://schemas.microsoft.com/office/drawing/2014/main" id="{5F5D6B8E-FAC2-47F4-9347-579548D76C9C}"/>
                  </a:ext>
                </a:extLst>
              </p:cNvPr>
              <p:cNvSpPr/>
              <p:nvPr/>
            </p:nvSpPr>
            <p:spPr>
              <a:xfrm>
                <a:off x="4687355" y="3025943"/>
                <a:ext cx="746482" cy="746482"/>
              </a:xfrm>
              <a:prstGeom prst="ellipse">
                <a:avLst/>
              </a:prstGeom>
              <a:no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53" dirty="0">
                  <a:latin typeface="方正尚酷简体" panose="03000509000000000000" pitchFamily="65" charset="-122"/>
                  <a:ea typeface="方正尚酷简体" panose="03000509000000000000" pitchFamily="65" charset="-122"/>
                </a:endParaRPr>
              </a:p>
            </p:txBody>
          </p:sp>
        </p:grpSp>
        <p:grpSp>
          <p:nvGrpSpPr>
            <p:cNvPr id="27" name="组合 26">
              <a:extLst>
                <a:ext uri="{FF2B5EF4-FFF2-40B4-BE49-F238E27FC236}">
                  <a16:creationId xmlns="" xmlns:a16="http://schemas.microsoft.com/office/drawing/2014/main" id="{8F98048B-D194-4374-85E5-375E649D40FB}"/>
                </a:ext>
              </a:extLst>
            </p:cNvPr>
            <p:cNvGrpSpPr/>
            <p:nvPr/>
          </p:nvGrpSpPr>
          <p:grpSpPr>
            <a:xfrm>
              <a:off x="7322184" y="3294936"/>
              <a:ext cx="3137448" cy="1263638"/>
              <a:chOff x="3134249" y="3460006"/>
              <a:chExt cx="3137448" cy="1263638"/>
            </a:xfrm>
          </p:grpSpPr>
          <p:sp>
            <p:nvSpPr>
              <p:cNvPr id="28" name="文本框 27">
                <a:extLst>
                  <a:ext uri="{FF2B5EF4-FFF2-40B4-BE49-F238E27FC236}">
                    <a16:creationId xmlns="" xmlns:a16="http://schemas.microsoft.com/office/drawing/2014/main" id="{D55A5934-71D5-40D7-A20D-99B73D1FFCCC}"/>
                  </a:ext>
                </a:extLst>
              </p:cNvPr>
              <p:cNvSpPr txBox="1"/>
              <p:nvPr/>
            </p:nvSpPr>
            <p:spPr>
              <a:xfrm>
                <a:off x="3134249" y="3460006"/>
                <a:ext cx="2802218" cy="496117"/>
              </a:xfrm>
              <a:prstGeom prst="rect">
                <a:avLst/>
              </a:prstGeom>
              <a:noFill/>
            </p:spPr>
            <p:txBody>
              <a:bodyPr wrap="square" rtlCol="0">
                <a:spAutoFit/>
              </a:bodyPr>
              <a:lstStyle/>
              <a:p>
                <a:pPr marL="0" lvl="1"/>
                <a:r>
                  <a:rPr lang="zh-CN" altLang="en-US" sz="28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3200" spc="300" dirty="0">
                  <a:solidFill>
                    <a:schemeClr val="accent1"/>
                  </a:solidFill>
                  <a:latin typeface="方正尚酷简体" panose="03000509000000000000" pitchFamily="65" charset="-122"/>
                  <a:ea typeface="方正尚酷简体" panose="03000509000000000000" pitchFamily="65" charset="-122"/>
                </a:endParaRPr>
              </a:p>
            </p:txBody>
          </p:sp>
          <p:sp>
            <p:nvSpPr>
              <p:cNvPr id="29" name="文本框 28">
                <a:extLst>
                  <a:ext uri="{FF2B5EF4-FFF2-40B4-BE49-F238E27FC236}">
                    <a16:creationId xmlns="" xmlns:a16="http://schemas.microsoft.com/office/drawing/2014/main" id="{153C13EB-4CC7-4611-897C-D322F2682DA5}"/>
                  </a:ext>
                </a:extLst>
              </p:cNvPr>
              <p:cNvSpPr txBox="1"/>
              <p:nvPr/>
            </p:nvSpPr>
            <p:spPr>
              <a:xfrm>
                <a:off x="3134249" y="3943353"/>
                <a:ext cx="3137448" cy="780291"/>
              </a:xfrm>
              <a:prstGeom prst="rect">
                <a:avLst/>
              </a:prstGeom>
              <a:noFill/>
            </p:spPr>
            <p:txBody>
              <a:bodyPr wrap="square" rtlCol="0">
                <a:spAutoFit/>
              </a:bodyPr>
              <a:lstStyle/>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a:t>
                </a:r>
              </a:p>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点击添加文本内容点击添加文本内容点击添加文本内容点击添加文本内容</a:t>
                </a:r>
              </a:p>
            </p:txBody>
          </p:sp>
        </p:grpSp>
      </p:grpSp>
      <p:grpSp>
        <p:nvGrpSpPr>
          <p:cNvPr id="40" name="组合 39">
            <a:extLst>
              <a:ext uri="{FF2B5EF4-FFF2-40B4-BE49-F238E27FC236}">
                <a16:creationId xmlns="" xmlns:a16="http://schemas.microsoft.com/office/drawing/2014/main" id="{3CB8B024-79BE-46EA-B374-C6D4706345BA}"/>
              </a:ext>
            </a:extLst>
          </p:cNvPr>
          <p:cNvGrpSpPr/>
          <p:nvPr/>
        </p:nvGrpSpPr>
        <p:grpSpPr>
          <a:xfrm>
            <a:off x="1831489" y="5123670"/>
            <a:ext cx="4330296" cy="1332670"/>
            <a:chOff x="1736283" y="4858265"/>
            <a:chExt cx="4105987" cy="1263638"/>
          </a:xfrm>
        </p:grpSpPr>
        <p:grpSp>
          <p:nvGrpSpPr>
            <p:cNvPr id="10" name="组合 9">
              <a:extLst>
                <a:ext uri="{FF2B5EF4-FFF2-40B4-BE49-F238E27FC236}">
                  <a16:creationId xmlns="" xmlns:a16="http://schemas.microsoft.com/office/drawing/2014/main" id="{15D2C4D2-EB95-4B03-AE65-091CA355575E}"/>
                </a:ext>
              </a:extLst>
            </p:cNvPr>
            <p:cNvGrpSpPr/>
            <p:nvPr/>
          </p:nvGrpSpPr>
          <p:grpSpPr>
            <a:xfrm>
              <a:off x="1736283" y="5006866"/>
              <a:ext cx="894520" cy="894520"/>
              <a:chOff x="6684143" y="2951924"/>
              <a:chExt cx="894520" cy="894520"/>
            </a:xfrm>
          </p:grpSpPr>
          <p:sp>
            <p:nvSpPr>
              <p:cNvPr id="5" name="椭圆 4">
                <a:extLst>
                  <a:ext uri="{FF2B5EF4-FFF2-40B4-BE49-F238E27FC236}">
                    <a16:creationId xmlns="" xmlns:a16="http://schemas.microsoft.com/office/drawing/2014/main" id="{E0AC5D52-75E8-430F-9B00-8239EB25C72A}"/>
                  </a:ext>
                </a:extLst>
              </p:cNvPr>
              <p:cNvSpPr/>
              <p:nvPr/>
            </p:nvSpPr>
            <p:spPr>
              <a:xfrm>
                <a:off x="6684143" y="2951924"/>
                <a:ext cx="894520" cy="894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53" dirty="0">
                    <a:latin typeface="方正尚酷简体" panose="03000509000000000000" pitchFamily="65" charset="-122"/>
                    <a:ea typeface="方正尚酷简体" panose="03000509000000000000" pitchFamily="65" charset="-122"/>
                  </a:rPr>
                  <a:t>03</a:t>
                </a:r>
                <a:endParaRPr lang="zh-CN" altLang="en-US" sz="2953" dirty="0">
                  <a:latin typeface="方正尚酷简体" panose="03000509000000000000" pitchFamily="65" charset="-122"/>
                  <a:ea typeface="方正尚酷简体" panose="03000509000000000000" pitchFamily="65" charset="-122"/>
                </a:endParaRPr>
              </a:p>
            </p:txBody>
          </p:sp>
          <p:sp>
            <p:nvSpPr>
              <p:cNvPr id="19" name="椭圆 18">
                <a:extLst>
                  <a:ext uri="{FF2B5EF4-FFF2-40B4-BE49-F238E27FC236}">
                    <a16:creationId xmlns="" xmlns:a16="http://schemas.microsoft.com/office/drawing/2014/main" id="{9008751D-EAF3-4023-9786-5E8991CFE112}"/>
                  </a:ext>
                </a:extLst>
              </p:cNvPr>
              <p:cNvSpPr/>
              <p:nvPr/>
            </p:nvSpPr>
            <p:spPr>
              <a:xfrm>
                <a:off x="6758162" y="3025943"/>
                <a:ext cx="746482" cy="746482"/>
              </a:xfrm>
              <a:prstGeom prst="ellipse">
                <a:avLst/>
              </a:prstGeom>
              <a:no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53" dirty="0">
                  <a:latin typeface="方正尚酷简体" panose="03000509000000000000" pitchFamily="65" charset="-122"/>
                  <a:ea typeface="方正尚酷简体" panose="03000509000000000000" pitchFamily="65" charset="-122"/>
                </a:endParaRPr>
              </a:p>
            </p:txBody>
          </p:sp>
        </p:grpSp>
        <p:grpSp>
          <p:nvGrpSpPr>
            <p:cNvPr id="30" name="组合 29">
              <a:extLst>
                <a:ext uri="{FF2B5EF4-FFF2-40B4-BE49-F238E27FC236}">
                  <a16:creationId xmlns="" xmlns:a16="http://schemas.microsoft.com/office/drawing/2014/main" id="{B3076A59-4297-4A5C-B681-41A182D86C15}"/>
                </a:ext>
              </a:extLst>
            </p:cNvPr>
            <p:cNvGrpSpPr/>
            <p:nvPr/>
          </p:nvGrpSpPr>
          <p:grpSpPr>
            <a:xfrm>
              <a:off x="2704822" y="4858265"/>
              <a:ext cx="3137448" cy="1263638"/>
              <a:chOff x="3134249" y="3460006"/>
              <a:chExt cx="3137448" cy="1263638"/>
            </a:xfrm>
          </p:grpSpPr>
          <p:sp>
            <p:nvSpPr>
              <p:cNvPr id="31" name="文本框 30">
                <a:extLst>
                  <a:ext uri="{FF2B5EF4-FFF2-40B4-BE49-F238E27FC236}">
                    <a16:creationId xmlns="" xmlns:a16="http://schemas.microsoft.com/office/drawing/2014/main" id="{503B3EE1-8557-4352-8EF1-447587BAF773}"/>
                  </a:ext>
                </a:extLst>
              </p:cNvPr>
              <p:cNvSpPr txBox="1"/>
              <p:nvPr/>
            </p:nvSpPr>
            <p:spPr>
              <a:xfrm>
                <a:off x="3134249" y="3460006"/>
                <a:ext cx="2776675" cy="496117"/>
              </a:xfrm>
              <a:prstGeom prst="rect">
                <a:avLst/>
              </a:prstGeom>
              <a:noFill/>
            </p:spPr>
            <p:txBody>
              <a:bodyPr wrap="square" rtlCol="0">
                <a:spAutoFit/>
              </a:bodyPr>
              <a:lstStyle/>
              <a:p>
                <a:pPr marL="0" lvl="1"/>
                <a:r>
                  <a:rPr lang="zh-CN" altLang="en-US" sz="28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3200" spc="300" dirty="0">
                  <a:solidFill>
                    <a:schemeClr val="accent1"/>
                  </a:solidFill>
                  <a:latin typeface="方正尚酷简体" panose="03000509000000000000" pitchFamily="65" charset="-122"/>
                  <a:ea typeface="方正尚酷简体" panose="03000509000000000000" pitchFamily="65" charset="-122"/>
                </a:endParaRPr>
              </a:p>
            </p:txBody>
          </p:sp>
          <p:sp>
            <p:nvSpPr>
              <p:cNvPr id="32" name="文本框 31">
                <a:extLst>
                  <a:ext uri="{FF2B5EF4-FFF2-40B4-BE49-F238E27FC236}">
                    <a16:creationId xmlns="" xmlns:a16="http://schemas.microsoft.com/office/drawing/2014/main" id="{6CD9EBFE-9823-46FC-914C-1D465A60452F}"/>
                  </a:ext>
                </a:extLst>
              </p:cNvPr>
              <p:cNvSpPr txBox="1"/>
              <p:nvPr/>
            </p:nvSpPr>
            <p:spPr>
              <a:xfrm>
                <a:off x="3134249" y="3943353"/>
                <a:ext cx="3137448" cy="780291"/>
              </a:xfrm>
              <a:prstGeom prst="rect">
                <a:avLst/>
              </a:prstGeom>
              <a:noFill/>
            </p:spPr>
            <p:txBody>
              <a:bodyPr wrap="square" rtlCol="0">
                <a:spAutoFit/>
              </a:bodyPr>
              <a:lstStyle/>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a:t>
                </a:r>
              </a:p>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点击添加文本内容点击添加文本内容点击添加文本内容点击添加文本内容</a:t>
                </a:r>
              </a:p>
            </p:txBody>
          </p:sp>
        </p:grpSp>
      </p:grpSp>
      <p:grpSp>
        <p:nvGrpSpPr>
          <p:cNvPr id="41" name="组合 40">
            <a:extLst>
              <a:ext uri="{FF2B5EF4-FFF2-40B4-BE49-F238E27FC236}">
                <a16:creationId xmlns="" xmlns:a16="http://schemas.microsoft.com/office/drawing/2014/main" id="{A65BFD31-676A-4BD8-AB91-157B5F7EC89D}"/>
              </a:ext>
            </a:extLst>
          </p:cNvPr>
          <p:cNvGrpSpPr/>
          <p:nvPr/>
        </p:nvGrpSpPr>
        <p:grpSpPr>
          <a:xfrm>
            <a:off x="6707352" y="5123670"/>
            <a:ext cx="4324039" cy="1332670"/>
            <a:chOff x="6359577" y="4858265"/>
            <a:chExt cx="4100055" cy="1263638"/>
          </a:xfrm>
        </p:grpSpPr>
        <p:grpSp>
          <p:nvGrpSpPr>
            <p:cNvPr id="3" name="组合 2">
              <a:extLst>
                <a:ext uri="{FF2B5EF4-FFF2-40B4-BE49-F238E27FC236}">
                  <a16:creationId xmlns="" xmlns:a16="http://schemas.microsoft.com/office/drawing/2014/main" id="{8415C0F4-B166-46E1-9968-BA51717A73E7}"/>
                </a:ext>
              </a:extLst>
            </p:cNvPr>
            <p:cNvGrpSpPr/>
            <p:nvPr/>
          </p:nvGrpSpPr>
          <p:grpSpPr>
            <a:xfrm>
              <a:off x="6359577" y="5053071"/>
              <a:ext cx="894520" cy="894520"/>
              <a:chOff x="8754951" y="2951924"/>
              <a:chExt cx="894520" cy="894520"/>
            </a:xfrm>
          </p:grpSpPr>
          <p:sp>
            <p:nvSpPr>
              <p:cNvPr id="4" name="椭圆 3">
                <a:extLst>
                  <a:ext uri="{FF2B5EF4-FFF2-40B4-BE49-F238E27FC236}">
                    <a16:creationId xmlns="" xmlns:a16="http://schemas.microsoft.com/office/drawing/2014/main" id="{45952B78-CC09-4847-94F4-0813DA536C75}"/>
                  </a:ext>
                </a:extLst>
              </p:cNvPr>
              <p:cNvSpPr/>
              <p:nvPr/>
            </p:nvSpPr>
            <p:spPr>
              <a:xfrm>
                <a:off x="8754951" y="2951924"/>
                <a:ext cx="894520" cy="894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53" dirty="0">
                    <a:latin typeface="方正尚酷简体" panose="03000509000000000000" pitchFamily="65" charset="-122"/>
                    <a:ea typeface="方正尚酷简体" panose="03000509000000000000" pitchFamily="65" charset="-122"/>
                  </a:rPr>
                  <a:t>04</a:t>
                </a:r>
                <a:endParaRPr lang="zh-CN" altLang="en-US" sz="2953" dirty="0">
                  <a:latin typeface="方正尚酷简体" panose="03000509000000000000" pitchFamily="65" charset="-122"/>
                  <a:ea typeface="方正尚酷简体" panose="03000509000000000000" pitchFamily="65" charset="-122"/>
                </a:endParaRPr>
              </a:p>
            </p:txBody>
          </p:sp>
          <p:sp>
            <p:nvSpPr>
              <p:cNvPr id="35" name="椭圆 34">
                <a:extLst>
                  <a:ext uri="{FF2B5EF4-FFF2-40B4-BE49-F238E27FC236}">
                    <a16:creationId xmlns="" xmlns:a16="http://schemas.microsoft.com/office/drawing/2014/main" id="{12742340-D154-4292-BFE0-2C1FE89AD60F}"/>
                  </a:ext>
                </a:extLst>
              </p:cNvPr>
              <p:cNvSpPr/>
              <p:nvPr/>
            </p:nvSpPr>
            <p:spPr>
              <a:xfrm>
                <a:off x="8828970" y="3025943"/>
                <a:ext cx="746482" cy="746482"/>
              </a:xfrm>
              <a:prstGeom prst="ellipse">
                <a:avLst/>
              </a:prstGeom>
              <a:noFill/>
              <a:ln w="12700">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53" dirty="0">
                  <a:latin typeface="方正尚酷简体" panose="03000509000000000000" pitchFamily="65" charset="-122"/>
                  <a:ea typeface="方正尚酷简体" panose="03000509000000000000" pitchFamily="65" charset="-122"/>
                </a:endParaRPr>
              </a:p>
            </p:txBody>
          </p:sp>
        </p:grpSp>
        <p:grpSp>
          <p:nvGrpSpPr>
            <p:cNvPr id="33" name="组合 32">
              <a:extLst>
                <a:ext uri="{FF2B5EF4-FFF2-40B4-BE49-F238E27FC236}">
                  <a16:creationId xmlns="" xmlns:a16="http://schemas.microsoft.com/office/drawing/2014/main" id="{01D3F545-9BCE-4AE7-B164-F7F08AD95BCB}"/>
                </a:ext>
              </a:extLst>
            </p:cNvPr>
            <p:cNvGrpSpPr/>
            <p:nvPr/>
          </p:nvGrpSpPr>
          <p:grpSpPr>
            <a:xfrm>
              <a:off x="7322184" y="4858265"/>
              <a:ext cx="3137448" cy="1263638"/>
              <a:chOff x="3134249" y="3460006"/>
              <a:chExt cx="3137448" cy="1263638"/>
            </a:xfrm>
          </p:grpSpPr>
          <p:sp>
            <p:nvSpPr>
              <p:cNvPr id="34" name="文本框 33">
                <a:extLst>
                  <a:ext uri="{FF2B5EF4-FFF2-40B4-BE49-F238E27FC236}">
                    <a16:creationId xmlns="" xmlns:a16="http://schemas.microsoft.com/office/drawing/2014/main" id="{25D15EE8-8EA2-4AC3-A5BF-D47007039CE2}"/>
                  </a:ext>
                </a:extLst>
              </p:cNvPr>
              <p:cNvSpPr txBox="1"/>
              <p:nvPr/>
            </p:nvSpPr>
            <p:spPr>
              <a:xfrm>
                <a:off x="3134249" y="3460006"/>
                <a:ext cx="2802217" cy="496117"/>
              </a:xfrm>
              <a:prstGeom prst="rect">
                <a:avLst/>
              </a:prstGeom>
              <a:noFill/>
            </p:spPr>
            <p:txBody>
              <a:bodyPr wrap="square" rtlCol="0">
                <a:spAutoFit/>
              </a:bodyPr>
              <a:lstStyle/>
              <a:p>
                <a:pPr marL="0" lvl="1"/>
                <a:r>
                  <a:rPr lang="zh-CN" altLang="en-US" sz="28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3200" spc="300" dirty="0">
                  <a:solidFill>
                    <a:schemeClr val="accent1"/>
                  </a:solidFill>
                  <a:latin typeface="方正尚酷简体" panose="03000509000000000000" pitchFamily="65" charset="-122"/>
                  <a:ea typeface="方正尚酷简体" panose="03000509000000000000" pitchFamily="65" charset="-122"/>
                </a:endParaRPr>
              </a:p>
            </p:txBody>
          </p:sp>
          <p:sp>
            <p:nvSpPr>
              <p:cNvPr id="36" name="文本框 35">
                <a:extLst>
                  <a:ext uri="{FF2B5EF4-FFF2-40B4-BE49-F238E27FC236}">
                    <a16:creationId xmlns="" xmlns:a16="http://schemas.microsoft.com/office/drawing/2014/main" id="{6A03B78A-39E6-46F2-8CAB-A6007E36416B}"/>
                  </a:ext>
                </a:extLst>
              </p:cNvPr>
              <p:cNvSpPr txBox="1"/>
              <p:nvPr/>
            </p:nvSpPr>
            <p:spPr>
              <a:xfrm>
                <a:off x="3134249" y="3943353"/>
                <a:ext cx="3137448" cy="780291"/>
              </a:xfrm>
              <a:prstGeom prst="rect">
                <a:avLst/>
              </a:prstGeom>
              <a:noFill/>
            </p:spPr>
            <p:txBody>
              <a:bodyPr wrap="square" rtlCol="0">
                <a:spAutoFit/>
              </a:bodyPr>
              <a:lstStyle/>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a:t>
                </a:r>
              </a:p>
              <a:p>
                <a:pPr marL="301352" indent="-301352">
                  <a:lnSpc>
                    <a:spcPct val="150000"/>
                  </a:lnSpc>
                  <a:buFont typeface="Wingdings" panose="05000000000000000000" pitchFamily="2" charset="2"/>
                  <a:buChar char="Ø"/>
                </a:pPr>
                <a:r>
                  <a:rPr lang="zh-CN" altLang="en-US" sz="1055" dirty="0">
                    <a:solidFill>
                      <a:schemeClr val="tx1">
                        <a:lumMod val="50000"/>
                        <a:lumOff val="50000"/>
                      </a:schemeClr>
                    </a:solidFill>
                    <a:latin typeface="方正尚酷简体" panose="03000509000000000000" pitchFamily="65" charset="-122"/>
                    <a:ea typeface="方正尚酷简体" panose="03000509000000000000" pitchFamily="65" charset="-122"/>
                  </a:rPr>
                  <a:t>点击添加文本内容点击添加文本内容点击添加文本内容点击添加文本内容</a:t>
                </a:r>
              </a:p>
            </p:txBody>
          </p:sp>
        </p:grpSp>
      </p:grpSp>
    </p:spTree>
    <p:extLst>
      <p:ext uri="{BB962C8B-B14F-4D97-AF65-F5344CB8AC3E}">
        <p14:creationId xmlns:p14="http://schemas.microsoft.com/office/powerpoint/2010/main" val="3898696332"/>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anim calcmode="lin" valueType="num">
                                      <p:cBhvr>
                                        <p:cTn id="8" dur="500" fill="hold"/>
                                        <p:tgtEl>
                                          <p:spTgt spid="42"/>
                                        </p:tgtEl>
                                        <p:attrNameLst>
                                          <p:attrName>ppt_x</p:attrName>
                                        </p:attrNameLst>
                                      </p:cBhvr>
                                      <p:tavLst>
                                        <p:tav tm="0">
                                          <p:val>
                                            <p:strVal val="#ppt_x"/>
                                          </p:val>
                                        </p:tav>
                                        <p:tav tm="100000">
                                          <p:val>
                                            <p:strVal val="#ppt_x"/>
                                          </p:val>
                                        </p:tav>
                                      </p:tavLst>
                                    </p:anim>
                                    <p:anim calcmode="lin" valueType="num">
                                      <p:cBhvr>
                                        <p:cTn id="9" dur="5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left)">
                                      <p:cBhvr>
                                        <p:cTn id="14" dur="500"/>
                                        <p:tgtEl>
                                          <p:spTgt spid="3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left)">
                                      <p:cBhvr>
                                        <p:cTn id="24" dur="500"/>
                                        <p:tgtEl>
                                          <p:spTgt spid="4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82AB6F9-9A59-4022-84AF-56F2BF317E83}"/>
              </a:ext>
            </a:extLst>
          </p:cNvPr>
          <p:cNvGrpSpPr/>
          <p:nvPr/>
        </p:nvGrpSpPr>
        <p:grpSpPr>
          <a:xfrm>
            <a:off x="1210978" y="1176926"/>
            <a:ext cx="4878799" cy="4878799"/>
            <a:chOff x="1147915" y="1115961"/>
            <a:chExt cx="4626078" cy="4626078"/>
          </a:xfrm>
        </p:grpSpPr>
        <p:sp>
          <p:nvSpPr>
            <p:cNvPr id="7" name="椭圆 6">
              <a:extLst>
                <a:ext uri="{FF2B5EF4-FFF2-40B4-BE49-F238E27FC236}">
                  <a16:creationId xmlns="" xmlns:a16="http://schemas.microsoft.com/office/drawing/2014/main" id="{19317D23-F606-40C6-BD18-CB5E70A9E842}"/>
                </a:ext>
              </a:extLst>
            </p:cNvPr>
            <p:cNvSpPr/>
            <p:nvPr/>
          </p:nvSpPr>
          <p:spPr>
            <a:xfrm>
              <a:off x="1147915" y="1115961"/>
              <a:ext cx="4626078" cy="462607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a:extLst>
                <a:ext uri="{FF2B5EF4-FFF2-40B4-BE49-F238E27FC236}">
                  <a16:creationId xmlns="" xmlns:a16="http://schemas.microsoft.com/office/drawing/2014/main" id="{5523DC47-ED22-4785-AAE3-BFB2932FAE79}"/>
                </a:ext>
              </a:extLst>
            </p:cNvPr>
            <p:cNvSpPr/>
            <p:nvPr/>
          </p:nvSpPr>
          <p:spPr>
            <a:xfrm>
              <a:off x="1710811" y="1678857"/>
              <a:ext cx="3500286" cy="3500286"/>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 xmlns:a16="http://schemas.microsoft.com/office/drawing/2014/main" id="{D495DE8D-FF4C-4FD7-9932-0F6626B8167D}"/>
                </a:ext>
              </a:extLst>
            </p:cNvPr>
            <p:cNvSpPr/>
            <p:nvPr/>
          </p:nvSpPr>
          <p:spPr>
            <a:xfrm>
              <a:off x="1873562" y="1846483"/>
              <a:ext cx="3174784" cy="3174784"/>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E5E46360-2224-4242-9DB8-C30ADB85E8E5}"/>
                </a:ext>
              </a:extLst>
            </p:cNvPr>
            <p:cNvSpPr/>
            <p:nvPr/>
          </p:nvSpPr>
          <p:spPr>
            <a:xfrm>
              <a:off x="1873562" y="1895168"/>
              <a:ext cx="3175820" cy="3067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06" dirty="0">
                  <a:solidFill>
                    <a:schemeClr val="bg1"/>
                  </a:solidFill>
                </a:rPr>
                <a:t>01</a:t>
              </a:r>
              <a:endParaRPr lang="zh-CN" altLang="en-US" sz="17506" dirty="0">
                <a:solidFill>
                  <a:schemeClr val="bg1"/>
                </a:solidFill>
              </a:endParaRPr>
            </a:p>
          </p:txBody>
        </p:sp>
      </p:grpSp>
      <p:grpSp>
        <p:nvGrpSpPr>
          <p:cNvPr id="5" name="组合 4">
            <a:extLst>
              <a:ext uri="{FF2B5EF4-FFF2-40B4-BE49-F238E27FC236}">
                <a16:creationId xmlns="" xmlns:a16="http://schemas.microsoft.com/office/drawing/2014/main" id="{D017F4E3-8C65-4566-A9B5-C62173F97AA5}"/>
              </a:ext>
            </a:extLst>
          </p:cNvPr>
          <p:cNvGrpSpPr/>
          <p:nvPr/>
        </p:nvGrpSpPr>
        <p:grpSpPr>
          <a:xfrm>
            <a:off x="6299757" y="2834084"/>
            <a:ext cx="5202616" cy="1590051"/>
            <a:chOff x="5973096" y="2687281"/>
            <a:chExt cx="4933121" cy="1507688"/>
          </a:xfrm>
        </p:grpSpPr>
        <p:sp>
          <p:nvSpPr>
            <p:cNvPr id="9" name="矩形 8">
              <a:extLst>
                <a:ext uri="{FF2B5EF4-FFF2-40B4-BE49-F238E27FC236}">
                  <a16:creationId xmlns="" xmlns:a16="http://schemas.microsoft.com/office/drawing/2014/main" id="{10EDB1CB-BB56-4B69-9708-09FA0532FF46}"/>
                </a:ext>
              </a:extLst>
            </p:cNvPr>
            <p:cNvSpPr/>
            <p:nvPr/>
          </p:nvSpPr>
          <p:spPr>
            <a:xfrm>
              <a:off x="5973096" y="2687281"/>
              <a:ext cx="3694458" cy="66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40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4400" spc="300" dirty="0">
                <a:solidFill>
                  <a:schemeClr val="accent1"/>
                </a:solidFill>
                <a:latin typeface="方正尚酷简体" panose="03000509000000000000" pitchFamily="65" charset="-122"/>
                <a:ea typeface="方正尚酷简体" panose="03000509000000000000" pitchFamily="65" charset="-122"/>
              </a:endParaRPr>
            </a:p>
          </p:txBody>
        </p:sp>
        <p:sp>
          <p:nvSpPr>
            <p:cNvPr id="10" name="文本框 9">
              <a:extLst>
                <a:ext uri="{FF2B5EF4-FFF2-40B4-BE49-F238E27FC236}">
                  <a16:creationId xmlns="" xmlns:a16="http://schemas.microsoft.com/office/drawing/2014/main" id="{5C6F5BF2-9903-4EAC-8678-2048971AE7EE}"/>
                </a:ext>
              </a:extLst>
            </p:cNvPr>
            <p:cNvSpPr txBox="1"/>
            <p:nvPr/>
          </p:nvSpPr>
          <p:spPr>
            <a:xfrm>
              <a:off x="5973096" y="3350717"/>
              <a:ext cx="4933121" cy="844252"/>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spTree>
    <p:extLst>
      <p:ext uri="{BB962C8B-B14F-4D97-AF65-F5344CB8AC3E}">
        <p14:creationId xmlns:p14="http://schemas.microsoft.com/office/powerpoint/2010/main" val="2604410031"/>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153733" y="5123106"/>
            <a:ext cx="2887862" cy="756746"/>
          </a:xfrm>
          <a:prstGeom prst="rect">
            <a:avLst/>
          </a:prstGeom>
          <a:noFill/>
        </p:spPr>
        <p:txBody>
          <a:bodyPr wrap="square" rtlCol="0">
            <a:spAutoFit/>
          </a:bodyPr>
          <a:lstStyle/>
          <a:p>
            <a:pPr>
              <a:lnSpc>
                <a:spcPct val="130000"/>
              </a:lnSpc>
            </a:pPr>
            <a:r>
              <a:rPr lang="zh-CN" altLang="en-US" sz="1107">
                <a:solidFill>
                  <a:schemeClr val="bg2">
                    <a:lumMod val="50000"/>
                  </a:schemeClr>
                </a:solidFill>
                <a:latin typeface="微软雅黑" panose="020B0503020204020204" pitchFamily="34" charset="-122"/>
                <a:ea typeface="微软雅黑" panose="020B0503020204020204" pitchFamily="34" charset="-122"/>
              </a:rPr>
              <a:t>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a:t>
            </a:r>
          </a:p>
        </p:txBody>
      </p:sp>
      <p:sp>
        <p:nvSpPr>
          <p:cNvPr id="12" name="矩形 11"/>
          <p:cNvSpPr/>
          <p:nvPr/>
        </p:nvSpPr>
        <p:spPr>
          <a:xfrm>
            <a:off x="1153734" y="4733598"/>
            <a:ext cx="2351926" cy="416909"/>
          </a:xfrm>
          <a:prstGeom prst="rect">
            <a:avLst/>
          </a:prstGeom>
        </p:spPr>
        <p:txBody>
          <a:bodyPr wrap="none">
            <a:spAutoFit/>
          </a:bodyPr>
          <a:lstStyle/>
          <a:p>
            <a:r>
              <a:rPr lang="zh-CN" altLang="en-US" sz="2109" b="1" dirty="0">
                <a:solidFill>
                  <a:schemeClr val="accent2"/>
                </a:solidFill>
              </a:rPr>
              <a:t>点击此处添加标题</a:t>
            </a:r>
          </a:p>
        </p:txBody>
      </p:sp>
      <p:sp>
        <p:nvSpPr>
          <p:cNvPr id="22" name="文本框 21"/>
          <p:cNvSpPr txBox="1"/>
          <p:nvPr/>
        </p:nvSpPr>
        <p:spPr>
          <a:xfrm>
            <a:off x="3953036" y="3984633"/>
            <a:ext cx="2887862" cy="756746"/>
          </a:xfrm>
          <a:prstGeom prst="rect">
            <a:avLst/>
          </a:prstGeom>
          <a:noFill/>
        </p:spPr>
        <p:txBody>
          <a:bodyPr wrap="square" rtlCol="0">
            <a:spAutoFit/>
          </a:bodyPr>
          <a:lstStyle/>
          <a:p>
            <a:pPr>
              <a:lnSpc>
                <a:spcPct val="130000"/>
              </a:lnSpc>
            </a:pPr>
            <a:r>
              <a:rPr lang="zh-CN" altLang="en-US" sz="1107">
                <a:solidFill>
                  <a:schemeClr val="bg2">
                    <a:lumMod val="50000"/>
                  </a:schemeClr>
                </a:solidFill>
                <a:latin typeface="微软雅黑" panose="020B0503020204020204" pitchFamily="34" charset="-122"/>
                <a:ea typeface="微软雅黑" panose="020B0503020204020204" pitchFamily="34" charset="-122"/>
              </a:rPr>
              <a:t>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a:t>
            </a:r>
          </a:p>
        </p:txBody>
      </p:sp>
      <p:sp>
        <p:nvSpPr>
          <p:cNvPr id="23" name="矩形 22"/>
          <p:cNvSpPr/>
          <p:nvPr/>
        </p:nvSpPr>
        <p:spPr>
          <a:xfrm>
            <a:off x="3953037" y="3595125"/>
            <a:ext cx="2351926" cy="416909"/>
          </a:xfrm>
          <a:prstGeom prst="rect">
            <a:avLst/>
          </a:prstGeom>
        </p:spPr>
        <p:txBody>
          <a:bodyPr wrap="none">
            <a:spAutoFit/>
          </a:bodyPr>
          <a:lstStyle/>
          <a:p>
            <a:r>
              <a:rPr lang="zh-CN" altLang="en-US" sz="2109" b="1">
                <a:solidFill>
                  <a:schemeClr val="accent1"/>
                </a:solidFill>
              </a:rPr>
              <a:t>点击此处添加标题</a:t>
            </a:r>
          </a:p>
        </p:txBody>
      </p:sp>
      <p:sp>
        <p:nvSpPr>
          <p:cNvPr id="33" name="文本框 32"/>
          <p:cNvSpPr txBox="1"/>
          <p:nvPr/>
        </p:nvSpPr>
        <p:spPr>
          <a:xfrm>
            <a:off x="6564827" y="5626280"/>
            <a:ext cx="2887862" cy="756746"/>
          </a:xfrm>
          <a:prstGeom prst="rect">
            <a:avLst/>
          </a:prstGeom>
          <a:noFill/>
        </p:spPr>
        <p:txBody>
          <a:bodyPr wrap="square" rtlCol="0">
            <a:spAutoFit/>
          </a:bodyPr>
          <a:lstStyle/>
          <a:p>
            <a:pPr>
              <a:lnSpc>
                <a:spcPct val="130000"/>
              </a:lnSpc>
            </a:pPr>
            <a:r>
              <a:rPr lang="zh-CN" altLang="en-US" sz="1107">
                <a:solidFill>
                  <a:schemeClr val="bg2">
                    <a:lumMod val="50000"/>
                  </a:schemeClr>
                </a:solidFill>
                <a:latin typeface="微软雅黑" panose="020B0503020204020204" pitchFamily="34" charset="-122"/>
                <a:ea typeface="微软雅黑" panose="020B0503020204020204" pitchFamily="34" charset="-122"/>
              </a:rPr>
              <a:t>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a:t>
            </a:r>
          </a:p>
        </p:txBody>
      </p:sp>
      <p:sp>
        <p:nvSpPr>
          <p:cNvPr id="34" name="矩形 33"/>
          <p:cNvSpPr/>
          <p:nvPr/>
        </p:nvSpPr>
        <p:spPr>
          <a:xfrm>
            <a:off x="6564827" y="5236772"/>
            <a:ext cx="2351926" cy="416909"/>
          </a:xfrm>
          <a:prstGeom prst="rect">
            <a:avLst/>
          </a:prstGeom>
        </p:spPr>
        <p:txBody>
          <a:bodyPr wrap="none">
            <a:spAutoFit/>
          </a:bodyPr>
          <a:lstStyle/>
          <a:p>
            <a:r>
              <a:rPr lang="zh-CN" altLang="en-US" sz="2109" b="1">
                <a:solidFill>
                  <a:schemeClr val="accent2"/>
                </a:solidFill>
              </a:rPr>
              <a:t>点击此处添加标题</a:t>
            </a:r>
          </a:p>
        </p:txBody>
      </p:sp>
      <p:sp>
        <p:nvSpPr>
          <p:cNvPr id="44" name="文本框 43"/>
          <p:cNvSpPr txBox="1"/>
          <p:nvPr/>
        </p:nvSpPr>
        <p:spPr>
          <a:xfrm>
            <a:off x="9058245" y="4024345"/>
            <a:ext cx="2887862" cy="756746"/>
          </a:xfrm>
          <a:prstGeom prst="rect">
            <a:avLst/>
          </a:prstGeom>
          <a:noFill/>
        </p:spPr>
        <p:txBody>
          <a:bodyPr wrap="square" rtlCol="0">
            <a:spAutoFit/>
          </a:bodyPr>
          <a:lstStyle/>
          <a:p>
            <a:pPr>
              <a:lnSpc>
                <a:spcPct val="130000"/>
              </a:lnSpc>
            </a:pPr>
            <a:r>
              <a:rPr lang="zh-CN" altLang="en-US" sz="1107">
                <a:solidFill>
                  <a:schemeClr val="bg2">
                    <a:lumMod val="50000"/>
                  </a:schemeClr>
                </a:solidFill>
                <a:latin typeface="微软雅黑" panose="020B0503020204020204" pitchFamily="34" charset="-122"/>
                <a:ea typeface="微软雅黑" panose="020B0503020204020204" pitchFamily="34" charset="-122"/>
              </a:rPr>
              <a:t>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之间点击添加正文、温提示正文行距在</a:t>
            </a:r>
            <a:r>
              <a:rPr lang="en-US" altLang="zh-CN" sz="1107">
                <a:solidFill>
                  <a:schemeClr val="bg2">
                    <a:lumMod val="50000"/>
                  </a:schemeClr>
                </a:solidFill>
                <a:latin typeface="微软雅黑" panose="020B0503020204020204" pitchFamily="34" charset="-122"/>
                <a:ea typeface="微软雅黑" panose="020B0503020204020204" pitchFamily="34" charset="-122"/>
              </a:rPr>
              <a:t>1.2~1.3</a:t>
            </a:r>
            <a:r>
              <a:rPr lang="zh-CN" altLang="en-US" sz="1107">
                <a:solidFill>
                  <a:schemeClr val="bg2">
                    <a:lumMod val="50000"/>
                  </a:schemeClr>
                </a:solidFill>
                <a:latin typeface="微软雅黑" panose="020B0503020204020204" pitchFamily="34" charset="-122"/>
                <a:ea typeface="微软雅黑" panose="020B0503020204020204" pitchFamily="34" charset="-122"/>
              </a:rPr>
              <a:t>之间</a:t>
            </a:r>
          </a:p>
        </p:txBody>
      </p:sp>
      <p:sp>
        <p:nvSpPr>
          <p:cNvPr id="45" name="矩形 44"/>
          <p:cNvSpPr/>
          <p:nvPr/>
        </p:nvSpPr>
        <p:spPr>
          <a:xfrm>
            <a:off x="9058246" y="3634837"/>
            <a:ext cx="2351926" cy="416909"/>
          </a:xfrm>
          <a:prstGeom prst="rect">
            <a:avLst/>
          </a:prstGeom>
        </p:spPr>
        <p:txBody>
          <a:bodyPr wrap="none">
            <a:spAutoFit/>
          </a:bodyPr>
          <a:lstStyle/>
          <a:p>
            <a:r>
              <a:rPr lang="zh-CN" altLang="en-US" sz="2109" b="1" dirty="0">
                <a:solidFill>
                  <a:schemeClr val="accent1"/>
                </a:solidFill>
              </a:rPr>
              <a:t>点击此处添加标题</a:t>
            </a:r>
          </a:p>
        </p:txBody>
      </p:sp>
      <p:grpSp>
        <p:nvGrpSpPr>
          <p:cNvPr id="62" name="组合 61"/>
          <p:cNvGrpSpPr/>
          <p:nvPr/>
        </p:nvGrpSpPr>
        <p:grpSpPr>
          <a:xfrm>
            <a:off x="3953051" y="1851642"/>
            <a:ext cx="2108525" cy="1617349"/>
            <a:chOff x="3747949" y="1755727"/>
            <a:chExt cx="1999304" cy="1533571"/>
          </a:xfrm>
          <a:solidFill>
            <a:schemeClr val="accent3"/>
          </a:solidFill>
        </p:grpSpPr>
        <p:grpSp>
          <p:nvGrpSpPr>
            <p:cNvPr id="13" name="组合 12"/>
            <p:cNvGrpSpPr/>
            <p:nvPr/>
          </p:nvGrpSpPr>
          <p:grpSpPr>
            <a:xfrm>
              <a:off x="3747949" y="1755727"/>
              <a:ext cx="1999304" cy="1533571"/>
              <a:chOff x="2890838" y="4437063"/>
              <a:chExt cx="279398" cy="214313"/>
            </a:xfrm>
            <a:grpFill/>
          </p:grpSpPr>
          <p:sp>
            <p:nvSpPr>
              <p:cNvPr id="14" name="Freeform 198"/>
              <p:cNvSpPr/>
              <p:nvPr/>
            </p:nvSpPr>
            <p:spPr bwMode="auto">
              <a:xfrm>
                <a:off x="3071811" y="4437063"/>
                <a:ext cx="31750" cy="28575"/>
              </a:xfrm>
              <a:custGeom>
                <a:avLst/>
                <a:gdLst>
                  <a:gd name="T0" fmla="*/ 32 w 33"/>
                  <a:gd name="T1" fmla="*/ 30 h 30"/>
                  <a:gd name="T2" fmla="*/ 33 w 33"/>
                  <a:gd name="T3" fmla="*/ 30 h 30"/>
                  <a:gd name="T4" fmla="*/ 16 w 33"/>
                  <a:gd name="T5" fmla="*/ 0 h 30"/>
                  <a:gd name="T6" fmla="*/ 0 w 33"/>
                  <a:gd name="T7" fmla="*/ 30 h 30"/>
                  <a:gd name="T8" fmla="*/ 0 w 33"/>
                  <a:gd name="T9" fmla="*/ 30 h 30"/>
                  <a:gd name="T10" fmla="*/ 16 w 33"/>
                  <a:gd name="T11" fmla="*/ 28 h 30"/>
                  <a:gd name="T12" fmla="*/ 32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32" y="30"/>
                    </a:moveTo>
                    <a:cubicBezTo>
                      <a:pt x="33" y="30"/>
                      <a:pt x="33" y="30"/>
                      <a:pt x="33" y="30"/>
                    </a:cubicBezTo>
                    <a:cubicBezTo>
                      <a:pt x="16" y="0"/>
                      <a:pt x="16" y="0"/>
                      <a:pt x="16" y="0"/>
                    </a:cubicBezTo>
                    <a:cubicBezTo>
                      <a:pt x="0" y="30"/>
                      <a:pt x="0" y="30"/>
                      <a:pt x="0" y="30"/>
                    </a:cubicBezTo>
                    <a:cubicBezTo>
                      <a:pt x="0" y="30"/>
                      <a:pt x="0" y="30"/>
                      <a:pt x="0" y="30"/>
                    </a:cubicBezTo>
                    <a:cubicBezTo>
                      <a:pt x="6" y="29"/>
                      <a:pt x="11" y="28"/>
                      <a:pt x="16" y="28"/>
                    </a:cubicBezTo>
                    <a:cubicBezTo>
                      <a:pt x="22" y="28"/>
                      <a:pt x="27" y="29"/>
                      <a:pt x="3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15" name="Freeform 199"/>
              <p:cNvSpPr/>
              <p:nvPr/>
            </p:nvSpPr>
            <p:spPr bwMode="auto">
              <a:xfrm>
                <a:off x="3141661" y="4503738"/>
                <a:ext cx="28575" cy="31750"/>
              </a:xfrm>
              <a:custGeom>
                <a:avLst/>
                <a:gdLst>
                  <a:gd name="T0" fmla="*/ 0 w 30"/>
                  <a:gd name="T1" fmla="*/ 33 h 33"/>
                  <a:gd name="T2" fmla="*/ 0 w 30"/>
                  <a:gd name="T3" fmla="*/ 33 h 33"/>
                  <a:gd name="T4" fmla="*/ 30 w 30"/>
                  <a:gd name="T5" fmla="*/ 17 h 33"/>
                  <a:gd name="T6" fmla="*/ 0 w 30"/>
                  <a:gd name="T7" fmla="*/ 0 h 33"/>
                  <a:gd name="T8" fmla="*/ 0 w 30"/>
                  <a:gd name="T9" fmla="*/ 1 h 33"/>
                  <a:gd name="T10" fmla="*/ 2 w 30"/>
                  <a:gd name="T11" fmla="*/ 17 h 33"/>
                  <a:gd name="T12" fmla="*/ 0 w 30"/>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0" h="33">
                    <a:moveTo>
                      <a:pt x="0" y="33"/>
                    </a:moveTo>
                    <a:cubicBezTo>
                      <a:pt x="0" y="33"/>
                      <a:pt x="0" y="33"/>
                      <a:pt x="0" y="33"/>
                    </a:cubicBezTo>
                    <a:cubicBezTo>
                      <a:pt x="30" y="17"/>
                      <a:pt x="30" y="17"/>
                      <a:pt x="30" y="17"/>
                    </a:cubicBezTo>
                    <a:cubicBezTo>
                      <a:pt x="0" y="0"/>
                      <a:pt x="0" y="0"/>
                      <a:pt x="0" y="0"/>
                    </a:cubicBezTo>
                    <a:cubicBezTo>
                      <a:pt x="0" y="1"/>
                      <a:pt x="0" y="1"/>
                      <a:pt x="0" y="1"/>
                    </a:cubicBezTo>
                    <a:cubicBezTo>
                      <a:pt x="1" y="6"/>
                      <a:pt x="2" y="11"/>
                      <a:pt x="2" y="17"/>
                    </a:cubicBezTo>
                    <a:cubicBezTo>
                      <a:pt x="2" y="22"/>
                      <a:pt x="1" y="28"/>
                      <a:pt x="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16" name="Freeform 200"/>
              <p:cNvSpPr/>
              <p:nvPr/>
            </p:nvSpPr>
            <p:spPr bwMode="auto">
              <a:xfrm>
                <a:off x="3113086" y="4460876"/>
                <a:ext cx="33338" cy="31750"/>
              </a:xfrm>
              <a:custGeom>
                <a:avLst/>
                <a:gdLst>
                  <a:gd name="T0" fmla="*/ 22 w 33"/>
                  <a:gd name="T1" fmla="*/ 32 h 33"/>
                  <a:gd name="T2" fmla="*/ 23 w 33"/>
                  <a:gd name="T3" fmla="*/ 33 h 33"/>
                  <a:gd name="T4" fmla="*/ 33 w 33"/>
                  <a:gd name="T5" fmla="*/ 0 h 33"/>
                  <a:gd name="T6" fmla="*/ 0 w 33"/>
                  <a:gd name="T7" fmla="*/ 10 h 33"/>
                  <a:gd name="T8" fmla="*/ 1 w 33"/>
                  <a:gd name="T9" fmla="*/ 11 h 33"/>
                  <a:gd name="T10" fmla="*/ 22 w 33"/>
                  <a:gd name="T11" fmla="*/ 32 h 33"/>
                </a:gdLst>
                <a:ahLst/>
                <a:cxnLst>
                  <a:cxn ang="0">
                    <a:pos x="T0" y="T1"/>
                  </a:cxn>
                  <a:cxn ang="0">
                    <a:pos x="T2" y="T3"/>
                  </a:cxn>
                  <a:cxn ang="0">
                    <a:pos x="T4" y="T5"/>
                  </a:cxn>
                  <a:cxn ang="0">
                    <a:pos x="T6" y="T7"/>
                  </a:cxn>
                  <a:cxn ang="0">
                    <a:pos x="T8" y="T9"/>
                  </a:cxn>
                  <a:cxn ang="0">
                    <a:pos x="T10" y="T11"/>
                  </a:cxn>
                </a:cxnLst>
                <a:rect l="0" t="0" r="r" b="b"/>
                <a:pathLst>
                  <a:path w="33" h="33">
                    <a:moveTo>
                      <a:pt x="22" y="32"/>
                    </a:moveTo>
                    <a:cubicBezTo>
                      <a:pt x="23" y="33"/>
                      <a:pt x="23" y="33"/>
                      <a:pt x="23" y="33"/>
                    </a:cubicBezTo>
                    <a:cubicBezTo>
                      <a:pt x="33" y="0"/>
                      <a:pt x="33" y="0"/>
                      <a:pt x="33" y="0"/>
                    </a:cubicBezTo>
                    <a:cubicBezTo>
                      <a:pt x="0" y="10"/>
                      <a:pt x="0" y="10"/>
                      <a:pt x="0" y="10"/>
                    </a:cubicBezTo>
                    <a:cubicBezTo>
                      <a:pt x="1" y="11"/>
                      <a:pt x="1" y="11"/>
                      <a:pt x="1" y="11"/>
                    </a:cubicBezTo>
                    <a:cubicBezTo>
                      <a:pt x="10" y="16"/>
                      <a:pt x="17" y="23"/>
                      <a:pt x="2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17" name="Freeform 201"/>
              <p:cNvSpPr/>
              <p:nvPr/>
            </p:nvSpPr>
            <p:spPr bwMode="auto">
              <a:xfrm>
                <a:off x="3006723" y="4503738"/>
                <a:ext cx="26988" cy="25400"/>
              </a:xfrm>
              <a:custGeom>
                <a:avLst/>
                <a:gdLst>
                  <a:gd name="T0" fmla="*/ 25 w 27"/>
                  <a:gd name="T1" fmla="*/ 17 h 26"/>
                  <a:gd name="T2" fmla="*/ 27 w 27"/>
                  <a:gd name="T3" fmla="*/ 0 h 26"/>
                  <a:gd name="T4" fmla="*/ 27 w 27"/>
                  <a:gd name="T5" fmla="*/ 0 h 26"/>
                  <a:gd name="T6" fmla="*/ 0 w 27"/>
                  <a:gd name="T7" fmla="*/ 15 h 26"/>
                  <a:gd name="T8" fmla="*/ 26 w 27"/>
                  <a:gd name="T9" fmla="*/ 26 h 26"/>
                  <a:gd name="T10" fmla="*/ 25 w 27"/>
                  <a:gd name="T11" fmla="*/ 17 h 26"/>
                </a:gdLst>
                <a:ahLst/>
                <a:cxnLst>
                  <a:cxn ang="0">
                    <a:pos x="T0" y="T1"/>
                  </a:cxn>
                  <a:cxn ang="0">
                    <a:pos x="T2" y="T3"/>
                  </a:cxn>
                  <a:cxn ang="0">
                    <a:pos x="T4" y="T5"/>
                  </a:cxn>
                  <a:cxn ang="0">
                    <a:pos x="T6" y="T7"/>
                  </a:cxn>
                  <a:cxn ang="0">
                    <a:pos x="T8" y="T9"/>
                  </a:cxn>
                  <a:cxn ang="0">
                    <a:pos x="T10" y="T11"/>
                  </a:cxn>
                </a:cxnLst>
                <a:rect l="0" t="0" r="r" b="b"/>
                <a:pathLst>
                  <a:path w="27" h="26">
                    <a:moveTo>
                      <a:pt x="25" y="17"/>
                    </a:moveTo>
                    <a:cubicBezTo>
                      <a:pt x="25" y="11"/>
                      <a:pt x="26" y="5"/>
                      <a:pt x="27" y="0"/>
                    </a:cubicBezTo>
                    <a:cubicBezTo>
                      <a:pt x="27" y="0"/>
                      <a:pt x="27" y="0"/>
                      <a:pt x="27" y="0"/>
                    </a:cubicBezTo>
                    <a:cubicBezTo>
                      <a:pt x="0" y="15"/>
                      <a:pt x="0" y="15"/>
                      <a:pt x="0" y="15"/>
                    </a:cubicBezTo>
                    <a:cubicBezTo>
                      <a:pt x="9" y="17"/>
                      <a:pt x="18" y="21"/>
                      <a:pt x="26" y="26"/>
                    </a:cubicBezTo>
                    <a:cubicBezTo>
                      <a:pt x="25" y="23"/>
                      <a:pt x="25" y="20"/>
                      <a:pt x="2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18" name="Freeform 202"/>
              <p:cNvSpPr/>
              <p:nvPr/>
            </p:nvSpPr>
            <p:spPr bwMode="auto">
              <a:xfrm>
                <a:off x="3113087" y="4546601"/>
                <a:ext cx="33338" cy="31750"/>
              </a:xfrm>
              <a:custGeom>
                <a:avLst/>
                <a:gdLst>
                  <a:gd name="T0" fmla="*/ 33 w 33"/>
                  <a:gd name="T1" fmla="*/ 33 h 33"/>
                  <a:gd name="T2" fmla="*/ 23 w 33"/>
                  <a:gd name="T3" fmla="*/ 0 h 33"/>
                  <a:gd name="T4" fmla="*/ 22 w 33"/>
                  <a:gd name="T5" fmla="*/ 1 h 33"/>
                  <a:gd name="T6" fmla="*/ 1 w 33"/>
                  <a:gd name="T7" fmla="*/ 22 h 33"/>
                  <a:gd name="T8" fmla="*/ 0 w 33"/>
                  <a:gd name="T9" fmla="*/ 24 h 33"/>
                  <a:gd name="T10" fmla="*/ 33 w 33"/>
                  <a:gd name="T11" fmla="*/ 33 h 33"/>
                </a:gdLst>
                <a:ahLst/>
                <a:cxnLst>
                  <a:cxn ang="0">
                    <a:pos x="T0" y="T1"/>
                  </a:cxn>
                  <a:cxn ang="0">
                    <a:pos x="T2" y="T3"/>
                  </a:cxn>
                  <a:cxn ang="0">
                    <a:pos x="T4" y="T5"/>
                  </a:cxn>
                  <a:cxn ang="0">
                    <a:pos x="T6" y="T7"/>
                  </a:cxn>
                  <a:cxn ang="0">
                    <a:pos x="T8" y="T9"/>
                  </a:cxn>
                  <a:cxn ang="0">
                    <a:pos x="T10" y="T11"/>
                  </a:cxn>
                </a:cxnLst>
                <a:rect l="0" t="0" r="r" b="b"/>
                <a:pathLst>
                  <a:path w="33" h="33">
                    <a:moveTo>
                      <a:pt x="33" y="33"/>
                    </a:moveTo>
                    <a:cubicBezTo>
                      <a:pt x="23" y="0"/>
                      <a:pt x="23" y="0"/>
                      <a:pt x="23" y="0"/>
                    </a:cubicBezTo>
                    <a:cubicBezTo>
                      <a:pt x="22" y="1"/>
                      <a:pt x="22" y="1"/>
                      <a:pt x="22" y="1"/>
                    </a:cubicBezTo>
                    <a:cubicBezTo>
                      <a:pt x="17" y="10"/>
                      <a:pt x="10" y="17"/>
                      <a:pt x="1" y="22"/>
                    </a:cubicBezTo>
                    <a:cubicBezTo>
                      <a:pt x="0" y="24"/>
                      <a:pt x="0" y="24"/>
                      <a:pt x="0" y="24"/>
                    </a:cubicBezTo>
                    <a:lnTo>
                      <a:pt x="3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19" name="Freeform 203"/>
              <p:cNvSpPr/>
              <p:nvPr/>
            </p:nvSpPr>
            <p:spPr bwMode="auto">
              <a:xfrm>
                <a:off x="3028949" y="4460877"/>
                <a:ext cx="31750" cy="31750"/>
              </a:xfrm>
              <a:custGeom>
                <a:avLst/>
                <a:gdLst>
                  <a:gd name="T0" fmla="*/ 32 w 33"/>
                  <a:gd name="T1" fmla="*/ 11 h 33"/>
                  <a:gd name="T2" fmla="*/ 33 w 33"/>
                  <a:gd name="T3" fmla="*/ 10 h 33"/>
                  <a:gd name="T4" fmla="*/ 0 w 33"/>
                  <a:gd name="T5" fmla="*/ 0 h 33"/>
                  <a:gd name="T6" fmla="*/ 10 w 33"/>
                  <a:gd name="T7" fmla="*/ 33 h 33"/>
                  <a:gd name="T8" fmla="*/ 10 w 33"/>
                  <a:gd name="T9" fmla="*/ 32 h 33"/>
                  <a:gd name="T10" fmla="*/ 32 w 33"/>
                  <a:gd name="T11" fmla="*/ 11 h 33"/>
                </a:gdLst>
                <a:ahLst/>
                <a:cxnLst>
                  <a:cxn ang="0">
                    <a:pos x="T0" y="T1"/>
                  </a:cxn>
                  <a:cxn ang="0">
                    <a:pos x="T2" y="T3"/>
                  </a:cxn>
                  <a:cxn ang="0">
                    <a:pos x="T4" y="T5"/>
                  </a:cxn>
                  <a:cxn ang="0">
                    <a:pos x="T6" y="T7"/>
                  </a:cxn>
                  <a:cxn ang="0">
                    <a:pos x="T8" y="T9"/>
                  </a:cxn>
                  <a:cxn ang="0">
                    <a:pos x="T10" y="T11"/>
                  </a:cxn>
                </a:cxnLst>
                <a:rect l="0" t="0" r="r" b="b"/>
                <a:pathLst>
                  <a:path w="33" h="33">
                    <a:moveTo>
                      <a:pt x="32" y="11"/>
                    </a:moveTo>
                    <a:cubicBezTo>
                      <a:pt x="33" y="10"/>
                      <a:pt x="33" y="10"/>
                      <a:pt x="33" y="10"/>
                    </a:cubicBezTo>
                    <a:cubicBezTo>
                      <a:pt x="0" y="0"/>
                      <a:pt x="0" y="0"/>
                      <a:pt x="0" y="0"/>
                    </a:cubicBezTo>
                    <a:cubicBezTo>
                      <a:pt x="10" y="33"/>
                      <a:pt x="10" y="33"/>
                      <a:pt x="10" y="33"/>
                    </a:cubicBezTo>
                    <a:cubicBezTo>
                      <a:pt x="10" y="32"/>
                      <a:pt x="10" y="32"/>
                      <a:pt x="10" y="32"/>
                    </a:cubicBezTo>
                    <a:cubicBezTo>
                      <a:pt x="16" y="23"/>
                      <a:pt x="23" y="16"/>
                      <a:pt x="3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20" name="Freeform 204"/>
              <p:cNvSpPr/>
              <p:nvPr/>
            </p:nvSpPr>
            <p:spPr bwMode="auto">
              <a:xfrm>
                <a:off x="3044824" y="4478339"/>
                <a:ext cx="84138" cy="79375"/>
              </a:xfrm>
              <a:custGeom>
                <a:avLst/>
                <a:gdLst>
                  <a:gd name="T0" fmla="*/ 86 w 86"/>
                  <a:gd name="T1" fmla="*/ 43 h 82"/>
                  <a:gd name="T2" fmla="*/ 43 w 86"/>
                  <a:gd name="T3" fmla="*/ 0 h 82"/>
                  <a:gd name="T4" fmla="*/ 0 w 86"/>
                  <a:gd name="T5" fmla="*/ 43 h 82"/>
                  <a:gd name="T6" fmla="*/ 8 w 86"/>
                  <a:gd name="T7" fmla="*/ 66 h 82"/>
                  <a:gd name="T8" fmla="*/ 20 w 86"/>
                  <a:gd name="T9" fmla="*/ 65 h 82"/>
                  <a:gd name="T10" fmla="*/ 60 w 86"/>
                  <a:gd name="T11" fmla="*/ 82 h 82"/>
                  <a:gd name="T12" fmla="*/ 86 w 86"/>
                  <a:gd name="T13" fmla="*/ 43 h 82"/>
                </a:gdLst>
                <a:ahLst/>
                <a:cxnLst>
                  <a:cxn ang="0">
                    <a:pos x="T0" y="T1"/>
                  </a:cxn>
                  <a:cxn ang="0">
                    <a:pos x="T2" y="T3"/>
                  </a:cxn>
                  <a:cxn ang="0">
                    <a:pos x="T4" y="T5"/>
                  </a:cxn>
                  <a:cxn ang="0">
                    <a:pos x="T6" y="T7"/>
                  </a:cxn>
                  <a:cxn ang="0">
                    <a:pos x="T8" y="T9"/>
                  </a:cxn>
                  <a:cxn ang="0">
                    <a:pos x="T10" y="T11"/>
                  </a:cxn>
                  <a:cxn ang="0">
                    <a:pos x="T12" y="T13"/>
                  </a:cxn>
                </a:cxnLst>
                <a:rect l="0" t="0" r="r" b="b"/>
                <a:pathLst>
                  <a:path w="86" h="82">
                    <a:moveTo>
                      <a:pt x="86" y="43"/>
                    </a:moveTo>
                    <a:cubicBezTo>
                      <a:pt x="86" y="19"/>
                      <a:pt x="67" y="0"/>
                      <a:pt x="43" y="0"/>
                    </a:cubicBezTo>
                    <a:cubicBezTo>
                      <a:pt x="20" y="0"/>
                      <a:pt x="0" y="19"/>
                      <a:pt x="0" y="43"/>
                    </a:cubicBezTo>
                    <a:cubicBezTo>
                      <a:pt x="0" y="51"/>
                      <a:pt x="3" y="60"/>
                      <a:pt x="8" y="66"/>
                    </a:cubicBezTo>
                    <a:cubicBezTo>
                      <a:pt x="12" y="65"/>
                      <a:pt x="16" y="65"/>
                      <a:pt x="20" y="65"/>
                    </a:cubicBezTo>
                    <a:cubicBezTo>
                      <a:pt x="36" y="65"/>
                      <a:pt x="50" y="72"/>
                      <a:pt x="60" y="82"/>
                    </a:cubicBezTo>
                    <a:cubicBezTo>
                      <a:pt x="75" y="76"/>
                      <a:pt x="86" y="60"/>
                      <a:pt x="86"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21" name="Freeform 206"/>
              <p:cNvSpPr/>
              <p:nvPr/>
            </p:nvSpPr>
            <p:spPr bwMode="auto">
              <a:xfrm>
                <a:off x="2890838" y="4527551"/>
                <a:ext cx="233363" cy="123825"/>
              </a:xfrm>
              <a:custGeom>
                <a:avLst/>
                <a:gdLst>
                  <a:gd name="T0" fmla="*/ 179 w 241"/>
                  <a:gd name="T1" fmla="*/ 25 h 128"/>
                  <a:gd name="T2" fmla="*/ 157 w 241"/>
                  <a:gd name="T3" fmla="*/ 31 h 128"/>
                  <a:gd name="T4" fmla="*/ 108 w 241"/>
                  <a:gd name="T5" fmla="*/ 0 h 128"/>
                  <a:gd name="T6" fmla="*/ 58 w 241"/>
                  <a:gd name="T7" fmla="*/ 32 h 128"/>
                  <a:gd name="T8" fmla="*/ 43 w 241"/>
                  <a:gd name="T9" fmla="*/ 26 h 128"/>
                  <a:gd name="T10" fmla="*/ 17 w 241"/>
                  <a:gd name="T11" fmla="*/ 52 h 128"/>
                  <a:gd name="T12" fmla="*/ 18 w 241"/>
                  <a:gd name="T13" fmla="*/ 59 h 128"/>
                  <a:gd name="T14" fmla="*/ 0 w 241"/>
                  <a:gd name="T15" fmla="*/ 91 h 128"/>
                  <a:gd name="T16" fmla="*/ 37 w 241"/>
                  <a:gd name="T17" fmla="*/ 128 h 128"/>
                  <a:gd name="T18" fmla="*/ 37 w 241"/>
                  <a:gd name="T19" fmla="*/ 128 h 128"/>
                  <a:gd name="T20" fmla="*/ 37 w 241"/>
                  <a:gd name="T21" fmla="*/ 128 h 128"/>
                  <a:gd name="T22" fmla="*/ 37 w 241"/>
                  <a:gd name="T23" fmla="*/ 128 h 128"/>
                  <a:gd name="T24" fmla="*/ 38 w 241"/>
                  <a:gd name="T25" fmla="*/ 128 h 128"/>
                  <a:gd name="T26" fmla="*/ 211 w 241"/>
                  <a:gd name="T27" fmla="*/ 128 h 128"/>
                  <a:gd name="T28" fmla="*/ 212 w 241"/>
                  <a:gd name="T29" fmla="*/ 128 h 128"/>
                  <a:gd name="T30" fmla="*/ 241 w 241"/>
                  <a:gd name="T31" fmla="*/ 99 h 128"/>
                  <a:gd name="T32" fmla="*/ 223 w 241"/>
                  <a:gd name="T33" fmla="*/ 72 h 128"/>
                  <a:gd name="T34" fmla="*/ 223 w 241"/>
                  <a:gd name="T35" fmla="*/ 69 h 128"/>
                  <a:gd name="T36" fmla="*/ 179 w 241"/>
                  <a:gd name="T37" fmla="*/ 2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1" h="128">
                    <a:moveTo>
                      <a:pt x="179" y="25"/>
                    </a:moveTo>
                    <a:cubicBezTo>
                      <a:pt x="171" y="25"/>
                      <a:pt x="164" y="27"/>
                      <a:pt x="157" y="31"/>
                    </a:cubicBezTo>
                    <a:cubicBezTo>
                      <a:pt x="148" y="13"/>
                      <a:pt x="129" y="0"/>
                      <a:pt x="108" y="0"/>
                    </a:cubicBezTo>
                    <a:cubicBezTo>
                      <a:pt x="86" y="0"/>
                      <a:pt x="67" y="13"/>
                      <a:pt x="58" y="32"/>
                    </a:cubicBezTo>
                    <a:cubicBezTo>
                      <a:pt x="54" y="28"/>
                      <a:pt x="49" y="26"/>
                      <a:pt x="43" y="26"/>
                    </a:cubicBezTo>
                    <a:cubicBezTo>
                      <a:pt x="29" y="26"/>
                      <a:pt x="17" y="38"/>
                      <a:pt x="17" y="52"/>
                    </a:cubicBezTo>
                    <a:cubicBezTo>
                      <a:pt x="17" y="54"/>
                      <a:pt x="18" y="57"/>
                      <a:pt x="18" y="59"/>
                    </a:cubicBezTo>
                    <a:cubicBezTo>
                      <a:pt x="8" y="66"/>
                      <a:pt x="0" y="77"/>
                      <a:pt x="0" y="91"/>
                    </a:cubicBezTo>
                    <a:cubicBezTo>
                      <a:pt x="0" y="111"/>
                      <a:pt x="17" y="128"/>
                      <a:pt x="37" y="128"/>
                    </a:cubicBezTo>
                    <a:cubicBezTo>
                      <a:pt x="37" y="128"/>
                      <a:pt x="37" y="128"/>
                      <a:pt x="37" y="128"/>
                    </a:cubicBezTo>
                    <a:cubicBezTo>
                      <a:pt x="37" y="128"/>
                      <a:pt x="37" y="128"/>
                      <a:pt x="37" y="128"/>
                    </a:cubicBezTo>
                    <a:cubicBezTo>
                      <a:pt x="37" y="128"/>
                      <a:pt x="37" y="128"/>
                      <a:pt x="37" y="128"/>
                    </a:cubicBezTo>
                    <a:cubicBezTo>
                      <a:pt x="38" y="128"/>
                      <a:pt x="38" y="128"/>
                      <a:pt x="38" y="128"/>
                    </a:cubicBezTo>
                    <a:cubicBezTo>
                      <a:pt x="211" y="128"/>
                      <a:pt x="211" y="128"/>
                      <a:pt x="211" y="128"/>
                    </a:cubicBezTo>
                    <a:cubicBezTo>
                      <a:pt x="211" y="128"/>
                      <a:pt x="212" y="128"/>
                      <a:pt x="212" y="128"/>
                    </a:cubicBezTo>
                    <a:cubicBezTo>
                      <a:pt x="228" y="128"/>
                      <a:pt x="241" y="115"/>
                      <a:pt x="241" y="99"/>
                    </a:cubicBezTo>
                    <a:cubicBezTo>
                      <a:pt x="241" y="87"/>
                      <a:pt x="234" y="76"/>
                      <a:pt x="223" y="72"/>
                    </a:cubicBezTo>
                    <a:cubicBezTo>
                      <a:pt x="223" y="71"/>
                      <a:pt x="223" y="70"/>
                      <a:pt x="223" y="69"/>
                    </a:cubicBezTo>
                    <a:cubicBezTo>
                      <a:pt x="223" y="45"/>
                      <a:pt x="204" y="25"/>
                      <a:pt x="17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grpSp>
        <p:grpSp>
          <p:nvGrpSpPr>
            <p:cNvPr id="46" name="组合 45"/>
            <p:cNvGrpSpPr/>
            <p:nvPr/>
          </p:nvGrpSpPr>
          <p:grpSpPr>
            <a:xfrm>
              <a:off x="4352924" y="2711691"/>
              <a:ext cx="459845" cy="352034"/>
              <a:chOff x="4260851" y="2633664"/>
              <a:chExt cx="331788" cy="254000"/>
            </a:xfrm>
            <a:grpFill/>
          </p:grpSpPr>
          <p:sp>
            <p:nvSpPr>
              <p:cNvPr id="47" name="Freeform 819"/>
              <p:cNvSpPr>
                <a:spLocks noEditPoints="1"/>
              </p:cNvSpPr>
              <p:nvPr/>
            </p:nvSpPr>
            <p:spPr bwMode="auto">
              <a:xfrm>
                <a:off x="4297364" y="2633664"/>
                <a:ext cx="260350" cy="174625"/>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48" name="Freeform 820"/>
              <p:cNvSpPr>
                <a:spLocks noEditPoints="1"/>
              </p:cNvSpPr>
              <p:nvPr/>
            </p:nvSpPr>
            <p:spPr bwMode="auto">
              <a:xfrm>
                <a:off x="4260851" y="2822576"/>
                <a:ext cx="331788" cy="38100"/>
              </a:xfrm>
              <a:custGeom>
                <a:avLst/>
                <a:gdLst>
                  <a:gd name="T0" fmla="*/ 187 w 209"/>
                  <a:gd name="T1" fmla="*/ 0 h 24"/>
                  <a:gd name="T2" fmla="*/ 23 w 209"/>
                  <a:gd name="T3" fmla="*/ 0 h 24"/>
                  <a:gd name="T4" fmla="*/ 0 w 209"/>
                  <a:gd name="T5" fmla="*/ 24 h 24"/>
                  <a:gd name="T6" fmla="*/ 209 w 209"/>
                  <a:gd name="T7" fmla="*/ 24 h 24"/>
                  <a:gd name="T8" fmla="*/ 187 w 209"/>
                  <a:gd name="T9" fmla="*/ 0 h 24"/>
                  <a:gd name="T10" fmla="*/ 80 w 209"/>
                  <a:gd name="T11" fmla="*/ 17 h 24"/>
                  <a:gd name="T12" fmla="*/ 89 w 209"/>
                  <a:gd name="T13" fmla="*/ 8 h 24"/>
                  <a:gd name="T14" fmla="*/ 121 w 209"/>
                  <a:gd name="T15" fmla="*/ 8 h 24"/>
                  <a:gd name="T16" fmla="*/ 129 w 209"/>
                  <a:gd name="T17" fmla="*/ 17 h 24"/>
                  <a:gd name="T18" fmla="*/ 80 w 209"/>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4">
                    <a:moveTo>
                      <a:pt x="187" y="0"/>
                    </a:moveTo>
                    <a:lnTo>
                      <a:pt x="23" y="0"/>
                    </a:lnTo>
                    <a:lnTo>
                      <a:pt x="0" y="24"/>
                    </a:lnTo>
                    <a:lnTo>
                      <a:pt x="209" y="24"/>
                    </a:lnTo>
                    <a:lnTo>
                      <a:pt x="187" y="0"/>
                    </a:lnTo>
                    <a:close/>
                    <a:moveTo>
                      <a:pt x="80" y="17"/>
                    </a:moveTo>
                    <a:lnTo>
                      <a:pt x="89" y="8"/>
                    </a:lnTo>
                    <a:lnTo>
                      <a:pt x="121" y="8"/>
                    </a:lnTo>
                    <a:lnTo>
                      <a:pt x="129" y="17"/>
                    </a:lnTo>
                    <a:lnTo>
                      <a:pt x="80"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49" name="Freeform 821"/>
              <p:cNvSpPr/>
              <p:nvPr/>
            </p:nvSpPr>
            <p:spPr bwMode="auto">
              <a:xfrm>
                <a:off x="4260851" y="2874964"/>
                <a:ext cx="331788" cy="12700"/>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grpSp>
      </p:grpSp>
      <p:grpSp>
        <p:nvGrpSpPr>
          <p:cNvPr id="61" name="组合 60"/>
          <p:cNvGrpSpPr/>
          <p:nvPr/>
        </p:nvGrpSpPr>
        <p:grpSpPr>
          <a:xfrm>
            <a:off x="1153748" y="2990115"/>
            <a:ext cx="2108525" cy="1617349"/>
            <a:chOff x="1093649" y="2835227"/>
            <a:chExt cx="1999304" cy="1533571"/>
          </a:xfrm>
        </p:grpSpPr>
        <p:grpSp>
          <p:nvGrpSpPr>
            <p:cNvPr id="2" name="组合 1"/>
            <p:cNvGrpSpPr/>
            <p:nvPr/>
          </p:nvGrpSpPr>
          <p:grpSpPr>
            <a:xfrm>
              <a:off x="1093649" y="2835227"/>
              <a:ext cx="1999304" cy="1533571"/>
              <a:chOff x="2890838" y="4437063"/>
              <a:chExt cx="279398" cy="214313"/>
            </a:xfrm>
            <a:solidFill>
              <a:srgbClr val="435468"/>
            </a:solidFill>
          </p:grpSpPr>
          <p:sp>
            <p:nvSpPr>
              <p:cNvPr id="3" name="Freeform 198"/>
              <p:cNvSpPr/>
              <p:nvPr/>
            </p:nvSpPr>
            <p:spPr bwMode="auto">
              <a:xfrm>
                <a:off x="3071811" y="4437063"/>
                <a:ext cx="31750" cy="28575"/>
              </a:xfrm>
              <a:custGeom>
                <a:avLst/>
                <a:gdLst>
                  <a:gd name="T0" fmla="*/ 32 w 33"/>
                  <a:gd name="T1" fmla="*/ 30 h 30"/>
                  <a:gd name="T2" fmla="*/ 33 w 33"/>
                  <a:gd name="T3" fmla="*/ 30 h 30"/>
                  <a:gd name="T4" fmla="*/ 16 w 33"/>
                  <a:gd name="T5" fmla="*/ 0 h 30"/>
                  <a:gd name="T6" fmla="*/ 0 w 33"/>
                  <a:gd name="T7" fmla="*/ 30 h 30"/>
                  <a:gd name="T8" fmla="*/ 0 w 33"/>
                  <a:gd name="T9" fmla="*/ 30 h 30"/>
                  <a:gd name="T10" fmla="*/ 16 w 33"/>
                  <a:gd name="T11" fmla="*/ 28 h 30"/>
                  <a:gd name="T12" fmla="*/ 32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32" y="30"/>
                    </a:moveTo>
                    <a:cubicBezTo>
                      <a:pt x="33" y="30"/>
                      <a:pt x="33" y="30"/>
                      <a:pt x="33" y="30"/>
                    </a:cubicBezTo>
                    <a:cubicBezTo>
                      <a:pt x="16" y="0"/>
                      <a:pt x="16" y="0"/>
                      <a:pt x="16" y="0"/>
                    </a:cubicBezTo>
                    <a:cubicBezTo>
                      <a:pt x="0" y="30"/>
                      <a:pt x="0" y="30"/>
                      <a:pt x="0" y="30"/>
                    </a:cubicBezTo>
                    <a:cubicBezTo>
                      <a:pt x="0" y="30"/>
                      <a:pt x="0" y="30"/>
                      <a:pt x="0" y="30"/>
                    </a:cubicBezTo>
                    <a:cubicBezTo>
                      <a:pt x="6" y="29"/>
                      <a:pt x="11" y="28"/>
                      <a:pt x="16" y="28"/>
                    </a:cubicBezTo>
                    <a:cubicBezTo>
                      <a:pt x="22" y="28"/>
                      <a:pt x="27" y="29"/>
                      <a:pt x="32" y="3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4" name="Freeform 199"/>
              <p:cNvSpPr/>
              <p:nvPr/>
            </p:nvSpPr>
            <p:spPr bwMode="auto">
              <a:xfrm>
                <a:off x="3141661" y="4503738"/>
                <a:ext cx="28575" cy="31750"/>
              </a:xfrm>
              <a:custGeom>
                <a:avLst/>
                <a:gdLst>
                  <a:gd name="T0" fmla="*/ 0 w 30"/>
                  <a:gd name="T1" fmla="*/ 33 h 33"/>
                  <a:gd name="T2" fmla="*/ 0 w 30"/>
                  <a:gd name="T3" fmla="*/ 33 h 33"/>
                  <a:gd name="T4" fmla="*/ 30 w 30"/>
                  <a:gd name="T5" fmla="*/ 17 h 33"/>
                  <a:gd name="T6" fmla="*/ 0 w 30"/>
                  <a:gd name="T7" fmla="*/ 0 h 33"/>
                  <a:gd name="T8" fmla="*/ 0 w 30"/>
                  <a:gd name="T9" fmla="*/ 1 h 33"/>
                  <a:gd name="T10" fmla="*/ 2 w 30"/>
                  <a:gd name="T11" fmla="*/ 17 h 33"/>
                  <a:gd name="T12" fmla="*/ 0 w 30"/>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0" h="33">
                    <a:moveTo>
                      <a:pt x="0" y="33"/>
                    </a:moveTo>
                    <a:cubicBezTo>
                      <a:pt x="0" y="33"/>
                      <a:pt x="0" y="33"/>
                      <a:pt x="0" y="33"/>
                    </a:cubicBezTo>
                    <a:cubicBezTo>
                      <a:pt x="30" y="17"/>
                      <a:pt x="30" y="17"/>
                      <a:pt x="30" y="17"/>
                    </a:cubicBezTo>
                    <a:cubicBezTo>
                      <a:pt x="0" y="0"/>
                      <a:pt x="0" y="0"/>
                      <a:pt x="0" y="0"/>
                    </a:cubicBezTo>
                    <a:cubicBezTo>
                      <a:pt x="0" y="1"/>
                      <a:pt x="0" y="1"/>
                      <a:pt x="0" y="1"/>
                    </a:cubicBezTo>
                    <a:cubicBezTo>
                      <a:pt x="1" y="6"/>
                      <a:pt x="2" y="11"/>
                      <a:pt x="2" y="17"/>
                    </a:cubicBezTo>
                    <a:cubicBezTo>
                      <a:pt x="2" y="22"/>
                      <a:pt x="1" y="28"/>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5" name="Freeform 200"/>
              <p:cNvSpPr/>
              <p:nvPr/>
            </p:nvSpPr>
            <p:spPr bwMode="auto">
              <a:xfrm>
                <a:off x="3113086" y="4460876"/>
                <a:ext cx="33338" cy="31750"/>
              </a:xfrm>
              <a:custGeom>
                <a:avLst/>
                <a:gdLst>
                  <a:gd name="T0" fmla="*/ 22 w 33"/>
                  <a:gd name="T1" fmla="*/ 32 h 33"/>
                  <a:gd name="T2" fmla="*/ 23 w 33"/>
                  <a:gd name="T3" fmla="*/ 33 h 33"/>
                  <a:gd name="T4" fmla="*/ 33 w 33"/>
                  <a:gd name="T5" fmla="*/ 0 h 33"/>
                  <a:gd name="T6" fmla="*/ 0 w 33"/>
                  <a:gd name="T7" fmla="*/ 10 h 33"/>
                  <a:gd name="T8" fmla="*/ 1 w 33"/>
                  <a:gd name="T9" fmla="*/ 11 h 33"/>
                  <a:gd name="T10" fmla="*/ 22 w 33"/>
                  <a:gd name="T11" fmla="*/ 32 h 33"/>
                </a:gdLst>
                <a:ahLst/>
                <a:cxnLst>
                  <a:cxn ang="0">
                    <a:pos x="T0" y="T1"/>
                  </a:cxn>
                  <a:cxn ang="0">
                    <a:pos x="T2" y="T3"/>
                  </a:cxn>
                  <a:cxn ang="0">
                    <a:pos x="T4" y="T5"/>
                  </a:cxn>
                  <a:cxn ang="0">
                    <a:pos x="T6" y="T7"/>
                  </a:cxn>
                  <a:cxn ang="0">
                    <a:pos x="T8" y="T9"/>
                  </a:cxn>
                  <a:cxn ang="0">
                    <a:pos x="T10" y="T11"/>
                  </a:cxn>
                </a:cxnLst>
                <a:rect l="0" t="0" r="r" b="b"/>
                <a:pathLst>
                  <a:path w="33" h="33">
                    <a:moveTo>
                      <a:pt x="22" y="32"/>
                    </a:moveTo>
                    <a:cubicBezTo>
                      <a:pt x="23" y="33"/>
                      <a:pt x="23" y="33"/>
                      <a:pt x="23" y="33"/>
                    </a:cubicBezTo>
                    <a:cubicBezTo>
                      <a:pt x="33" y="0"/>
                      <a:pt x="33" y="0"/>
                      <a:pt x="33" y="0"/>
                    </a:cubicBezTo>
                    <a:cubicBezTo>
                      <a:pt x="0" y="10"/>
                      <a:pt x="0" y="10"/>
                      <a:pt x="0" y="10"/>
                    </a:cubicBezTo>
                    <a:cubicBezTo>
                      <a:pt x="1" y="11"/>
                      <a:pt x="1" y="11"/>
                      <a:pt x="1" y="11"/>
                    </a:cubicBezTo>
                    <a:cubicBezTo>
                      <a:pt x="10" y="16"/>
                      <a:pt x="17" y="23"/>
                      <a:pt x="22"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6" name="Freeform 201"/>
              <p:cNvSpPr/>
              <p:nvPr/>
            </p:nvSpPr>
            <p:spPr bwMode="auto">
              <a:xfrm>
                <a:off x="3006723" y="4503738"/>
                <a:ext cx="26988" cy="25400"/>
              </a:xfrm>
              <a:custGeom>
                <a:avLst/>
                <a:gdLst>
                  <a:gd name="T0" fmla="*/ 25 w 27"/>
                  <a:gd name="T1" fmla="*/ 17 h 26"/>
                  <a:gd name="T2" fmla="*/ 27 w 27"/>
                  <a:gd name="T3" fmla="*/ 0 h 26"/>
                  <a:gd name="T4" fmla="*/ 27 w 27"/>
                  <a:gd name="T5" fmla="*/ 0 h 26"/>
                  <a:gd name="T6" fmla="*/ 0 w 27"/>
                  <a:gd name="T7" fmla="*/ 15 h 26"/>
                  <a:gd name="T8" fmla="*/ 26 w 27"/>
                  <a:gd name="T9" fmla="*/ 26 h 26"/>
                  <a:gd name="T10" fmla="*/ 25 w 27"/>
                  <a:gd name="T11" fmla="*/ 17 h 26"/>
                </a:gdLst>
                <a:ahLst/>
                <a:cxnLst>
                  <a:cxn ang="0">
                    <a:pos x="T0" y="T1"/>
                  </a:cxn>
                  <a:cxn ang="0">
                    <a:pos x="T2" y="T3"/>
                  </a:cxn>
                  <a:cxn ang="0">
                    <a:pos x="T4" y="T5"/>
                  </a:cxn>
                  <a:cxn ang="0">
                    <a:pos x="T6" y="T7"/>
                  </a:cxn>
                  <a:cxn ang="0">
                    <a:pos x="T8" y="T9"/>
                  </a:cxn>
                  <a:cxn ang="0">
                    <a:pos x="T10" y="T11"/>
                  </a:cxn>
                </a:cxnLst>
                <a:rect l="0" t="0" r="r" b="b"/>
                <a:pathLst>
                  <a:path w="27" h="26">
                    <a:moveTo>
                      <a:pt x="25" y="17"/>
                    </a:moveTo>
                    <a:cubicBezTo>
                      <a:pt x="25" y="11"/>
                      <a:pt x="26" y="5"/>
                      <a:pt x="27" y="0"/>
                    </a:cubicBezTo>
                    <a:cubicBezTo>
                      <a:pt x="27" y="0"/>
                      <a:pt x="27" y="0"/>
                      <a:pt x="27" y="0"/>
                    </a:cubicBezTo>
                    <a:cubicBezTo>
                      <a:pt x="0" y="15"/>
                      <a:pt x="0" y="15"/>
                      <a:pt x="0" y="15"/>
                    </a:cubicBezTo>
                    <a:cubicBezTo>
                      <a:pt x="9" y="17"/>
                      <a:pt x="18" y="21"/>
                      <a:pt x="26" y="26"/>
                    </a:cubicBezTo>
                    <a:cubicBezTo>
                      <a:pt x="25" y="23"/>
                      <a:pt x="25" y="20"/>
                      <a:pt x="25"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7" name="Freeform 202"/>
              <p:cNvSpPr/>
              <p:nvPr/>
            </p:nvSpPr>
            <p:spPr bwMode="auto">
              <a:xfrm>
                <a:off x="3113087" y="4546601"/>
                <a:ext cx="33338" cy="31750"/>
              </a:xfrm>
              <a:custGeom>
                <a:avLst/>
                <a:gdLst>
                  <a:gd name="T0" fmla="*/ 33 w 33"/>
                  <a:gd name="T1" fmla="*/ 33 h 33"/>
                  <a:gd name="T2" fmla="*/ 23 w 33"/>
                  <a:gd name="T3" fmla="*/ 0 h 33"/>
                  <a:gd name="T4" fmla="*/ 22 w 33"/>
                  <a:gd name="T5" fmla="*/ 1 h 33"/>
                  <a:gd name="T6" fmla="*/ 1 w 33"/>
                  <a:gd name="T7" fmla="*/ 22 h 33"/>
                  <a:gd name="T8" fmla="*/ 0 w 33"/>
                  <a:gd name="T9" fmla="*/ 24 h 33"/>
                  <a:gd name="T10" fmla="*/ 33 w 33"/>
                  <a:gd name="T11" fmla="*/ 33 h 33"/>
                </a:gdLst>
                <a:ahLst/>
                <a:cxnLst>
                  <a:cxn ang="0">
                    <a:pos x="T0" y="T1"/>
                  </a:cxn>
                  <a:cxn ang="0">
                    <a:pos x="T2" y="T3"/>
                  </a:cxn>
                  <a:cxn ang="0">
                    <a:pos x="T4" y="T5"/>
                  </a:cxn>
                  <a:cxn ang="0">
                    <a:pos x="T6" y="T7"/>
                  </a:cxn>
                  <a:cxn ang="0">
                    <a:pos x="T8" y="T9"/>
                  </a:cxn>
                  <a:cxn ang="0">
                    <a:pos x="T10" y="T11"/>
                  </a:cxn>
                </a:cxnLst>
                <a:rect l="0" t="0" r="r" b="b"/>
                <a:pathLst>
                  <a:path w="33" h="33">
                    <a:moveTo>
                      <a:pt x="33" y="33"/>
                    </a:moveTo>
                    <a:cubicBezTo>
                      <a:pt x="23" y="0"/>
                      <a:pt x="23" y="0"/>
                      <a:pt x="23" y="0"/>
                    </a:cubicBezTo>
                    <a:cubicBezTo>
                      <a:pt x="22" y="1"/>
                      <a:pt x="22" y="1"/>
                      <a:pt x="22" y="1"/>
                    </a:cubicBezTo>
                    <a:cubicBezTo>
                      <a:pt x="17" y="10"/>
                      <a:pt x="10" y="17"/>
                      <a:pt x="1" y="22"/>
                    </a:cubicBezTo>
                    <a:cubicBezTo>
                      <a:pt x="0" y="24"/>
                      <a:pt x="0" y="24"/>
                      <a:pt x="0" y="24"/>
                    </a:cubicBezTo>
                    <a:lnTo>
                      <a:pt x="33" y="3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8" name="Freeform 203"/>
              <p:cNvSpPr/>
              <p:nvPr/>
            </p:nvSpPr>
            <p:spPr bwMode="auto">
              <a:xfrm>
                <a:off x="3028949" y="4460877"/>
                <a:ext cx="31750" cy="31750"/>
              </a:xfrm>
              <a:custGeom>
                <a:avLst/>
                <a:gdLst>
                  <a:gd name="T0" fmla="*/ 32 w 33"/>
                  <a:gd name="T1" fmla="*/ 11 h 33"/>
                  <a:gd name="T2" fmla="*/ 33 w 33"/>
                  <a:gd name="T3" fmla="*/ 10 h 33"/>
                  <a:gd name="T4" fmla="*/ 0 w 33"/>
                  <a:gd name="T5" fmla="*/ 0 h 33"/>
                  <a:gd name="T6" fmla="*/ 10 w 33"/>
                  <a:gd name="T7" fmla="*/ 33 h 33"/>
                  <a:gd name="T8" fmla="*/ 10 w 33"/>
                  <a:gd name="T9" fmla="*/ 32 h 33"/>
                  <a:gd name="T10" fmla="*/ 32 w 33"/>
                  <a:gd name="T11" fmla="*/ 11 h 33"/>
                </a:gdLst>
                <a:ahLst/>
                <a:cxnLst>
                  <a:cxn ang="0">
                    <a:pos x="T0" y="T1"/>
                  </a:cxn>
                  <a:cxn ang="0">
                    <a:pos x="T2" y="T3"/>
                  </a:cxn>
                  <a:cxn ang="0">
                    <a:pos x="T4" y="T5"/>
                  </a:cxn>
                  <a:cxn ang="0">
                    <a:pos x="T6" y="T7"/>
                  </a:cxn>
                  <a:cxn ang="0">
                    <a:pos x="T8" y="T9"/>
                  </a:cxn>
                  <a:cxn ang="0">
                    <a:pos x="T10" y="T11"/>
                  </a:cxn>
                </a:cxnLst>
                <a:rect l="0" t="0" r="r" b="b"/>
                <a:pathLst>
                  <a:path w="33" h="33">
                    <a:moveTo>
                      <a:pt x="32" y="11"/>
                    </a:moveTo>
                    <a:cubicBezTo>
                      <a:pt x="33" y="10"/>
                      <a:pt x="33" y="10"/>
                      <a:pt x="33" y="10"/>
                    </a:cubicBezTo>
                    <a:cubicBezTo>
                      <a:pt x="0" y="0"/>
                      <a:pt x="0" y="0"/>
                      <a:pt x="0" y="0"/>
                    </a:cubicBezTo>
                    <a:cubicBezTo>
                      <a:pt x="10" y="33"/>
                      <a:pt x="10" y="33"/>
                      <a:pt x="10" y="33"/>
                    </a:cubicBezTo>
                    <a:cubicBezTo>
                      <a:pt x="10" y="32"/>
                      <a:pt x="10" y="32"/>
                      <a:pt x="10" y="32"/>
                    </a:cubicBezTo>
                    <a:cubicBezTo>
                      <a:pt x="16" y="23"/>
                      <a:pt x="23" y="16"/>
                      <a:pt x="32"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9" name="Freeform 204"/>
              <p:cNvSpPr/>
              <p:nvPr/>
            </p:nvSpPr>
            <p:spPr bwMode="auto">
              <a:xfrm>
                <a:off x="3044824" y="4478339"/>
                <a:ext cx="84138" cy="79375"/>
              </a:xfrm>
              <a:custGeom>
                <a:avLst/>
                <a:gdLst>
                  <a:gd name="T0" fmla="*/ 86 w 86"/>
                  <a:gd name="T1" fmla="*/ 43 h 82"/>
                  <a:gd name="T2" fmla="*/ 43 w 86"/>
                  <a:gd name="T3" fmla="*/ 0 h 82"/>
                  <a:gd name="T4" fmla="*/ 0 w 86"/>
                  <a:gd name="T5" fmla="*/ 43 h 82"/>
                  <a:gd name="T6" fmla="*/ 8 w 86"/>
                  <a:gd name="T7" fmla="*/ 66 h 82"/>
                  <a:gd name="T8" fmla="*/ 20 w 86"/>
                  <a:gd name="T9" fmla="*/ 65 h 82"/>
                  <a:gd name="T10" fmla="*/ 60 w 86"/>
                  <a:gd name="T11" fmla="*/ 82 h 82"/>
                  <a:gd name="T12" fmla="*/ 86 w 86"/>
                  <a:gd name="T13" fmla="*/ 43 h 82"/>
                </a:gdLst>
                <a:ahLst/>
                <a:cxnLst>
                  <a:cxn ang="0">
                    <a:pos x="T0" y="T1"/>
                  </a:cxn>
                  <a:cxn ang="0">
                    <a:pos x="T2" y="T3"/>
                  </a:cxn>
                  <a:cxn ang="0">
                    <a:pos x="T4" y="T5"/>
                  </a:cxn>
                  <a:cxn ang="0">
                    <a:pos x="T6" y="T7"/>
                  </a:cxn>
                  <a:cxn ang="0">
                    <a:pos x="T8" y="T9"/>
                  </a:cxn>
                  <a:cxn ang="0">
                    <a:pos x="T10" y="T11"/>
                  </a:cxn>
                  <a:cxn ang="0">
                    <a:pos x="T12" y="T13"/>
                  </a:cxn>
                </a:cxnLst>
                <a:rect l="0" t="0" r="r" b="b"/>
                <a:pathLst>
                  <a:path w="86" h="82">
                    <a:moveTo>
                      <a:pt x="86" y="43"/>
                    </a:moveTo>
                    <a:cubicBezTo>
                      <a:pt x="86" y="19"/>
                      <a:pt x="67" y="0"/>
                      <a:pt x="43" y="0"/>
                    </a:cubicBezTo>
                    <a:cubicBezTo>
                      <a:pt x="20" y="0"/>
                      <a:pt x="0" y="19"/>
                      <a:pt x="0" y="43"/>
                    </a:cubicBezTo>
                    <a:cubicBezTo>
                      <a:pt x="0" y="51"/>
                      <a:pt x="3" y="60"/>
                      <a:pt x="8" y="66"/>
                    </a:cubicBezTo>
                    <a:cubicBezTo>
                      <a:pt x="12" y="65"/>
                      <a:pt x="16" y="65"/>
                      <a:pt x="20" y="65"/>
                    </a:cubicBezTo>
                    <a:cubicBezTo>
                      <a:pt x="36" y="65"/>
                      <a:pt x="50" y="72"/>
                      <a:pt x="60" y="82"/>
                    </a:cubicBezTo>
                    <a:cubicBezTo>
                      <a:pt x="75" y="76"/>
                      <a:pt x="86" y="60"/>
                      <a:pt x="86" y="4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10" name="Freeform 206"/>
              <p:cNvSpPr/>
              <p:nvPr/>
            </p:nvSpPr>
            <p:spPr bwMode="auto">
              <a:xfrm>
                <a:off x="2890838" y="4527551"/>
                <a:ext cx="233363" cy="123825"/>
              </a:xfrm>
              <a:custGeom>
                <a:avLst/>
                <a:gdLst>
                  <a:gd name="T0" fmla="*/ 179 w 241"/>
                  <a:gd name="T1" fmla="*/ 25 h 128"/>
                  <a:gd name="T2" fmla="*/ 157 w 241"/>
                  <a:gd name="T3" fmla="*/ 31 h 128"/>
                  <a:gd name="T4" fmla="*/ 108 w 241"/>
                  <a:gd name="T5" fmla="*/ 0 h 128"/>
                  <a:gd name="T6" fmla="*/ 58 w 241"/>
                  <a:gd name="T7" fmla="*/ 32 h 128"/>
                  <a:gd name="T8" fmla="*/ 43 w 241"/>
                  <a:gd name="T9" fmla="*/ 26 h 128"/>
                  <a:gd name="T10" fmla="*/ 17 w 241"/>
                  <a:gd name="T11" fmla="*/ 52 h 128"/>
                  <a:gd name="T12" fmla="*/ 18 w 241"/>
                  <a:gd name="T13" fmla="*/ 59 h 128"/>
                  <a:gd name="T14" fmla="*/ 0 w 241"/>
                  <a:gd name="T15" fmla="*/ 91 h 128"/>
                  <a:gd name="T16" fmla="*/ 37 w 241"/>
                  <a:gd name="T17" fmla="*/ 128 h 128"/>
                  <a:gd name="T18" fmla="*/ 37 w 241"/>
                  <a:gd name="T19" fmla="*/ 128 h 128"/>
                  <a:gd name="T20" fmla="*/ 37 w 241"/>
                  <a:gd name="T21" fmla="*/ 128 h 128"/>
                  <a:gd name="T22" fmla="*/ 37 w 241"/>
                  <a:gd name="T23" fmla="*/ 128 h 128"/>
                  <a:gd name="T24" fmla="*/ 38 w 241"/>
                  <a:gd name="T25" fmla="*/ 128 h 128"/>
                  <a:gd name="T26" fmla="*/ 211 w 241"/>
                  <a:gd name="T27" fmla="*/ 128 h 128"/>
                  <a:gd name="T28" fmla="*/ 212 w 241"/>
                  <a:gd name="T29" fmla="*/ 128 h 128"/>
                  <a:gd name="T30" fmla="*/ 241 w 241"/>
                  <a:gd name="T31" fmla="*/ 99 h 128"/>
                  <a:gd name="T32" fmla="*/ 223 w 241"/>
                  <a:gd name="T33" fmla="*/ 72 h 128"/>
                  <a:gd name="T34" fmla="*/ 223 w 241"/>
                  <a:gd name="T35" fmla="*/ 69 h 128"/>
                  <a:gd name="T36" fmla="*/ 179 w 241"/>
                  <a:gd name="T37" fmla="*/ 2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1" h="128">
                    <a:moveTo>
                      <a:pt x="179" y="25"/>
                    </a:moveTo>
                    <a:cubicBezTo>
                      <a:pt x="171" y="25"/>
                      <a:pt x="164" y="27"/>
                      <a:pt x="157" y="31"/>
                    </a:cubicBezTo>
                    <a:cubicBezTo>
                      <a:pt x="148" y="13"/>
                      <a:pt x="129" y="0"/>
                      <a:pt x="108" y="0"/>
                    </a:cubicBezTo>
                    <a:cubicBezTo>
                      <a:pt x="86" y="0"/>
                      <a:pt x="67" y="13"/>
                      <a:pt x="58" y="32"/>
                    </a:cubicBezTo>
                    <a:cubicBezTo>
                      <a:pt x="54" y="28"/>
                      <a:pt x="49" y="26"/>
                      <a:pt x="43" y="26"/>
                    </a:cubicBezTo>
                    <a:cubicBezTo>
                      <a:pt x="29" y="26"/>
                      <a:pt x="17" y="38"/>
                      <a:pt x="17" y="52"/>
                    </a:cubicBezTo>
                    <a:cubicBezTo>
                      <a:pt x="17" y="54"/>
                      <a:pt x="18" y="57"/>
                      <a:pt x="18" y="59"/>
                    </a:cubicBezTo>
                    <a:cubicBezTo>
                      <a:pt x="8" y="66"/>
                      <a:pt x="0" y="77"/>
                      <a:pt x="0" y="91"/>
                    </a:cubicBezTo>
                    <a:cubicBezTo>
                      <a:pt x="0" y="111"/>
                      <a:pt x="17" y="128"/>
                      <a:pt x="37" y="128"/>
                    </a:cubicBezTo>
                    <a:cubicBezTo>
                      <a:pt x="37" y="128"/>
                      <a:pt x="37" y="128"/>
                      <a:pt x="37" y="128"/>
                    </a:cubicBezTo>
                    <a:cubicBezTo>
                      <a:pt x="37" y="128"/>
                      <a:pt x="37" y="128"/>
                      <a:pt x="37" y="128"/>
                    </a:cubicBezTo>
                    <a:cubicBezTo>
                      <a:pt x="37" y="128"/>
                      <a:pt x="37" y="128"/>
                      <a:pt x="37" y="128"/>
                    </a:cubicBezTo>
                    <a:cubicBezTo>
                      <a:pt x="38" y="128"/>
                      <a:pt x="38" y="128"/>
                      <a:pt x="38" y="128"/>
                    </a:cubicBezTo>
                    <a:cubicBezTo>
                      <a:pt x="211" y="128"/>
                      <a:pt x="211" y="128"/>
                      <a:pt x="211" y="128"/>
                    </a:cubicBezTo>
                    <a:cubicBezTo>
                      <a:pt x="211" y="128"/>
                      <a:pt x="212" y="128"/>
                      <a:pt x="212" y="128"/>
                    </a:cubicBezTo>
                    <a:cubicBezTo>
                      <a:pt x="228" y="128"/>
                      <a:pt x="241" y="115"/>
                      <a:pt x="241" y="99"/>
                    </a:cubicBezTo>
                    <a:cubicBezTo>
                      <a:pt x="241" y="87"/>
                      <a:pt x="234" y="76"/>
                      <a:pt x="223" y="72"/>
                    </a:cubicBezTo>
                    <a:cubicBezTo>
                      <a:pt x="223" y="71"/>
                      <a:pt x="223" y="70"/>
                      <a:pt x="223" y="69"/>
                    </a:cubicBezTo>
                    <a:cubicBezTo>
                      <a:pt x="223" y="45"/>
                      <a:pt x="204" y="25"/>
                      <a:pt x="179"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grpSp>
        <p:grpSp>
          <p:nvGrpSpPr>
            <p:cNvPr id="50" name="组合 49"/>
            <p:cNvGrpSpPr/>
            <p:nvPr/>
          </p:nvGrpSpPr>
          <p:grpSpPr>
            <a:xfrm>
              <a:off x="1729572" y="3777081"/>
              <a:ext cx="404839" cy="462046"/>
              <a:chOff x="4279901" y="5935663"/>
              <a:chExt cx="292100" cy="333376"/>
            </a:xfrm>
            <a:solidFill>
              <a:schemeClr val="bg1"/>
            </a:solidFill>
          </p:grpSpPr>
          <p:sp>
            <p:nvSpPr>
              <p:cNvPr id="51" name="Freeform 874"/>
              <p:cNvSpPr>
                <a:spLocks noEditPoints="1"/>
              </p:cNvSpPr>
              <p:nvPr/>
            </p:nvSpPr>
            <p:spPr bwMode="auto">
              <a:xfrm>
                <a:off x="4476751" y="5935663"/>
                <a:ext cx="95250" cy="333375"/>
              </a:xfrm>
              <a:custGeom>
                <a:avLst/>
                <a:gdLst>
                  <a:gd name="T0" fmla="*/ 0 w 60"/>
                  <a:gd name="T1" fmla="*/ 0 h 210"/>
                  <a:gd name="T2" fmla="*/ 0 w 60"/>
                  <a:gd name="T3" fmla="*/ 210 h 210"/>
                  <a:gd name="T4" fmla="*/ 60 w 60"/>
                  <a:gd name="T5" fmla="*/ 210 h 210"/>
                  <a:gd name="T6" fmla="*/ 60 w 60"/>
                  <a:gd name="T7" fmla="*/ 0 h 210"/>
                  <a:gd name="T8" fmla="*/ 0 w 60"/>
                  <a:gd name="T9" fmla="*/ 0 h 210"/>
                  <a:gd name="T10" fmla="*/ 43 w 60"/>
                  <a:gd name="T11" fmla="*/ 157 h 210"/>
                  <a:gd name="T12" fmla="*/ 17 w 60"/>
                  <a:gd name="T13" fmla="*/ 157 h 210"/>
                  <a:gd name="T14" fmla="*/ 17 w 60"/>
                  <a:gd name="T15" fmla="*/ 131 h 210"/>
                  <a:gd name="T16" fmla="*/ 43 w 60"/>
                  <a:gd name="T17" fmla="*/ 131 h 210"/>
                  <a:gd name="T18" fmla="*/ 43 w 60"/>
                  <a:gd name="T19" fmla="*/ 157 h 210"/>
                  <a:gd name="T20" fmla="*/ 43 w 60"/>
                  <a:gd name="T21" fmla="*/ 105 h 210"/>
                  <a:gd name="T22" fmla="*/ 17 w 60"/>
                  <a:gd name="T23" fmla="*/ 105 h 210"/>
                  <a:gd name="T24" fmla="*/ 17 w 60"/>
                  <a:gd name="T25" fmla="*/ 78 h 210"/>
                  <a:gd name="T26" fmla="*/ 43 w 60"/>
                  <a:gd name="T27" fmla="*/ 78 h 210"/>
                  <a:gd name="T28" fmla="*/ 43 w 60"/>
                  <a:gd name="T29" fmla="*/ 105 h 210"/>
                  <a:gd name="T30" fmla="*/ 43 w 60"/>
                  <a:gd name="T31" fmla="*/ 52 h 210"/>
                  <a:gd name="T32" fmla="*/ 17 w 60"/>
                  <a:gd name="T33" fmla="*/ 52 h 210"/>
                  <a:gd name="T34" fmla="*/ 17 w 60"/>
                  <a:gd name="T35" fmla="*/ 26 h 210"/>
                  <a:gd name="T36" fmla="*/ 43 w 60"/>
                  <a:gd name="T37" fmla="*/ 26 h 210"/>
                  <a:gd name="T38" fmla="*/ 43 w 60"/>
                  <a:gd name="T39" fmla="*/ 5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10">
                    <a:moveTo>
                      <a:pt x="0" y="0"/>
                    </a:moveTo>
                    <a:lnTo>
                      <a:pt x="0" y="210"/>
                    </a:lnTo>
                    <a:lnTo>
                      <a:pt x="60" y="210"/>
                    </a:lnTo>
                    <a:lnTo>
                      <a:pt x="60" y="0"/>
                    </a:lnTo>
                    <a:lnTo>
                      <a:pt x="0" y="0"/>
                    </a:lnTo>
                    <a:close/>
                    <a:moveTo>
                      <a:pt x="43" y="157"/>
                    </a:moveTo>
                    <a:lnTo>
                      <a:pt x="17" y="157"/>
                    </a:lnTo>
                    <a:lnTo>
                      <a:pt x="17" y="131"/>
                    </a:lnTo>
                    <a:lnTo>
                      <a:pt x="43" y="131"/>
                    </a:lnTo>
                    <a:lnTo>
                      <a:pt x="43" y="157"/>
                    </a:lnTo>
                    <a:close/>
                    <a:moveTo>
                      <a:pt x="43" y="105"/>
                    </a:moveTo>
                    <a:lnTo>
                      <a:pt x="17" y="105"/>
                    </a:lnTo>
                    <a:lnTo>
                      <a:pt x="17" y="78"/>
                    </a:lnTo>
                    <a:lnTo>
                      <a:pt x="43" y="78"/>
                    </a:lnTo>
                    <a:lnTo>
                      <a:pt x="43" y="105"/>
                    </a:lnTo>
                    <a:close/>
                    <a:moveTo>
                      <a:pt x="43" y="52"/>
                    </a:moveTo>
                    <a:lnTo>
                      <a:pt x="17" y="52"/>
                    </a:lnTo>
                    <a:lnTo>
                      <a:pt x="17" y="26"/>
                    </a:lnTo>
                    <a:lnTo>
                      <a:pt x="43" y="26"/>
                    </a:lnTo>
                    <a:lnTo>
                      <a:pt x="43"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52" name="Freeform 875"/>
              <p:cNvSpPr>
                <a:spLocks noEditPoints="1"/>
              </p:cNvSpPr>
              <p:nvPr/>
            </p:nvSpPr>
            <p:spPr bwMode="auto">
              <a:xfrm>
                <a:off x="4279901" y="5981701"/>
                <a:ext cx="166688" cy="287338"/>
              </a:xfrm>
              <a:custGeom>
                <a:avLst/>
                <a:gdLst>
                  <a:gd name="T0" fmla="*/ 87 w 105"/>
                  <a:gd name="T1" fmla="*/ 9 h 181"/>
                  <a:gd name="T2" fmla="*/ 49 w 105"/>
                  <a:gd name="T3" fmla="*/ 9 h 181"/>
                  <a:gd name="T4" fmla="*/ 49 w 105"/>
                  <a:gd name="T5" fmla="*/ 23 h 181"/>
                  <a:gd name="T6" fmla="*/ 24 w 105"/>
                  <a:gd name="T7" fmla="*/ 23 h 181"/>
                  <a:gd name="T8" fmla="*/ 24 w 105"/>
                  <a:gd name="T9" fmla="*/ 0 h 181"/>
                  <a:gd name="T10" fmla="*/ 16 w 105"/>
                  <a:gd name="T11" fmla="*/ 0 h 181"/>
                  <a:gd name="T12" fmla="*/ 16 w 105"/>
                  <a:gd name="T13" fmla="*/ 23 h 181"/>
                  <a:gd name="T14" fmla="*/ 0 w 105"/>
                  <a:gd name="T15" fmla="*/ 23 h 181"/>
                  <a:gd name="T16" fmla="*/ 0 w 105"/>
                  <a:gd name="T17" fmla="*/ 181 h 181"/>
                  <a:gd name="T18" fmla="*/ 105 w 105"/>
                  <a:gd name="T19" fmla="*/ 181 h 181"/>
                  <a:gd name="T20" fmla="*/ 105 w 105"/>
                  <a:gd name="T21" fmla="*/ 23 h 181"/>
                  <a:gd name="T22" fmla="*/ 87 w 105"/>
                  <a:gd name="T23" fmla="*/ 23 h 181"/>
                  <a:gd name="T24" fmla="*/ 87 w 105"/>
                  <a:gd name="T25" fmla="*/ 9 h 181"/>
                  <a:gd name="T26" fmla="*/ 43 w 105"/>
                  <a:gd name="T27" fmla="*/ 128 h 181"/>
                  <a:gd name="T28" fmla="*/ 16 w 105"/>
                  <a:gd name="T29" fmla="*/ 128 h 181"/>
                  <a:gd name="T30" fmla="*/ 16 w 105"/>
                  <a:gd name="T31" fmla="*/ 102 h 181"/>
                  <a:gd name="T32" fmla="*/ 43 w 105"/>
                  <a:gd name="T33" fmla="*/ 102 h 181"/>
                  <a:gd name="T34" fmla="*/ 43 w 105"/>
                  <a:gd name="T35" fmla="*/ 128 h 181"/>
                  <a:gd name="T36" fmla="*/ 43 w 105"/>
                  <a:gd name="T37" fmla="*/ 76 h 181"/>
                  <a:gd name="T38" fmla="*/ 16 w 105"/>
                  <a:gd name="T39" fmla="*/ 76 h 181"/>
                  <a:gd name="T40" fmla="*/ 16 w 105"/>
                  <a:gd name="T41" fmla="*/ 49 h 181"/>
                  <a:gd name="T42" fmla="*/ 43 w 105"/>
                  <a:gd name="T43" fmla="*/ 49 h 181"/>
                  <a:gd name="T44" fmla="*/ 43 w 105"/>
                  <a:gd name="T45" fmla="*/ 76 h 181"/>
                  <a:gd name="T46" fmla="*/ 87 w 105"/>
                  <a:gd name="T47" fmla="*/ 128 h 181"/>
                  <a:gd name="T48" fmla="*/ 61 w 105"/>
                  <a:gd name="T49" fmla="*/ 128 h 181"/>
                  <a:gd name="T50" fmla="*/ 61 w 105"/>
                  <a:gd name="T51" fmla="*/ 102 h 181"/>
                  <a:gd name="T52" fmla="*/ 87 w 105"/>
                  <a:gd name="T53" fmla="*/ 102 h 181"/>
                  <a:gd name="T54" fmla="*/ 87 w 105"/>
                  <a:gd name="T55" fmla="*/ 128 h 181"/>
                  <a:gd name="T56" fmla="*/ 87 w 105"/>
                  <a:gd name="T57" fmla="*/ 76 h 181"/>
                  <a:gd name="T58" fmla="*/ 61 w 105"/>
                  <a:gd name="T59" fmla="*/ 76 h 181"/>
                  <a:gd name="T60" fmla="*/ 61 w 105"/>
                  <a:gd name="T61" fmla="*/ 49 h 181"/>
                  <a:gd name="T62" fmla="*/ 87 w 105"/>
                  <a:gd name="T63" fmla="*/ 49 h 181"/>
                  <a:gd name="T64" fmla="*/ 87 w 105"/>
                  <a:gd name="T65" fmla="*/ 7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181">
                    <a:moveTo>
                      <a:pt x="87" y="9"/>
                    </a:moveTo>
                    <a:lnTo>
                      <a:pt x="49" y="9"/>
                    </a:lnTo>
                    <a:lnTo>
                      <a:pt x="49" y="23"/>
                    </a:lnTo>
                    <a:lnTo>
                      <a:pt x="24" y="23"/>
                    </a:lnTo>
                    <a:lnTo>
                      <a:pt x="24" y="0"/>
                    </a:lnTo>
                    <a:lnTo>
                      <a:pt x="16" y="0"/>
                    </a:lnTo>
                    <a:lnTo>
                      <a:pt x="16" y="23"/>
                    </a:lnTo>
                    <a:lnTo>
                      <a:pt x="0" y="23"/>
                    </a:lnTo>
                    <a:lnTo>
                      <a:pt x="0" y="181"/>
                    </a:lnTo>
                    <a:lnTo>
                      <a:pt x="105" y="181"/>
                    </a:lnTo>
                    <a:lnTo>
                      <a:pt x="105" y="23"/>
                    </a:lnTo>
                    <a:lnTo>
                      <a:pt x="87" y="23"/>
                    </a:lnTo>
                    <a:lnTo>
                      <a:pt x="87" y="9"/>
                    </a:lnTo>
                    <a:close/>
                    <a:moveTo>
                      <a:pt x="43" y="128"/>
                    </a:moveTo>
                    <a:lnTo>
                      <a:pt x="16" y="128"/>
                    </a:lnTo>
                    <a:lnTo>
                      <a:pt x="16" y="102"/>
                    </a:lnTo>
                    <a:lnTo>
                      <a:pt x="43" y="102"/>
                    </a:lnTo>
                    <a:lnTo>
                      <a:pt x="43" y="128"/>
                    </a:lnTo>
                    <a:close/>
                    <a:moveTo>
                      <a:pt x="43" y="76"/>
                    </a:moveTo>
                    <a:lnTo>
                      <a:pt x="16" y="76"/>
                    </a:lnTo>
                    <a:lnTo>
                      <a:pt x="16" y="49"/>
                    </a:lnTo>
                    <a:lnTo>
                      <a:pt x="43" y="49"/>
                    </a:lnTo>
                    <a:lnTo>
                      <a:pt x="43" y="76"/>
                    </a:lnTo>
                    <a:close/>
                    <a:moveTo>
                      <a:pt x="87" y="128"/>
                    </a:moveTo>
                    <a:lnTo>
                      <a:pt x="61" y="128"/>
                    </a:lnTo>
                    <a:lnTo>
                      <a:pt x="61" y="102"/>
                    </a:lnTo>
                    <a:lnTo>
                      <a:pt x="87" y="102"/>
                    </a:lnTo>
                    <a:lnTo>
                      <a:pt x="87" y="128"/>
                    </a:lnTo>
                    <a:close/>
                    <a:moveTo>
                      <a:pt x="87" y="76"/>
                    </a:moveTo>
                    <a:lnTo>
                      <a:pt x="61" y="76"/>
                    </a:lnTo>
                    <a:lnTo>
                      <a:pt x="61" y="49"/>
                    </a:lnTo>
                    <a:lnTo>
                      <a:pt x="87" y="49"/>
                    </a:lnTo>
                    <a:lnTo>
                      <a:pt x="87"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grpSp>
      </p:grpSp>
      <p:grpSp>
        <p:nvGrpSpPr>
          <p:cNvPr id="63" name="组合 62"/>
          <p:cNvGrpSpPr/>
          <p:nvPr/>
        </p:nvGrpSpPr>
        <p:grpSpPr>
          <a:xfrm>
            <a:off x="6564841" y="3493289"/>
            <a:ext cx="2108525" cy="1617349"/>
            <a:chOff x="6224449" y="3312337"/>
            <a:chExt cx="1999304" cy="1533571"/>
          </a:xfrm>
          <a:solidFill>
            <a:schemeClr val="accent2"/>
          </a:solidFill>
        </p:grpSpPr>
        <p:grpSp>
          <p:nvGrpSpPr>
            <p:cNvPr id="24" name="组合 23"/>
            <p:cNvGrpSpPr/>
            <p:nvPr/>
          </p:nvGrpSpPr>
          <p:grpSpPr>
            <a:xfrm>
              <a:off x="6224449" y="3312337"/>
              <a:ext cx="1999304" cy="1533571"/>
              <a:chOff x="2890838" y="4437063"/>
              <a:chExt cx="279398" cy="214313"/>
            </a:xfrm>
            <a:grpFill/>
          </p:grpSpPr>
          <p:sp>
            <p:nvSpPr>
              <p:cNvPr id="25" name="Freeform 198"/>
              <p:cNvSpPr/>
              <p:nvPr/>
            </p:nvSpPr>
            <p:spPr bwMode="auto">
              <a:xfrm>
                <a:off x="3071811" y="4437063"/>
                <a:ext cx="31750" cy="28575"/>
              </a:xfrm>
              <a:custGeom>
                <a:avLst/>
                <a:gdLst>
                  <a:gd name="T0" fmla="*/ 32 w 33"/>
                  <a:gd name="T1" fmla="*/ 30 h 30"/>
                  <a:gd name="T2" fmla="*/ 33 w 33"/>
                  <a:gd name="T3" fmla="*/ 30 h 30"/>
                  <a:gd name="T4" fmla="*/ 16 w 33"/>
                  <a:gd name="T5" fmla="*/ 0 h 30"/>
                  <a:gd name="T6" fmla="*/ 0 w 33"/>
                  <a:gd name="T7" fmla="*/ 30 h 30"/>
                  <a:gd name="T8" fmla="*/ 0 w 33"/>
                  <a:gd name="T9" fmla="*/ 30 h 30"/>
                  <a:gd name="T10" fmla="*/ 16 w 33"/>
                  <a:gd name="T11" fmla="*/ 28 h 30"/>
                  <a:gd name="T12" fmla="*/ 32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32" y="30"/>
                    </a:moveTo>
                    <a:cubicBezTo>
                      <a:pt x="33" y="30"/>
                      <a:pt x="33" y="30"/>
                      <a:pt x="33" y="30"/>
                    </a:cubicBezTo>
                    <a:cubicBezTo>
                      <a:pt x="16" y="0"/>
                      <a:pt x="16" y="0"/>
                      <a:pt x="16" y="0"/>
                    </a:cubicBezTo>
                    <a:cubicBezTo>
                      <a:pt x="0" y="30"/>
                      <a:pt x="0" y="30"/>
                      <a:pt x="0" y="30"/>
                    </a:cubicBezTo>
                    <a:cubicBezTo>
                      <a:pt x="0" y="30"/>
                      <a:pt x="0" y="30"/>
                      <a:pt x="0" y="30"/>
                    </a:cubicBezTo>
                    <a:cubicBezTo>
                      <a:pt x="6" y="29"/>
                      <a:pt x="11" y="28"/>
                      <a:pt x="16" y="28"/>
                    </a:cubicBezTo>
                    <a:cubicBezTo>
                      <a:pt x="22" y="28"/>
                      <a:pt x="27" y="29"/>
                      <a:pt x="3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26" name="Freeform 199"/>
              <p:cNvSpPr/>
              <p:nvPr/>
            </p:nvSpPr>
            <p:spPr bwMode="auto">
              <a:xfrm>
                <a:off x="3141661" y="4503738"/>
                <a:ext cx="28575" cy="31750"/>
              </a:xfrm>
              <a:custGeom>
                <a:avLst/>
                <a:gdLst>
                  <a:gd name="T0" fmla="*/ 0 w 30"/>
                  <a:gd name="T1" fmla="*/ 33 h 33"/>
                  <a:gd name="T2" fmla="*/ 0 w 30"/>
                  <a:gd name="T3" fmla="*/ 33 h 33"/>
                  <a:gd name="T4" fmla="*/ 30 w 30"/>
                  <a:gd name="T5" fmla="*/ 17 h 33"/>
                  <a:gd name="T6" fmla="*/ 0 w 30"/>
                  <a:gd name="T7" fmla="*/ 0 h 33"/>
                  <a:gd name="T8" fmla="*/ 0 w 30"/>
                  <a:gd name="T9" fmla="*/ 1 h 33"/>
                  <a:gd name="T10" fmla="*/ 2 w 30"/>
                  <a:gd name="T11" fmla="*/ 17 h 33"/>
                  <a:gd name="T12" fmla="*/ 0 w 30"/>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0" h="33">
                    <a:moveTo>
                      <a:pt x="0" y="33"/>
                    </a:moveTo>
                    <a:cubicBezTo>
                      <a:pt x="0" y="33"/>
                      <a:pt x="0" y="33"/>
                      <a:pt x="0" y="33"/>
                    </a:cubicBezTo>
                    <a:cubicBezTo>
                      <a:pt x="30" y="17"/>
                      <a:pt x="30" y="17"/>
                      <a:pt x="30" y="17"/>
                    </a:cubicBezTo>
                    <a:cubicBezTo>
                      <a:pt x="0" y="0"/>
                      <a:pt x="0" y="0"/>
                      <a:pt x="0" y="0"/>
                    </a:cubicBezTo>
                    <a:cubicBezTo>
                      <a:pt x="0" y="1"/>
                      <a:pt x="0" y="1"/>
                      <a:pt x="0" y="1"/>
                    </a:cubicBezTo>
                    <a:cubicBezTo>
                      <a:pt x="1" y="6"/>
                      <a:pt x="2" y="11"/>
                      <a:pt x="2" y="17"/>
                    </a:cubicBezTo>
                    <a:cubicBezTo>
                      <a:pt x="2" y="22"/>
                      <a:pt x="1" y="28"/>
                      <a:pt x="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27" name="Freeform 200"/>
              <p:cNvSpPr/>
              <p:nvPr/>
            </p:nvSpPr>
            <p:spPr bwMode="auto">
              <a:xfrm>
                <a:off x="3113086" y="4460876"/>
                <a:ext cx="33338" cy="31750"/>
              </a:xfrm>
              <a:custGeom>
                <a:avLst/>
                <a:gdLst>
                  <a:gd name="T0" fmla="*/ 22 w 33"/>
                  <a:gd name="T1" fmla="*/ 32 h 33"/>
                  <a:gd name="T2" fmla="*/ 23 w 33"/>
                  <a:gd name="T3" fmla="*/ 33 h 33"/>
                  <a:gd name="T4" fmla="*/ 33 w 33"/>
                  <a:gd name="T5" fmla="*/ 0 h 33"/>
                  <a:gd name="T6" fmla="*/ 0 w 33"/>
                  <a:gd name="T7" fmla="*/ 10 h 33"/>
                  <a:gd name="T8" fmla="*/ 1 w 33"/>
                  <a:gd name="T9" fmla="*/ 11 h 33"/>
                  <a:gd name="T10" fmla="*/ 22 w 33"/>
                  <a:gd name="T11" fmla="*/ 32 h 33"/>
                </a:gdLst>
                <a:ahLst/>
                <a:cxnLst>
                  <a:cxn ang="0">
                    <a:pos x="T0" y="T1"/>
                  </a:cxn>
                  <a:cxn ang="0">
                    <a:pos x="T2" y="T3"/>
                  </a:cxn>
                  <a:cxn ang="0">
                    <a:pos x="T4" y="T5"/>
                  </a:cxn>
                  <a:cxn ang="0">
                    <a:pos x="T6" y="T7"/>
                  </a:cxn>
                  <a:cxn ang="0">
                    <a:pos x="T8" y="T9"/>
                  </a:cxn>
                  <a:cxn ang="0">
                    <a:pos x="T10" y="T11"/>
                  </a:cxn>
                </a:cxnLst>
                <a:rect l="0" t="0" r="r" b="b"/>
                <a:pathLst>
                  <a:path w="33" h="33">
                    <a:moveTo>
                      <a:pt x="22" y="32"/>
                    </a:moveTo>
                    <a:cubicBezTo>
                      <a:pt x="23" y="33"/>
                      <a:pt x="23" y="33"/>
                      <a:pt x="23" y="33"/>
                    </a:cubicBezTo>
                    <a:cubicBezTo>
                      <a:pt x="33" y="0"/>
                      <a:pt x="33" y="0"/>
                      <a:pt x="33" y="0"/>
                    </a:cubicBezTo>
                    <a:cubicBezTo>
                      <a:pt x="0" y="10"/>
                      <a:pt x="0" y="10"/>
                      <a:pt x="0" y="10"/>
                    </a:cubicBezTo>
                    <a:cubicBezTo>
                      <a:pt x="1" y="11"/>
                      <a:pt x="1" y="11"/>
                      <a:pt x="1" y="11"/>
                    </a:cubicBezTo>
                    <a:cubicBezTo>
                      <a:pt x="10" y="16"/>
                      <a:pt x="17" y="23"/>
                      <a:pt x="2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28" name="Freeform 201"/>
              <p:cNvSpPr/>
              <p:nvPr/>
            </p:nvSpPr>
            <p:spPr bwMode="auto">
              <a:xfrm>
                <a:off x="3006723" y="4503738"/>
                <a:ext cx="26988" cy="25400"/>
              </a:xfrm>
              <a:custGeom>
                <a:avLst/>
                <a:gdLst>
                  <a:gd name="T0" fmla="*/ 25 w 27"/>
                  <a:gd name="T1" fmla="*/ 17 h 26"/>
                  <a:gd name="T2" fmla="*/ 27 w 27"/>
                  <a:gd name="T3" fmla="*/ 0 h 26"/>
                  <a:gd name="T4" fmla="*/ 27 w 27"/>
                  <a:gd name="T5" fmla="*/ 0 h 26"/>
                  <a:gd name="T6" fmla="*/ 0 w 27"/>
                  <a:gd name="T7" fmla="*/ 15 h 26"/>
                  <a:gd name="T8" fmla="*/ 26 w 27"/>
                  <a:gd name="T9" fmla="*/ 26 h 26"/>
                  <a:gd name="T10" fmla="*/ 25 w 27"/>
                  <a:gd name="T11" fmla="*/ 17 h 26"/>
                </a:gdLst>
                <a:ahLst/>
                <a:cxnLst>
                  <a:cxn ang="0">
                    <a:pos x="T0" y="T1"/>
                  </a:cxn>
                  <a:cxn ang="0">
                    <a:pos x="T2" y="T3"/>
                  </a:cxn>
                  <a:cxn ang="0">
                    <a:pos x="T4" y="T5"/>
                  </a:cxn>
                  <a:cxn ang="0">
                    <a:pos x="T6" y="T7"/>
                  </a:cxn>
                  <a:cxn ang="0">
                    <a:pos x="T8" y="T9"/>
                  </a:cxn>
                  <a:cxn ang="0">
                    <a:pos x="T10" y="T11"/>
                  </a:cxn>
                </a:cxnLst>
                <a:rect l="0" t="0" r="r" b="b"/>
                <a:pathLst>
                  <a:path w="27" h="26">
                    <a:moveTo>
                      <a:pt x="25" y="17"/>
                    </a:moveTo>
                    <a:cubicBezTo>
                      <a:pt x="25" y="11"/>
                      <a:pt x="26" y="5"/>
                      <a:pt x="27" y="0"/>
                    </a:cubicBezTo>
                    <a:cubicBezTo>
                      <a:pt x="27" y="0"/>
                      <a:pt x="27" y="0"/>
                      <a:pt x="27" y="0"/>
                    </a:cubicBezTo>
                    <a:cubicBezTo>
                      <a:pt x="0" y="15"/>
                      <a:pt x="0" y="15"/>
                      <a:pt x="0" y="15"/>
                    </a:cubicBezTo>
                    <a:cubicBezTo>
                      <a:pt x="9" y="17"/>
                      <a:pt x="18" y="21"/>
                      <a:pt x="26" y="26"/>
                    </a:cubicBezTo>
                    <a:cubicBezTo>
                      <a:pt x="25" y="23"/>
                      <a:pt x="25" y="20"/>
                      <a:pt x="2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29" name="Freeform 202"/>
              <p:cNvSpPr/>
              <p:nvPr/>
            </p:nvSpPr>
            <p:spPr bwMode="auto">
              <a:xfrm>
                <a:off x="3113087" y="4546601"/>
                <a:ext cx="33338" cy="31750"/>
              </a:xfrm>
              <a:custGeom>
                <a:avLst/>
                <a:gdLst>
                  <a:gd name="T0" fmla="*/ 33 w 33"/>
                  <a:gd name="T1" fmla="*/ 33 h 33"/>
                  <a:gd name="T2" fmla="*/ 23 w 33"/>
                  <a:gd name="T3" fmla="*/ 0 h 33"/>
                  <a:gd name="T4" fmla="*/ 22 w 33"/>
                  <a:gd name="T5" fmla="*/ 1 h 33"/>
                  <a:gd name="T6" fmla="*/ 1 w 33"/>
                  <a:gd name="T7" fmla="*/ 22 h 33"/>
                  <a:gd name="T8" fmla="*/ 0 w 33"/>
                  <a:gd name="T9" fmla="*/ 24 h 33"/>
                  <a:gd name="T10" fmla="*/ 33 w 33"/>
                  <a:gd name="T11" fmla="*/ 33 h 33"/>
                </a:gdLst>
                <a:ahLst/>
                <a:cxnLst>
                  <a:cxn ang="0">
                    <a:pos x="T0" y="T1"/>
                  </a:cxn>
                  <a:cxn ang="0">
                    <a:pos x="T2" y="T3"/>
                  </a:cxn>
                  <a:cxn ang="0">
                    <a:pos x="T4" y="T5"/>
                  </a:cxn>
                  <a:cxn ang="0">
                    <a:pos x="T6" y="T7"/>
                  </a:cxn>
                  <a:cxn ang="0">
                    <a:pos x="T8" y="T9"/>
                  </a:cxn>
                  <a:cxn ang="0">
                    <a:pos x="T10" y="T11"/>
                  </a:cxn>
                </a:cxnLst>
                <a:rect l="0" t="0" r="r" b="b"/>
                <a:pathLst>
                  <a:path w="33" h="33">
                    <a:moveTo>
                      <a:pt x="33" y="33"/>
                    </a:moveTo>
                    <a:cubicBezTo>
                      <a:pt x="23" y="0"/>
                      <a:pt x="23" y="0"/>
                      <a:pt x="23" y="0"/>
                    </a:cubicBezTo>
                    <a:cubicBezTo>
                      <a:pt x="22" y="1"/>
                      <a:pt x="22" y="1"/>
                      <a:pt x="22" y="1"/>
                    </a:cubicBezTo>
                    <a:cubicBezTo>
                      <a:pt x="17" y="10"/>
                      <a:pt x="10" y="17"/>
                      <a:pt x="1" y="22"/>
                    </a:cubicBezTo>
                    <a:cubicBezTo>
                      <a:pt x="0" y="24"/>
                      <a:pt x="0" y="24"/>
                      <a:pt x="0" y="24"/>
                    </a:cubicBezTo>
                    <a:lnTo>
                      <a:pt x="3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30" name="Freeform 203"/>
              <p:cNvSpPr/>
              <p:nvPr/>
            </p:nvSpPr>
            <p:spPr bwMode="auto">
              <a:xfrm>
                <a:off x="3028949" y="4460877"/>
                <a:ext cx="31750" cy="31750"/>
              </a:xfrm>
              <a:custGeom>
                <a:avLst/>
                <a:gdLst>
                  <a:gd name="T0" fmla="*/ 32 w 33"/>
                  <a:gd name="T1" fmla="*/ 11 h 33"/>
                  <a:gd name="T2" fmla="*/ 33 w 33"/>
                  <a:gd name="T3" fmla="*/ 10 h 33"/>
                  <a:gd name="T4" fmla="*/ 0 w 33"/>
                  <a:gd name="T5" fmla="*/ 0 h 33"/>
                  <a:gd name="T6" fmla="*/ 10 w 33"/>
                  <a:gd name="T7" fmla="*/ 33 h 33"/>
                  <a:gd name="T8" fmla="*/ 10 w 33"/>
                  <a:gd name="T9" fmla="*/ 32 h 33"/>
                  <a:gd name="T10" fmla="*/ 32 w 33"/>
                  <a:gd name="T11" fmla="*/ 11 h 33"/>
                </a:gdLst>
                <a:ahLst/>
                <a:cxnLst>
                  <a:cxn ang="0">
                    <a:pos x="T0" y="T1"/>
                  </a:cxn>
                  <a:cxn ang="0">
                    <a:pos x="T2" y="T3"/>
                  </a:cxn>
                  <a:cxn ang="0">
                    <a:pos x="T4" y="T5"/>
                  </a:cxn>
                  <a:cxn ang="0">
                    <a:pos x="T6" y="T7"/>
                  </a:cxn>
                  <a:cxn ang="0">
                    <a:pos x="T8" y="T9"/>
                  </a:cxn>
                  <a:cxn ang="0">
                    <a:pos x="T10" y="T11"/>
                  </a:cxn>
                </a:cxnLst>
                <a:rect l="0" t="0" r="r" b="b"/>
                <a:pathLst>
                  <a:path w="33" h="33">
                    <a:moveTo>
                      <a:pt x="32" y="11"/>
                    </a:moveTo>
                    <a:cubicBezTo>
                      <a:pt x="33" y="10"/>
                      <a:pt x="33" y="10"/>
                      <a:pt x="33" y="10"/>
                    </a:cubicBezTo>
                    <a:cubicBezTo>
                      <a:pt x="0" y="0"/>
                      <a:pt x="0" y="0"/>
                      <a:pt x="0" y="0"/>
                    </a:cubicBezTo>
                    <a:cubicBezTo>
                      <a:pt x="10" y="33"/>
                      <a:pt x="10" y="33"/>
                      <a:pt x="10" y="33"/>
                    </a:cubicBezTo>
                    <a:cubicBezTo>
                      <a:pt x="10" y="32"/>
                      <a:pt x="10" y="32"/>
                      <a:pt x="10" y="32"/>
                    </a:cubicBezTo>
                    <a:cubicBezTo>
                      <a:pt x="16" y="23"/>
                      <a:pt x="23" y="16"/>
                      <a:pt x="3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31" name="Freeform 204"/>
              <p:cNvSpPr/>
              <p:nvPr/>
            </p:nvSpPr>
            <p:spPr bwMode="auto">
              <a:xfrm>
                <a:off x="3044824" y="4478339"/>
                <a:ext cx="84138" cy="79375"/>
              </a:xfrm>
              <a:custGeom>
                <a:avLst/>
                <a:gdLst>
                  <a:gd name="T0" fmla="*/ 86 w 86"/>
                  <a:gd name="T1" fmla="*/ 43 h 82"/>
                  <a:gd name="T2" fmla="*/ 43 w 86"/>
                  <a:gd name="T3" fmla="*/ 0 h 82"/>
                  <a:gd name="T4" fmla="*/ 0 w 86"/>
                  <a:gd name="T5" fmla="*/ 43 h 82"/>
                  <a:gd name="T6" fmla="*/ 8 w 86"/>
                  <a:gd name="T7" fmla="*/ 66 h 82"/>
                  <a:gd name="T8" fmla="*/ 20 w 86"/>
                  <a:gd name="T9" fmla="*/ 65 h 82"/>
                  <a:gd name="T10" fmla="*/ 60 w 86"/>
                  <a:gd name="T11" fmla="*/ 82 h 82"/>
                  <a:gd name="T12" fmla="*/ 86 w 86"/>
                  <a:gd name="T13" fmla="*/ 43 h 82"/>
                </a:gdLst>
                <a:ahLst/>
                <a:cxnLst>
                  <a:cxn ang="0">
                    <a:pos x="T0" y="T1"/>
                  </a:cxn>
                  <a:cxn ang="0">
                    <a:pos x="T2" y="T3"/>
                  </a:cxn>
                  <a:cxn ang="0">
                    <a:pos x="T4" y="T5"/>
                  </a:cxn>
                  <a:cxn ang="0">
                    <a:pos x="T6" y="T7"/>
                  </a:cxn>
                  <a:cxn ang="0">
                    <a:pos x="T8" y="T9"/>
                  </a:cxn>
                  <a:cxn ang="0">
                    <a:pos x="T10" y="T11"/>
                  </a:cxn>
                  <a:cxn ang="0">
                    <a:pos x="T12" y="T13"/>
                  </a:cxn>
                </a:cxnLst>
                <a:rect l="0" t="0" r="r" b="b"/>
                <a:pathLst>
                  <a:path w="86" h="82">
                    <a:moveTo>
                      <a:pt x="86" y="43"/>
                    </a:moveTo>
                    <a:cubicBezTo>
                      <a:pt x="86" y="19"/>
                      <a:pt x="67" y="0"/>
                      <a:pt x="43" y="0"/>
                    </a:cubicBezTo>
                    <a:cubicBezTo>
                      <a:pt x="20" y="0"/>
                      <a:pt x="0" y="19"/>
                      <a:pt x="0" y="43"/>
                    </a:cubicBezTo>
                    <a:cubicBezTo>
                      <a:pt x="0" y="51"/>
                      <a:pt x="3" y="60"/>
                      <a:pt x="8" y="66"/>
                    </a:cubicBezTo>
                    <a:cubicBezTo>
                      <a:pt x="12" y="65"/>
                      <a:pt x="16" y="65"/>
                      <a:pt x="20" y="65"/>
                    </a:cubicBezTo>
                    <a:cubicBezTo>
                      <a:pt x="36" y="65"/>
                      <a:pt x="50" y="72"/>
                      <a:pt x="60" y="82"/>
                    </a:cubicBezTo>
                    <a:cubicBezTo>
                      <a:pt x="75" y="76"/>
                      <a:pt x="86" y="60"/>
                      <a:pt x="86"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32" name="Freeform 206"/>
              <p:cNvSpPr/>
              <p:nvPr/>
            </p:nvSpPr>
            <p:spPr bwMode="auto">
              <a:xfrm>
                <a:off x="2890838" y="4527551"/>
                <a:ext cx="233363" cy="123825"/>
              </a:xfrm>
              <a:custGeom>
                <a:avLst/>
                <a:gdLst>
                  <a:gd name="T0" fmla="*/ 179 w 241"/>
                  <a:gd name="T1" fmla="*/ 25 h 128"/>
                  <a:gd name="T2" fmla="*/ 157 w 241"/>
                  <a:gd name="T3" fmla="*/ 31 h 128"/>
                  <a:gd name="T4" fmla="*/ 108 w 241"/>
                  <a:gd name="T5" fmla="*/ 0 h 128"/>
                  <a:gd name="T6" fmla="*/ 58 w 241"/>
                  <a:gd name="T7" fmla="*/ 32 h 128"/>
                  <a:gd name="T8" fmla="*/ 43 w 241"/>
                  <a:gd name="T9" fmla="*/ 26 h 128"/>
                  <a:gd name="T10" fmla="*/ 17 w 241"/>
                  <a:gd name="T11" fmla="*/ 52 h 128"/>
                  <a:gd name="T12" fmla="*/ 18 w 241"/>
                  <a:gd name="T13" fmla="*/ 59 h 128"/>
                  <a:gd name="T14" fmla="*/ 0 w 241"/>
                  <a:gd name="T15" fmla="*/ 91 h 128"/>
                  <a:gd name="T16" fmla="*/ 37 w 241"/>
                  <a:gd name="T17" fmla="*/ 128 h 128"/>
                  <a:gd name="T18" fmla="*/ 37 w 241"/>
                  <a:gd name="T19" fmla="*/ 128 h 128"/>
                  <a:gd name="T20" fmla="*/ 37 w 241"/>
                  <a:gd name="T21" fmla="*/ 128 h 128"/>
                  <a:gd name="T22" fmla="*/ 37 w 241"/>
                  <a:gd name="T23" fmla="*/ 128 h 128"/>
                  <a:gd name="T24" fmla="*/ 38 w 241"/>
                  <a:gd name="T25" fmla="*/ 128 h 128"/>
                  <a:gd name="T26" fmla="*/ 211 w 241"/>
                  <a:gd name="T27" fmla="*/ 128 h 128"/>
                  <a:gd name="T28" fmla="*/ 212 w 241"/>
                  <a:gd name="T29" fmla="*/ 128 h 128"/>
                  <a:gd name="T30" fmla="*/ 241 w 241"/>
                  <a:gd name="T31" fmla="*/ 99 h 128"/>
                  <a:gd name="T32" fmla="*/ 223 w 241"/>
                  <a:gd name="T33" fmla="*/ 72 h 128"/>
                  <a:gd name="T34" fmla="*/ 223 w 241"/>
                  <a:gd name="T35" fmla="*/ 69 h 128"/>
                  <a:gd name="T36" fmla="*/ 179 w 241"/>
                  <a:gd name="T37" fmla="*/ 2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1" h="128">
                    <a:moveTo>
                      <a:pt x="179" y="25"/>
                    </a:moveTo>
                    <a:cubicBezTo>
                      <a:pt x="171" y="25"/>
                      <a:pt x="164" y="27"/>
                      <a:pt x="157" y="31"/>
                    </a:cubicBezTo>
                    <a:cubicBezTo>
                      <a:pt x="148" y="13"/>
                      <a:pt x="129" y="0"/>
                      <a:pt x="108" y="0"/>
                    </a:cubicBezTo>
                    <a:cubicBezTo>
                      <a:pt x="86" y="0"/>
                      <a:pt x="67" y="13"/>
                      <a:pt x="58" y="32"/>
                    </a:cubicBezTo>
                    <a:cubicBezTo>
                      <a:pt x="54" y="28"/>
                      <a:pt x="49" y="26"/>
                      <a:pt x="43" y="26"/>
                    </a:cubicBezTo>
                    <a:cubicBezTo>
                      <a:pt x="29" y="26"/>
                      <a:pt x="17" y="38"/>
                      <a:pt x="17" y="52"/>
                    </a:cubicBezTo>
                    <a:cubicBezTo>
                      <a:pt x="17" y="54"/>
                      <a:pt x="18" y="57"/>
                      <a:pt x="18" y="59"/>
                    </a:cubicBezTo>
                    <a:cubicBezTo>
                      <a:pt x="8" y="66"/>
                      <a:pt x="0" y="77"/>
                      <a:pt x="0" y="91"/>
                    </a:cubicBezTo>
                    <a:cubicBezTo>
                      <a:pt x="0" y="111"/>
                      <a:pt x="17" y="128"/>
                      <a:pt x="37" y="128"/>
                    </a:cubicBezTo>
                    <a:cubicBezTo>
                      <a:pt x="37" y="128"/>
                      <a:pt x="37" y="128"/>
                      <a:pt x="37" y="128"/>
                    </a:cubicBezTo>
                    <a:cubicBezTo>
                      <a:pt x="37" y="128"/>
                      <a:pt x="37" y="128"/>
                      <a:pt x="37" y="128"/>
                    </a:cubicBezTo>
                    <a:cubicBezTo>
                      <a:pt x="37" y="128"/>
                      <a:pt x="37" y="128"/>
                      <a:pt x="37" y="128"/>
                    </a:cubicBezTo>
                    <a:cubicBezTo>
                      <a:pt x="38" y="128"/>
                      <a:pt x="38" y="128"/>
                      <a:pt x="38" y="128"/>
                    </a:cubicBezTo>
                    <a:cubicBezTo>
                      <a:pt x="211" y="128"/>
                      <a:pt x="211" y="128"/>
                      <a:pt x="211" y="128"/>
                    </a:cubicBezTo>
                    <a:cubicBezTo>
                      <a:pt x="211" y="128"/>
                      <a:pt x="212" y="128"/>
                      <a:pt x="212" y="128"/>
                    </a:cubicBezTo>
                    <a:cubicBezTo>
                      <a:pt x="228" y="128"/>
                      <a:pt x="241" y="115"/>
                      <a:pt x="241" y="99"/>
                    </a:cubicBezTo>
                    <a:cubicBezTo>
                      <a:pt x="241" y="87"/>
                      <a:pt x="234" y="76"/>
                      <a:pt x="223" y="72"/>
                    </a:cubicBezTo>
                    <a:cubicBezTo>
                      <a:pt x="223" y="71"/>
                      <a:pt x="223" y="70"/>
                      <a:pt x="223" y="69"/>
                    </a:cubicBezTo>
                    <a:cubicBezTo>
                      <a:pt x="223" y="45"/>
                      <a:pt x="204" y="25"/>
                      <a:pt x="17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grpSp>
        <p:grpSp>
          <p:nvGrpSpPr>
            <p:cNvPr id="53" name="组合 52"/>
            <p:cNvGrpSpPr/>
            <p:nvPr/>
          </p:nvGrpSpPr>
          <p:grpSpPr>
            <a:xfrm>
              <a:off x="6822671" y="4290378"/>
              <a:ext cx="462046" cy="396039"/>
              <a:chOff x="8937626" y="4622801"/>
              <a:chExt cx="333375" cy="285750"/>
            </a:xfrm>
            <a:grpFill/>
          </p:grpSpPr>
          <p:sp>
            <p:nvSpPr>
              <p:cNvPr id="54" name="Freeform 890"/>
              <p:cNvSpPr>
                <a:spLocks noEditPoints="1"/>
              </p:cNvSpPr>
              <p:nvPr/>
            </p:nvSpPr>
            <p:spPr bwMode="auto">
              <a:xfrm>
                <a:off x="8937626"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55" name="Rectangle 891"/>
              <p:cNvSpPr>
                <a:spLocks noChangeArrowheads="1"/>
              </p:cNvSpPr>
              <p:nvPr/>
            </p:nvSpPr>
            <p:spPr bwMode="auto">
              <a:xfrm>
                <a:off x="9031288" y="4668838"/>
                <a:ext cx="88900" cy="88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zh-CN" altLang="en-US" sz="2002"/>
              </a:p>
            </p:txBody>
          </p:sp>
          <p:sp>
            <p:nvSpPr>
              <p:cNvPr id="56" name="Rectangle 892"/>
              <p:cNvSpPr>
                <a:spLocks noChangeArrowheads="1"/>
              </p:cNvSpPr>
              <p:nvPr/>
            </p:nvSpPr>
            <p:spPr bwMode="auto">
              <a:xfrm>
                <a:off x="9148763" y="4681538"/>
                <a:ext cx="730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zh-CN" altLang="en-US" sz="2002"/>
              </a:p>
            </p:txBody>
          </p:sp>
          <p:sp>
            <p:nvSpPr>
              <p:cNvPr id="57" name="Rectangle 893"/>
              <p:cNvSpPr>
                <a:spLocks noChangeArrowheads="1"/>
              </p:cNvSpPr>
              <p:nvPr/>
            </p:nvSpPr>
            <p:spPr bwMode="auto">
              <a:xfrm>
                <a:off x="9148763" y="4725988"/>
                <a:ext cx="7302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zh-CN" altLang="en-US" sz="2002"/>
              </a:p>
            </p:txBody>
          </p:sp>
          <p:sp>
            <p:nvSpPr>
              <p:cNvPr id="58" name="Rectangle 894"/>
              <p:cNvSpPr>
                <a:spLocks noChangeArrowheads="1"/>
              </p:cNvSpPr>
              <p:nvPr/>
            </p:nvSpPr>
            <p:spPr bwMode="auto">
              <a:xfrm>
                <a:off x="9031288" y="4787901"/>
                <a:ext cx="1905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zh-CN" altLang="en-US" sz="2002"/>
              </a:p>
            </p:txBody>
          </p:sp>
          <p:sp>
            <p:nvSpPr>
              <p:cNvPr id="59" name="Rectangle 895"/>
              <p:cNvSpPr>
                <a:spLocks noChangeArrowheads="1"/>
              </p:cNvSpPr>
              <p:nvPr/>
            </p:nvSpPr>
            <p:spPr bwMode="auto">
              <a:xfrm>
                <a:off x="9031288" y="4833938"/>
                <a:ext cx="1905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zh-CN" altLang="en-US" sz="2002"/>
              </a:p>
            </p:txBody>
          </p:sp>
        </p:grpSp>
      </p:grpSp>
      <p:grpSp>
        <p:nvGrpSpPr>
          <p:cNvPr id="64" name="组合 63"/>
          <p:cNvGrpSpPr/>
          <p:nvPr/>
        </p:nvGrpSpPr>
        <p:grpSpPr>
          <a:xfrm>
            <a:off x="9058260" y="1891355"/>
            <a:ext cx="2108525" cy="1617349"/>
            <a:chOff x="8588709" y="1793382"/>
            <a:chExt cx="1999304" cy="1533571"/>
          </a:xfrm>
          <a:solidFill>
            <a:schemeClr val="accent1"/>
          </a:solidFill>
        </p:grpSpPr>
        <p:grpSp>
          <p:nvGrpSpPr>
            <p:cNvPr id="35" name="组合 34"/>
            <p:cNvGrpSpPr/>
            <p:nvPr/>
          </p:nvGrpSpPr>
          <p:grpSpPr>
            <a:xfrm>
              <a:off x="8588709" y="1793382"/>
              <a:ext cx="1999304" cy="1533571"/>
              <a:chOff x="2890838" y="4437063"/>
              <a:chExt cx="279398" cy="214313"/>
            </a:xfrm>
            <a:grpFill/>
          </p:grpSpPr>
          <p:sp>
            <p:nvSpPr>
              <p:cNvPr id="36" name="Freeform 198"/>
              <p:cNvSpPr/>
              <p:nvPr/>
            </p:nvSpPr>
            <p:spPr bwMode="auto">
              <a:xfrm>
                <a:off x="3071811" y="4437063"/>
                <a:ext cx="31750" cy="28575"/>
              </a:xfrm>
              <a:custGeom>
                <a:avLst/>
                <a:gdLst>
                  <a:gd name="T0" fmla="*/ 32 w 33"/>
                  <a:gd name="T1" fmla="*/ 30 h 30"/>
                  <a:gd name="T2" fmla="*/ 33 w 33"/>
                  <a:gd name="T3" fmla="*/ 30 h 30"/>
                  <a:gd name="T4" fmla="*/ 16 w 33"/>
                  <a:gd name="T5" fmla="*/ 0 h 30"/>
                  <a:gd name="T6" fmla="*/ 0 w 33"/>
                  <a:gd name="T7" fmla="*/ 30 h 30"/>
                  <a:gd name="T8" fmla="*/ 0 w 33"/>
                  <a:gd name="T9" fmla="*/ 30 h 30"/>
                  <a:gd name="T10" fmla="*/ 16 w 33"/>
                  <a:gd name="T11" fmla="*/ 28 h 30"/>
                  <a:gd name="T12" fmla="*/ 32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32" y="30"/>
                    </a:moveTo>
                    <a:cubicBezTo>
                      <a:pt x="33" y="30"/>
                      <a:pt x="33" y="30"/>
                      <a:pt x="33" y="30"/>
                    </a:cubicBezTo>
                    <a:cubicBezTo>
                      <a:pt x="16" y="0"/>
                      <a:pt x="16" y="0"/>
                      <a:pt x="16" y="0"/>
                    </a:cubicBezTo>
                    <a:cubicBezTo>
                      <a:pt x="0" y="30"/>
                      <a:pt x="0" y="30"/>
                      <a:pt x="0" y="30"/>
                    </a:cubicBezTo>
                    <a:cubicBezTo>
                      <a:pt x="0" y="30"/>
                      <a:pt x="0" y="30"/>
                      <a:pt x="0" y="30"/>
                    </a:cubicBezTo>
                    <a:cubicBezTo>
                      <a:pt x="6" y="29"/>
                      <a:pt x="11" y="28"/>
                      <a:pt x="16" y="28"/>
                    </a:cubicBezTo>
                    <a:cubicBezTo>
                      <a:pt x="22" y="28"/>
                      <a:pt x="27" y="29"/>
                      <a:pt x="3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37" name="Freeform 199"/>
              <p:cNvSpPr/>
              <p:nvPr/>
            </p:nvSpPr>
            <p:spPr bwMode="auto">
              <a:xfrm>
                <a:off x="3141661" y="4503738"/>
                <a:ext cx="28575" cy="31750"/>
              </a:xfrm>
              <a:custGeom>
                <a:avLst/>
                <a:gdLst>
                  <a:gd name="T0" fmla="*/ 0 w 30"/>
                  <a:gd name="T1" fmla="*/ 33 h 33"/>
                  <a:gd name="T2" fmla="*/ 0 w 30"/>
                  <a:gd name="T3" fmla="*/ 33 h 33"/>
                  <a:gd name="T4" fmla="*/ 30 w 30"/>
                  <a:gd name="T5" fmla="*/ 17 h 33"/>
                  <a:gd name="T6" fmla="*/ 0 w 30"/>
                  <a:gd name="T7" fmla="*/ 0 h 33"/>
                  <a:gd name="T8" fmla="*/ 0 w 30"/>
                  <a:gd name="T9" fmla="*/ 1 h 33"/>
                  <a:gd name="T10" fmla="*/ 2 w 30"/>
                  <a:gd name="T11" fmla="*/ 17 h 33"/>
                  <a:gd name="T12" fmla="*/ 0 w 30"/>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0" h="33">
                    <a:moveTo>
                      <a:pt x="0" y="33"/>
                    </a:moveTo>
                    <a:cubicBezTo>
                      <a:pt x="0" y="33"/>
                      <a:pt x="0" y="33"/>
                      <a:pt x="0" y="33"/>
                    </a:cubicBezTo>
                    <a:cubicBezTo>
                      <a:pt x="30" y="17"/>
                      <a:pt x="30" y="17"/>
                      <a:pt x="30" y="17"/>
                    </a:cubicBezTo>
                    <a:cubicBezTo>
                      <a:pt x="0" y="0"/>
                      <a:pt x="0" y="0"/>
                      <a:pt x="0" y="0"/>
                    </a:cubicBezTo>
                    <a:cubicBezTo>
                      <a:pt x="0" y="1"/>
                      <a:pt x="0" y="1"/>
                      <a:pt x="0" y="1"/>
                    </a:cubicBezTo>
                    <a:cubicBezTo>
                      <a:pt x="1" y="6"/>
                      <a:pt x="2" y="11"/>
                      <a:pt x="2" y="17"/>
                    </a:cubicBezTo>
                    <a:cubicBezTo>
                      <a:pt x="2" y="22"/>
                      <a:pt x="1" y="28"/>
                      <a:pt x="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38" name="Freeform 200"/>
              <p:cNvSpPr/>
              <p:nvPr/>
            </p:nvSpPr>
            <p:spPr bwMode="auto">
              <a:xfrm>
                <a:off x="3113086" y="4460876"/>
                <a:ext cx="33338" cy="31750"/>
              </a:xfrm>
              <a:custGeom>
                <a:avLst/>
                <a:gdLst>
                  <a:gd name="T0" fmla="*/ 22 w 33"/>
                  <a:gd name="T1" fmla="*/ 32 h 33"/>
                  <a:gd name="T2" fmla="*/ 23 w 33"/>
                  <a:gd name="T3" fmla="*/ 33 h 33"/>
                  <a:gd name="T4" fmla="*/ 33 w 33"/>
                  <a:gd name="T5" fmla="*/ 0 h 33"/>
                  <a:gd name="T6" fmla="*/ 0 w 33"/>
                  <a:gd name="T7" fmla="*/ 10 h 33"/>
                  <a:gd name="T8" fmla="*/ 1 w 33"/>
                  <a:gd name="T9" fmla="*/ 11 h 33"/>
                  <a:gd name="T10" fmla="*/ 22 w 33"/>
                  <a:gd name="T11" fmla="*/ 32 h 33"/>
                </a:gdLst>
                <a:ahLst/>
                <a:cxnLst>
                  <a:cxn ang="0">
                    <a:pos x="T0" y="T1"/>
                  </a:cxn>
                  <a:cxn ang="0">
                    <a:pos x="T2" y="T3"/>
                  </a:cxn>
                  <a:cxn ang="0">
                    <a:pos x="T4" y="T5"/>
                  </a:cxn>
                  <a:cxn ang="0">
                    <a:pos x="T6" y="T7"/>
                  </a:cxn>
                  <a:cxn ang="0">
                    <a:pos x="T8" y="T9"/>
                  </a:cxn>
                  <a:cxn ang="0">
                    <a:pos x="T10" y="T11"/>
                  </a:cxn>
                </a:cxnLst>
                <a:rect l="0" t="0" r="r" b="b"/>
                <a:pathLst>
                  <a:path w="33" h="33">
                    <a:moveTo>
                      <a:pt x="22" y="32"/>
                    </a:moveTo>
                    <a:cubicBezTo>
                      <a:pt x="23" y="33"/>
                      <a:pt x="23" y="33"/>
                      <a:pt x="23" y="33"/>
                    </a:cubicBezTo>
                    <a:cubicBezTo>
                      <a:pt x="33" y="0"/>
                      <a:pt x="33" y="0"/>
                      <a:pt x="33" y="0"/>
                    </a:cubicBezTo>
                    <a:cubicBezTo>
                      <a:pt x="0" y="10"/>
                      <a:pt x="0" y="10"/>
                      <a:pt x="0" y="10"/>
                    </a:cubicBezTo>
                    <a:cubicBezTo>
                      <a:pt x="1" y="11"/>
                      <a:pt x="1" y="11"/>
                      <a:pt x="1" y="11"/>
                    </a:cubicBezTo>
                    <a:cubicBezTo>
                      <a:pt x="10" y="16"/>
                      <a:pt x="17" y="23"/>
                      <a:pt x="2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39" name="Freeform 201"/>
              <p:cNvSpPr/>
              <p:nvPr/>
            </p:nvSpPr>
            <p:spPr bwMode="auto">
              <a:xfrm>
                <a:off x="3006723" y="4503738"/>
                <a:ext cx="26988" cy="25400"/>
              </a:xfrm>
              <a:custGeom>
                <a:avLst/>
                <a:gdLst>
                  <a:gd name="T0" fmla="*/ 25 w 27"/>
                  <a:gd name="T1" fmla="*/ 17 h 26"/>
                  <a:gd name="T2" fmla="*/ 27 w 27"/>
                  <a:gd name="T3" fmla="*/ 0 h 26"/>
                  <a:gd name="T4" fmla="*/ 27 w 27"/>
                  <a:gd name="T5" fmla="*/ 0 h 26"/>
                  <a:gd name="T6" fmla="*/ 0 w 27"/>
                  <a:gd name="T7" fmla="*/ 15 h 26"/>
                  <a:gd name="T8" fmla="*/ 26 w 27"/>
                  <a:gd name="T9" fmla="*/ 26 h 26"/>
                  <a:gd name="T10" fmla="*/ 25 w 27"/>
                  <a:gd name="T11" fmla="*/ 17 h 26"/>
                </a:gdLst>
                <a:ahLst/>
                <a:cxnLst>
                  <a:cxn ang="0">
                    <a:pos x="T0" y="T1"/>
                  </a:cxn>
                  <a:cxn ang="0">
                    <a:pos x="T2" y="T3"/>
                  </a:cxn>
                  <a:cxn ang="0">
                    <a:pos x="T4" y="T5"/>
                  </a:cxn>
                  <a:cxn ang="0">
                    <a:pos x="T6" y="T7"/>
                  </a:cxn>
                  <a:cxn ang="0">
                    <a:pos x="T8" y="T9"/>
                  </a:cxn>
                  <a:cxn ang="0">
                    <a:pos x="T10" y="T11"/>
                  </a:cxn>
                </a:cxnLst>
                <a:rect l="0" t="0" r="r" b="b"/>
                <a:pathLst>
                  <a:path w="27" h="26">
                    <a:moveTo>
                      <a:pt x="25" y="17"/>
                    </a:moveTo>
                    <a:cubicBezTo>
                      <a:pt x="25" y="11"/>
                      <a:pt x="26" y="5"/>
                      <a:pt x="27" y="0"/>
                    </a:cubicBezTo>
                    <a:cubicBezTo>
                      <a:pt x="27" y="0"/>
                      <a:pt x="27" y="0"/>
                      <a:pt x="27" y="0"/>
                    </a:cubicBezTo>
                    <a:cubicBezTo>
                      <a:pt x="0" y="15"/>
                      <a:pt x="0" y="15"/>
                      <a:pt x="0" y="15"/>
                    </a:cubicBezTo>
                    <a:cubicBezTo>
                      <a:pt x="9" y="17"/>
                      <a:pt x="18" y="21"/>
                      <a:pt x="26" y="26"/>
                    </a:cubicBezTo>
                    <a:cubicBezTo>
                      <a:pt x="25" y="23"/>
                      <a:pt x="25" y="20"/>
                      <a:pt x="2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40" name="Freeform 202"/>
              <p:cNvSpPr/>
              <p:nvPr/>
            </p:nvSpPr>
            <p:spPr bwMode="auto">
              <a:xfrm>
                <a:off x="3113087" y="4546601"/>
                <a:ext cx="33338" cy="31750"/>
              </a:xfrm>
              <a:custGeom>
                <a:avLst/>
                <a:gdLst>
                  <a:gd name="T0" fmla="*/ 33 w 33"/>
                  <a:gd name="T1" fmla="*/ 33 h 33"/>
                  <a:gd name="T2" fmla="*/ 23 w 33"/>
                  <a:gd name="T3" fmla="*/ 0 h 33"/>
                  <a:gd name="T4" fmla="*/ 22 w 33"/>
                  <a:gd name="T5" fmla="*/ 1 h 33"/>
                  <a:gd name="T6" fmla="*/ 1 w 33"/>
                  <a:gd name="T7" fmla="*/ 22 h 33"/>
                  <a:gd name="T8" fmla="*/ 0 w 33"/>
                  <a:gd name="T9" fmla="*/ 24 h 33"/>
                  <a:gd name="T10" fmla="*/ 33 w 33"/>
                  <a:gd name="T11" fmla="*/ 33 h 33"/>
                </a:gdLst>
                <a:ahLst/>
                <a:cxnLst>
                  <a:cxn ang="0">
                    <a:pos x="T0" y="T1"/>
                  </a:cxn>
                  <a:cxn ang="0">
                    <a:pos x="T2" y="T3"/>
                  </a:cxn>
                  <a:cxn ang="0">
                    <a:pos x="T4" y="T5"/>
                  </a:cxn>
                  <a:cxn ang="0">
                    <a:pos x="T6" y="T7"/>
                  </a:cxn>
                  <a:cxn ang="0">
                    <a:pos x="T8" y="T9"/>
                  </a:cxn>
                  <a:cxn ang="0">
                    <a:pos x="T10" y="T11"/>
                  </a:cxn>
                </a:cxnLst>
                <a:rect l="0" t="0" r="r" b="b"/>
                <a:pathLst>
                  <a:path w="33" h="33">
                    <a:moveTo>
                      <a:pt x="33" y="33"/>
                    </a:moveTo>
                    <a:cubicBezTo>
                      <a:pt x="23" y="0"/>
                      <a:pt x="23" y="0"/>
                      <a:pt x="23" y="0"/>
                    </a:cubicBezTo>
                    <a:cubicBezTo>
                      <a:pt x="22" y="1"/>
                      <a:pt x="22" y="1"/>
                      <a:pt x="22" y="1"/>
                    </a:cubicBezTo>
                    <a:cubicBezTo>
                      <a:pt x="17" y="10"/>
                      <a:pt x="10" y="17"/>
                      <a:pt x="1" y="22"/>
                    </a:cubicBezTo>
                    <a:cubicBezTo>
                      <a:pt x="0" y="24"/>
                      <a:pt x="0" y="24"/>
                      <a:pt x="0" y="24"/>
                    </a:cubicBezTo>
                    <a:lnTo>
                      <a:pt x="3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41" name="Freeform 203"/>
              <p:cNvSpPr/>
              <p:nvPr/>
            </p:nvSpPr>
            <p:spPr bwMode="auto">
              <a:xfrm>
                <a:off x="3028949" y="4460877"/>
                <a:ext cx="31750" cy="31750"/>
              </a:xfrm>
              <a:custGeom>
                <a:avLst/>
                <a:gdLst>
                  <a:gd name="T0" fmla="*/ 32 w 33"/>
                  <a:gd name="T1" fmla="*/ 11 h 33"/>
                  <a:gd name="T2" fmla="*/ 33 w 33"/>
                  <a:gd name="T3" fmla="*/ 10 h 33"/>
                  <a:gd name="T4" fmla="*/ 0 w 33"/>
                  <a:gd name="T5" fmla="*/ 0 h 33"/>
                  <a:gd name="T6" fmla="*/ 10 w 33"/>
                  <a:gd name="T7" fmla="*/ 33 h 33"/>
                  <a:gd name="T8" fmla="*/ 10 w 33"/>
                  <a:gd name="T9" fmla="*/ 32 h 33"/>
                  <a:gd name="T10" fmla="*/ 32 w 33"/>
                  <a:gd name="T11" fmla="*/ 11 h 33"/>
                </a:gdLst>
                <a:ahLst/>
                <a:cxnLst>
                  <a:cxn ang="0">
                    <a:pos x="T0" y="T1"/>
                  </a:cxn>
                  <a:cxn ang="0">
                    <a:pos x="T2" y="T3"/>
                  </a:cxn>
                  <a:cxn ang="0">
                    <a:pos x="T4" y="T5"/>
                  </a:cxn>
                  <a:cxn ang="0">
                    <a:pos x="T6" y="T7"/>
                  </a:cxn>
                  <a:cxn ang="0">
                    <a:pos x="T8" y="T9"/>
                  </a:cxn>
                  <a:cxn ang="0">
                    <a:pos x="T10" y="T11"/>
                  </a:cxn>
                </a:cxnLst>
                <a:rect l="0" t="0" r="r" b="b"/>
                <a:pathLst>
                  <a:path w="33" h="33">
                    <a:moveTo>
                      <a:pt x="32" y="11"/>
                    </a:moveTo>
                    <a:cubicBezTo>
                      <a:pt x="33" y="10"/>
                      <a:pt x="33" y="10"/>
                      <a:pt x="33" y="10"/>
                    </a:cubicBezTo>
                    <a:cubicBezTo>
                      <a:pt x="0" y="0"/>
                      <a:pt x="0" y="0"/>
                      <a:pt x="0" y="0"/>
                    </a:cubicBezTo>
                    <a:cubicBezTo>
                      <a:pt x="10" y="33"/>
                      <a:pt x="10" y="33"/>
                      <a:pt x="10" y="33"/>
                    </a:cubicBezTo>
                    <a:cubicBezTo>
                      <a:pt x="10" y="32"/>
                      <a:pt x="10" y="32"/>
                      <a:pt x="10" y="32"/>
                    </a:cubicBezTo>
                    <a:cubicBezTo>
                      <a:pt x="16" y="23"/>
                      <a:pt x="23" y="16"/>
                      <a:pt x="3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42" name="Freeform 204"/>
              <p:cNvSpPr/>
              <p:nvPr/>
            </p:nvSpPr>
            <p:spPr bwMode="auto">
              <a:xfrm>
                <a:off x="3044824" y="4478339"/>
                <a:ext cx="84138" cy="79375"/>
              </a:xfrm>
              <a:custGeom>
                <a:avLst/>
                <a:gdLst>
                  <a:gd name="T0" fmla="*/ 86 w 86"/>
                  <a:gd name="T1" fmla="*/ 43 h 82"/>
                  <a:gd name="T2" fmla="*/ 43 w 86"/>
                  <a:gd name="T3" fmla="*/ 0 h 82"/>
                  <a:gd name="T4" fmla="*/ 0 w 86"/>
                  <a:gd name="T5" fmla="*/ 43 h 82"/>
                  <a:gd name="T6" fmla="*/ 8 w 86"/>
                  <a:gd name="T7" fmla="*/ 66 h 82"/>
                  <a:gd name="T8" fmla="*/ 20 w 86"/>
                  <a:gd name="T9" fmla="*/ 65 h 82"/>
                  <a:gd name="T10" fmla="*/ 60 w 86"/>
                  <a:gd name="T11" fmla="*/ 82 h 82"/>
                  <a:gd name="T12" fmla="*/ 86 w 86"/>
                  <a:gd name="T13" fmla="*/ 43 h 82"/>
                </a:gdLst>
                <a:ahLst/>
                <a:cxnLst>
                  <a:cxn ang="0">
                    <a:pos x="T0" y="T1"/>
                  </a:cxn>
                  <a:cxn ang="0">
                    <a:pos x="T2" y="T3"/>
                  </a:cxn>
                  <a:cxn ang="0">
                    <a:pos x="T4" y="T5"/>
                  </a:cxn>
                  <a:cxn ang="0">
                    <a:pos x="T6" y="T7"/>
                  </a:cxn>
                  <a:cxn ang="0">
                    <a:pos x="T8" y="T9"/>
                  </a:cxn>
                  <a:cxn ang="0">
                    <a:pos x="T10" y="T11"/>
                  </a:cxn>
                  <a:cxn ang="0">
                    <a:pos x="T12" y="T13"/>
                  </a:cxn>
                </a:cxnLst>
                <a:rect l="0" t="0" r="r" b="b"/>
                <a:pathLst>
                  <a:path w="86" h="82">
                    <a:moveTo>
                      <a:pt x="86" y="43"/>
                    </a:moveTo>
                    <a:cubicBezTo>
                      <a:pt x="86" y="19"/>
                      <a:pt x="67" y="0"/>
                      <a:pt x="43" y="0"/>
                    </a:cubicBezTo>
                    <a:cubicBezTo>
                      <a:pt x="20" y="0"/>
                      <a:pt x="0" y="19"/>
                      <a:pt x="0" y="43"/>
                    </a:cubicBezTo>
                    <a:cubicBezTo>
                      <a:pt x="0" y="51"/>
                      <a:pt x="3" y="60"/>
                      <a:pt x="8" y="66"/>
                    </a:cubicBezTo>
                    <a:cubicBezTo>
                      <a:pt x="12" y="65"/>
                      <a:pt x="16" y="65"/>
                      <a:pt x="20" y="65"/>
                    </a:cubicBezTo>
                    <a:cubicBezTo>
                      <a:pt x="36" y="65"/>
                      <a:pt x="50" y="72"/>
                      <a:pt x="60" y="82"/>
                    </a:cubicBezTo>
                    <a:cubicBezTo>
                      <a:pt x="75" y="76"/>
                      <a:pt x="86" y="60"/>
                      <a:pt x="86"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sp>
            <p:nvSpPr>
              <p:cNvPr id="43" name="Freeform 206"/>
              <p:cNvSpPr/>
              <p:nvPr/>
            </p:nvSpPr>
            <p:spPr bwMode="auto">
              <a:xfrm>
                <a:off x="2890838" y="4527551"/>
                <a:ext cx="233363" cy="123825"/>
              </a:xfrm>
              <a:custGeom>
                <a:avLst/>
                <a:gdLst>
                  <a:gd name="T0" fmla="*/ 179 w 241"/>
                  <a:gd name="T1" fmla="*/ 25 h 128"/>
                  <a:gd name="T2" fmla="*/ 157 w 241"/>
                  <a:gd name="T3" fmla="*/ 31 h 128"/>
                  <a:gd name="T4" fmla="*/ 108 w 241"/>
                  <a:gd name="T5" fmla="*/ 0 h 128"/>
                  <a:gd name="T6" fmla="*/ 58 w 241"/>
                  <a:gd name="T7" fmla="*/ 32 h 128"/>
                  <a:gd name="T8" fmla="*/ 43 w 241"/>
                  <a:gd name="T9" fmla="*/ 26 h 128"/>
                  <a:gd name="T10" fmla="*/ 17 w 241"/>
                  <a:gd name="T11" fmla="*/ 52 h 128"/>
                  <a:gd name="T12" fmla="*/ 18 w 241"/>
                  <a:gd name="T13" fmla="*/ 59 h 128"/>
                  <a:gd name="T14" fmla="*/ 0 w 241"/>
                  <a:gd name="T15" fmla="*/ 91 h 128"/>
                  <a:gd name="T16" fmla="*/ 37 w 241"/>
                  <a:gd name="T17" fmla="*/ 128 h 128"/>
                  <a:gd name="T18" fmla="*/ 37 w 241"/>
                  <a:gd name="T19" fmla="*/ 128 h 128"/>
                  <a:gd name="T20" fmla="*/ 37 w 241"/>
                  <a:gd name="T21" fmla="*/ 128 h 128"/>
                  <a:gd name="T22" fmla="*/ 37 w 241"/>
                  <a:gd name="T23" fmla="*/ 128 h 128"/>
                  <a:gd name="T24" fmla="*/ 38 w 241"/>
                  <a:gd name="T25" fmla="*/ 128 h 128"/>
                  <a:gd name="T26" fmla="*/ 211 w 241"/>
                  <a:gd name="T27" fmla="*/ 128 h 128"/>
                  <a:gd name="T28" fmla="*/ 212 w 241"/>
                  <a:gd name="T29" fmla="*/ 128 h 128"/>
                  <a:gd name="T30" fmla="*/ 241 w 241"/>
                  <a:gd name="T31" fmla="*/ 99 h 128"/>
                  <a:gd name="T32" fmla="*/ 223 w 241"/>
                  <a:gd name="T33" fmla="*/ 72 h 128"/>
                  <a:gd name="T34" fmla="*/ 223 w 241"/>
                  <a:gd name="T35" fmla="*/ 69 h 128"/>
                  <a:gd name="T36" fmla="*/ 179 w 241"/>
                  <a:gd name="T37" fmla="*/ 2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1" h="128">
                    <a:moveTo>
                      <a:pt x="179" y="25"/>
                    </a:moveTo>
                    <a:cubicBezTo>
                      <a:pt x="171" y="25"/>
                      <a:pt x="164" y="27"/>
                      <a:pt x="157" y="31"/>
                    </a:cubicBezTo>
                    <a:cubicBezTo>
                      <a:pt x="148" y="13"/>
                      <a:pt x="129" y="0"/>
                      <a:pt x="108" y="0"/>
                    </a:cubicBezTo>
                    <a:cubicBezTo>
                      <a:pt x="86" y="0"/>
                      <a:pt x="67" y="13"/>
                      <a:pt x="58" y="32"/>
                    </a:cubicBezTo>
                    <a:cubicBezTo>
                      <a:pt x="54" y="28"/>
                      <a:pt x="49" y="26"/>
                      <a:pt x="43" y="26"/>
                    </a:cubicBezTo>
                    <a:cubicBezTo>
                      <a:pt x="29" y="26"/>
                      <a:pt x="17" y="38"/>
                      <a:pt x="17" y="52"/>
                    </a:cubicBezTo>
                    <a:cubicBezTo>
                      <a:pt x="17" y="54"/>
                      <a:pt x="18" y="57"/>
                      <a:pt x="18" y="59"/>
                    </a:cubicBezTo>
                    <a:cubicBezTo>
                      <a:pt x="8" y="66"/>
                      <a:pt x="0" y="77"/>
                      <a:pt x="0" y="91"/>
                    </a:cubicBezTo>
                    <a:cubicBezTo>
                      <a:pt x="0" y="111"/>
                      <a:pt x="17" y="128"/>
                      <a:pt x="37" y="128"/>
                    </a:cubicBezTo>
                    <a:cubicBezTo>
                      <a:pt x="37" y="128"/>
                      <a:pt x="37" y="128"/>
                      <a:pt x="37" y="128"/>
                    </a:cubicBezTo>
                    <a:cubicBezTo>
                      <a:pt x="37" y="128"/>
                      <a:pt x="37" y="128"/>
                      <a:pt x="37" y="128"/>
                    </a:cubicBezTo>
                    <a:cubicBezTo>
                      <a:pt x="37" y="128"/>
                      <a:pt x="37" y="128"/>
                      <a:pt x="37" y="128"/>
                    </a:cubicBezTo>
                    <a:cubicBezTo>
                      <a:pt x="38" y="128"/>
                      <a:pt x="38" y="128"/>
                      <a:pt x="38" y="128"/>
                    </a:cubicBezTo>
                    <a:cubicBezTo>
                      <a:pt x="211" y="128"/>
                      <a:pt x="211" y="128"/>
                      <a:pt x="211" y="128"/>
                    </a:cubicBezTo>
                    <a:cubicBezTo>
                      <a:pt x="211" y="128"/>
                      <a:pt x="212" y="128"/>
                      <a:pt x="212" y="128"/>
                    </a:cubicBezTo>
                    <a:cubicBezTo>
                      <a:pt x="228" y="128"/>
                      <a:pt x="241" y="115"/>
                      <a:pt x="241" y="99"/>
                    </a:cubicBezTo>
                    <a:cubicBezTo>
                      <a:pt x="241" y="87"/>
                      <a:pt x="234" y="76"/>
                      <a:pt x="223" y="72"/>
                    </a:cubicBezTo>
                    <a:cubicBezTo>
                      <a:pt x="223" y="71"/>
                      <a:pt x="223" y="70"/>
                      <a:pt x="223" y="69"/>
                    </a:cubicBezTo>
                    <a:cubicBezTo>
                      <a:pt x="223" y="45"/>
                      <a:pt x="204" y="25"/>
                      <a:pt x="17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2002"/>
              </a:p>
            </p:txBody>
          </p:sp>
        </p:grpSp>
        <p:sp>
          <p:nvSpPr>
            <p:cNvPr id="60" name="Freeform 569"/>
            <p:cNvSpPr>
              <a:spLocks noEditPoints="1"/>
            </p:cNvSpPr>
            <p:nvPr/>
          </p:nvSpPr>
          <p:spPr bwMode="auto">
            <a:xfrm>
              <a:off x="9185831" y="2706442"/>
              <a:ext cx="464246" cy="462045"/>
            </a:xfrm>
            <a:custGeom>
              <a:avLst/>
              <a:gdLst>
                <a:gd name="T0" fmla="*/ 266 w 288"/>
                <a:gd name="T1" fmla="*/ 85 h 288"/>
                <a:gd name="T2" fmla="*/ 260 w 288"/>
                <a:gd name="T3" fmla="*/ 86 h 288"/>
                <a:gd name="T4" fmla="*/ 203 w 288"/>
                <a:gd name="T5" fmla="*/ 26 h 288"/>
                <a:gd name="T6" fmla="*/ 144 w 288"/>
                <a:gd name="T7" fmla="*/ 0 h 288"/>
                <a:gd name="T8" fmla="*/ 86 w 288"/>
                <a:gd name="T9" fmla="*/ 26 h 288"/>
                <a:gd name="T10" fmla="*/ 28 w 288"/>
                <a:gd name="T11" fmla="*/ 86 h 288"/>
                <a:gd name="T12" fmla="*/ 22 w 288"/>
                <a:gd name="T13" fmla="*/ 85 h 288"/>
                <a:gd name="T14" fmla="*/ 0 w 288"/>
                <a:gd name="T15" fmla="*/ 144 h 288"/>
                <a:gd name="T16" fmla="*/ 22 w 288"/>
                <a:gd name="T17" fmla="*/ 203 h 288"/>
                <a:gd name="T18" fmla="*/ 28 w 288"/>
                <a:gd name="T19" fmla="*/ 202 h 288"/>
                <a:gd name="T20" fmla="*/ 86 w 288"/>
                <a:gd name="T21" fmla="*/ 262 h 288"/>
                <a:gd name="T22" fmla="*/ 144 w 288"/>
                <a:gd name="T23" fmla="*/ 288 h 288"/>
                <a:gd name="T24" fmla="*/ 203 w 288"/>
                <a:gd name="T25" fmla="*/ 262 h 288"/>
                <a:gd name="T26" fmla="*/ 260 w 288"/>
                <a:gd name="T27" fmla="*/ 202 h 288"/>
                <a:gd name="T28" fmla="*/ 266 w 288"/>
                <a:gd name="T29" fmla="*/ 203 h 288"/>
                <a:gd name="T30" fmla="*/ 288 w 288"/>
                <a:gd name="T31" fmla="*/ 144 h 288"/>
                <a:gd name="T32" fmla="*/ 266 w 288"/>
                <a:gd name="T33" fmla="*/ 189 h 288"/>
                <a:gd name="T34" fmla="*/ 216 w 288"/>
                <a:gd name="T35" fmla="*/ 144 h 288"/>
                <a:gd name="T36" fmla="*/ 266 w 288"/>
                <a:gd name="T37" fmla="*/ 100 h 288"/>
                <a:gd name="T38" fmla="*/ 266 w 288"/>
                <a:gd name="T39" fmla="*/ 189 h 288"/>
                <a:gd name="T40" fmla="*/ 144 w 288"/>
                <a:gd name="T41" fmla="*/ 274 h 288"/>
                <a:gd name="T42" fmla="*/ 114 w 288"/>
                <a:gd name="T43" fmla="*/ 209 h 288"/>
                <a:gd name="T44" fmla="*/ 175 w 288"/>
                <a:gd name="T45" fmla="*/ 209 h 288"/>
                <a:gd name="T46" fmla="*/ 181 w 288"/>
                <a:gd name="T47" fmla="*/ 196 h 288"/>
                <a:gd name="T48" fmla="*/ 168 w 288"/>
                <a:gd name="T49" fmla="*/ 196 h 288"/>
                <a:gd name="T50" fmla="*/ 120 w 288"/>
                <a:gd name="T51" fmla="*/ 196 h 288"/>
                <a:gd name="T52" fmla="*/ 107 w 288"/>
                <a:gd name="T53" fmla="*/ 196 h 288"/>
                <a:gd name="T54" fmla="*/ 86 w 288"/>
                <a:gd name="T55" fmla="*/ 187 h 288"/>
                <a:gd name="T56" fmla="*/ 92 w 288"/>
                <a:gd name="T57" fmla="*/ 168 h 288"/>
                <a:gd name="T58" fmla="*/ 92 w 288"/>
                <a:gd name="T59" fmla="*/ 120 h 288"/>
                <a:gd name="T60" fmla="*/ 86 w 288"/>
                <a:gd name="T61" fmla="*/ 101 h 288"/>
                <a:gd name="T62" fmla="*/ 107 w 288"/>
                <a:gd name="T63" fmla="*/ 92 h 288"/>
                <a:gd name="T64" fmla="*/ 120 w 288"/>
                <a:gd name="T65" fmla="*/ 92 h 288"/>
                <a:gd name="T66" fmla="*/ 168 w 288"/>
                <a:gd name="T67" fmla="*/ 92 h 288"/>
                <a:gd name="T68" fmla="*/ 181 w 288"/>
                <a:gd name="T69" fmla="*/ 92 h 288"/>
                <a:gd name="T70" fmla="*/ 202 w 288"/>
                <a:gd name="T71" fmla="*/ 101 h 288"/>
                <a:gd name="T72" fmla="*/ 196 w 288"/>
                <a:gd name="T73" fmla="*/ 120 h 288"/>
                <a:gd name="T74" fmla="*/ 196 w 288"/>
                <a:gd name="T75" fmla="*/ 168 h 288"/>
                <a:gd name="T76" fmla="*/ 202 w 288"/>
                <a:gd name="T77" fmla="*/ 187 h 288"/>
                <a:gd name="T78" fmla="*/ 181 w 288"/>
                <a:gd name="T79" fmla="*/ 196 h 288"/>
                <a:gd name="T80" fmla="*/ 22 w 288"/>
                <a:gd name="T81" fmla="*/ 100 h 288"/>
                <a:gd name="T82" fmla="*/ 72 w 288"/>
                <a:gd name="T83" fmla="*/ 144 h 288"/>
                <a:gd name="T84" fmla="*/ 22 w 288"/>
                <a:gd name="T85" fmla="*/ 189 h 288"/>
                <a:gd name="T86" fmla="*/ 144 w 288"/>
                <a:gd name="T87" fmla="*/ 14 h 288"/>
                <a:gd name="T88" fmla="*/ 175 w 288"/>
                <a:gd name="T89" fmla="*/ 79 h 288"/>
                <a:gd name="T90" fmla="*/ 114 w 288"/>
                <a:gd name="T91" fmla="*/ 79 h 288"/>
                <a:gd name="T92" fmla="*/ 144 w 288"/>
                <a:gd name="T93"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8" h="288">
                  <a:moveTo>
                    <a:pt x="279" y="95"/>
                  </a:moveTo>
                  <a:cubicBezTo>
                    <a:pt x="277" y="89"/>
                    <a:pt x="272" y="85"/>
                    <a:pt x="266" y="85"/>
                  </a:cubicBezTo>
                  <a:cubicBezTo>
                    <a:pt x="265" y="85"/>
                    <a:pt x="263" y="85"/>
                    <a:pt x="262" y="86"/>
                  </a:cubicBezTo>
                  <a:cubicBezTo>
                    <a:pt x="260" y="86"/>
                    <a:pt x="260" y="86"/>
                    <a:pt x="260" y="86"/>
                  </a:cubicBezTo>
                  <a:cubicBezTo>
                    <a:pt x="247" y="61"/>
                    <a:pt x="227" y="41"/>
                    <a:pt x="202" y="28"/>
                  </a:cubicBezTo>
                  <a:cubicBezTo>
                    <a:pt x="203" y="26"/>
                    <a:pt x="203" y="26"/>
                    <a:pt x="203" y="26"/>
                  </a:cubicBezTo>
                  <a:cubicBezTo>
                    <a:pt x="204" y="19"/>
                    <a:pt x="200" y="11"/>
                    <a:pt x="194" y="9"/>
                  </a:cubicBezTo>
                  <a:cubicBezTo>
                    <a:pt x="178" y="3"/>
                    <a:pt x="161" y="0"/>
                    <a:pt x="144" y="0"/>
                  </a:cubicBezTo>
                  <a:cubicBezTo>
                    <a:pt x="127" y="0"/>
                    <a:pt x="110" y="3"/>
                    <a:pt x="95" y="9"/>
                  </a:cubicBezTo>
                  <a:cubicBezTo>
                    <a:pt x="88" y="11"/>
                    <a:pt x="84" y="19"/>
                    <a:pt x="86" y="26"/>
                  </a:cubicBezTo>
                  <a:cubicBezTo>
                    <a:pt x="86" y="28"/>
                    <a:pt x="86" y="28"/>
                    <a:pt x="86" y="28"/>
                  </a:cubicBezTo>
                  <a:cubicBezTo>
                    <a:pt x="61" y="41"/>
                    <a:pt x="41" y="61"/>
                    <a:pt x="28" y="86"/>
                  </a:cubicBezTo>
                  <a:cubicBezTo>
                    <a:pt x="26" y="86"/>
                    <a:pt x="26" y="86"/>
                    <a:pt x="26" y="86"/>
                  </a:cubicBezTo>
                  <a:cubicBezTo>
                    <a:pt x="25" y="85"/>
                    <a:pt x="23" y="85"/>
                    <a:pt x="22" y="85"/>
                  </a:cubicBezTo>
                  <a:cubicBezTo>
                    <a:pt x="16" y="85"/>
                    <a:pt x="11" y="89"/>
                    <a:pt x="9" y="95"/>
                  </a:cubicBezTo>
                  <a:cubicBezTo>
                    <a:pt x="3" y="110"/>
                    <a:pt x="0" y="127"/>
                    <a:pt x="0" y="144"/>
                  </a:cubicBezTo>
                  <a:cubicBezTo>
                    <a:pt x="0" y="161"/>
                    <a:pt x="3" y="178"/>
                    <a:pt x="9" y="194"/>
                  </a:cubicBezTo>
                  <a:cubicBezTo>
                    <a:pt x="11" y="199"/>
                    <a:pt x="16" y="203"/>
                    <a:pt x="22" y="203"/>
                  </a:cubicBezTo>
                  <a:cubicBezTo>
                    <a:pt x="23" y="203"/>
                    <a:pt x="25" y="203"/>
                    <a:pt x="26" y="203"/>
                  </a:cubicBezTo>
                  <a:cubicBezTo>
                    <a:pt x="28" y="202"/>
                    <a:pt x="28" y="202"/>
                    <a:pt x="28" y="202"/>
                  </a:cubicBezTo>
                  <a:cubicBezTo>
                    <a:pt x="41" y="227"/>
                    <a:pt x="61" y="247"/>
                    <a:pt x="86" y="260"/>
                  </a:cubicBezTo>
                  <a:cubicBezTo>
                    <a:pt x="86" y="262"/>
                    <a:pt x="86" y="262"/>
                    <a:pt x="86" y="262"/>
                  </a:cubicBezTo>
                  <a:cubicBezTo>
                    <a:pt x="84" y="269"/>
                    <a:pt x="88" y="277"/>
                    <a:pt x="95" y="279"/>
                  </a:cubicBezTo>
                  <a:cubicBezTo>
                    <a:pt x="110" y="285"/>
                    <a:pt x="127" y="288"/>
                    <a:pt x="144" y="288"/>
                  </a:cubicBezTo>
                  <a:cubicBezTo>
                    <a:pt x="161" y="288"/>
                    <a:pt x="178" y="285"/>
                    <a:pt x="194" y="279"/>
                  </a:cubicBezTo>
                  <a:cubicBezTo>
                    <a:pt x="200" y="277"/>
                    <a:pt x="204" y="269"/>
                    <a:pt x="203" y="262"/>
                  </a:cubicBezTo>
                  <a:cubicBezTo>
                    <a:pt x="202" y="260"/>
                    <a:pt x="202" y="260"/>
                    <a:pt x="202" y="260"/>
                  </a:cubicBezTo>
                  <a:cubicBezTo>
                    <a:pt x="227" y="247"/>
                    <a:pt x="247" y="227"/>
                    <a:pt x="260" y="202"/>
                  </a:cubicBezTo>
                  <a:cubicBezTo>
                    <a:pt x="262" y="203"/>
                    <a:pt x="262" y="203"/>
                    <a:pt x="262" y="203"/>
                  </a:cubicBezTo>
                  <a:cubicBezTo>
                    <a:pt x="263" y="203"/>
                    <a:pt x="265" y="203"/>
                    <a:pt x="266" y="203"/>
                  </a:cubicBezTo>
                  <a:cubicBezTo>
                    <a:pt x="272" y="203"/>
                    <a:pt x="277" y="199"/>
                    <a:pt x="279" y="194"/>
                  </a:cubicBezTo>
                  <a:cubicBezTo>
                    <a:pt x="285" y="178"/>
                    <a:pt x="288" y="161"/>
                    <a:pt x="288" y="144"/>
                  </a:cubicBezTo>
                  <a:cubicBezTo>
                    <a:pt x="288" y="127"/>
                    <a:pt x="285" y="110"/>
                    <a:pt x="279" y="95"/>
                  </a:cubicBezTo>
                  <a:close/>
                  <a:moveTo>
                    <a:pt x="266" y="189"/>
                  </a:moveTo>
                  <a:cubicBezTo>
                    <a:pt x="209" y="175"/>
                    <a:pt x="209" y="175"/>
                    <a:pt x="209" y="175"/>
                  </a:cubicBezTo>
                  <a:cubicBezTo>
                    <a:pt x="213" y="165"/>
                    <a:pt x="216" y="155"/>
                    <a:pt x="216" y="144"/>
                  </a:cubicBezTo>
                  <a:cubicBezTo>
                    <a:pt x="216" y="133"/>
                    <a:pt x="214" y="123"/>
                    <a:pt x="209" y="113"/>
                  </a:cubicBezTo>
                  <a:cubicBezTo>
                    <a:pt x="266" y="100"/>
                    <a:pt x="266" y="100"/>
                    <a:pt x="266" y="100"/>
                  </a:cubicBezTo>
                  <a:cubicBezTo>
                    <a:pt x="271" y="113"/>
                    <a:pt x="274" y="128"/>
                    <a:pt x="274" y="144"/>
                  </a:cubicBezTo>
                  <a:cubicBezTo>
                    <a:pt x="274" y="160"/>
                    <a:pt x="271" y="175"/>
                    <a:pt x="266" y="189"/>
                  </a:cubicBezTo>
                  <a:close/>
                  <a:moveTo>
                    <a:pt x="189" y="266"/>
                  </a:moveTo>
                  <a:cubicBezTo>
                    <a:pt x="175" y="271"/>
                    <a:pt x="160" y="274"/>
                    <a:pt x="144" y="274"/>
                  </a:cubicBezTo>
                  <a:cubicBezTo>
                    <a:pt x="128" y="274"/>
                    <a:pt x="113" y="271"/>
                    <a:pt x="100" y="266"/>
                  </a:cubicBezTo>
                  <a:cubicBezTo>
                    <a:pt x="114" y="209"/>
                    <a:pt x="114" y="209"/>
                    <a:pt x="114" y="209"/>
                  </a:cubicBezTo>
                  <a:cubicBezTo>
                    <a:pt x="123" y="213"/>
                    <a:pt x="133" y="216"/>
                    <a:pt x="144" y="216"/>
                  </a:cubicBezTo>
                  <a:cubicBezTo>
                    <a:pt x="155" y="216"/>
                    <a:pt x="165" y="213"/>
                    <a:pt x="175" y="209"/>
                  </a:cubicBezTo>
                  <a:lnTo>
                    <a:pt x="189" y="266"/>
                  </a:lnTo>
                  <a:close/>
                  <a:moveTo>
                    <a:pt x="181" y="196"/>
                  </a:moveTo>
                  <a:cubicBezTo>
                    <a:pt x="179" y="195"/>
                    <a:pt x="177" y="195"/>
                    <a:pt x="175" y="195"/>
                  </a:cubicBezTo>
                  <a:cubicBezTo>
                    <a:pt x="173" y="195"/>
                    <a:pt x="170" y="195"/>
                    <a:pt x="168" y="196"/>
                  </a:cubicBezTo>
                  <a:cubicBezTo>
                    <a:pt x="161" y="200"/>
                    <a:pt x="153" y="202"/>
                    <a:pt x="144" y="202"/>
                  </a:cubicBezTo>
                  <a:cubicBezTo>
                    <a:pt x="136" y="202"/>
                    <a:pt x="127" y="200"/>
                    <a:pt x="120" y="196"/>
                  </a:cubicBezTo>
                  <a:cubicBezTo>
                    <a:pt x="118" y="195"/>
                    <a:pt x="116" y="195"/>
                    <a:pt x="114" y="195"/>
                  </a:cubicBezTo>
                  <a:cubicBezTo>
                    <a:pt x="111" y="195"/>
                    <a:pt x="109" y="195"/>
                    <a:pt x="107" y="196"/>
                  </a:cubicBezTo>
                  <a:cubicBezTo>
                    <a:pt x="105" y="197"/>
                    <a:pt x="103" y="199"/>
                    <a:pt x="101" y="202"/>
                  </a:cubicBezTo>
                  <a:cubicBezTo>
                    <a:pt x="96" y="198"/>
                    <a:pt x="91" y="193"/>
                    <a:pt x="86" y="187"/>
                  </a:cubicBezTo>
                  <a:cubicBezTo>
                    <a:pt x="89" y="185"/>
                    <a:pt x="91" y="183"/>
                    <a:pt x="92" y="181"/>
                  </a:cubicBezTo>
                  <a:cubicBezTo>
                    <a:pt x="94" y="177"/>
                    <a:pt x="94" y="172"/>
                    <a:pt x="92" y="168"/>
                  </a:cubicBezTo>
                  <a:cubicBezTo>
                    <a:pt x="88" y="161"/>
                    <a:pt x="86" y="152"/>
                    <a:pt x="86" y="144"/>
                  </a:cubicBezTo>
                  <a:cubicBezTo>
                    <a:pt x="86" y="136"/>
                    <a:pt x="88" y="127"/>
                    <a:pt x="92" y="120"/>
                  </a:cubicBezTo>
                  <a:cubicBezTo>
                    <a:pt x="94" y="116"/>
                    <a:pt x="94" y="111"/>
                    <a:pt x="92" y="107"/>
                  </a:cubicBezTo>
                  <a:cubicBezTo>
                    <a:pt x="91" y="105"/>
                    <a:pt x="89" y="103"/>
                    <a:pt x="86" y="101"/>
                  </a:cubicBezTo>
                  <a:cubicBezTo>
                    <a:pt x="90" y="95"/>
                    <a:pt x="96" y="90"/>
                    <a:pt x="101" y="86"/>
                  </a:cubicBezTo>
                  <a:cubicBezTo>
                    <a:pt x="103" y="89"/>
                    <a:pt x="105" y="91"/>
                    <a:pt x="107" y="92"/>
                  </a:cubicBezTo>
                  <a:cubicBezTo>
                    <a:pt x="109" y="93"/>
                    <a:pt x="111" y="93"/>
                    <a:pt x="114" y="93"/>
                  </a:cubicBezTo>
                  <a:cubicBezTo>
                    <a:pt x="116" y="93"/>
                    <a:pt x="118" y="93"/>
                    <a:pt x="120" y="92"/>
                  </a:cubicBezTo>
                  <a:cubicBezTo>
                    <a:pt x="127" y="88"/>
                    <a:pt x="136" y="86"/>
                    <a:pt x="144" y="86"/>
                  </a:cubicBezTo>
                  <a:cubicBezTo>
                    <a:pt x="152" y="86"/>
                    <a:pt x="161" y="88"/>
                    <a:pt x="168" y="92"/>
                  </a:cubicBezTo>
                  <a:cubicBezTo>
                    <a:pt x="170" y="93"/>
                    <a:pt x="172" y="93"/>
                    <a:pt x="175" y="93"/>
                  </a:cubicBezTo>
                  <a:cubicBezTo>
                    <a:pt x="177" y="93"/>
                    <a:pt x="179" y="93"/>
                    <a:pt x="181" y="92"/>
                  </a:cubicBezTo>
                  <a:cubicBezTo>
                    <a:pt x="183" y="91"/>
                    <a:pt x="185" y="89"/>
                    <a:pt x="187" y="86"/>
                  </a:cubicBezTo>
                  <a:cubicBezTo>
                    <a:pt x="193" y="91"/>
                    <a:pt x="198" y="96"/>
                    <a:pt x="202" y="101"/>
                  </a:cubicBezTo>
                  <a:cubicBezTo>
                    <a:pt x="199" y="103"/>
                    <a:pt x="197" y="105"/>
                    <a:pt x="196" y="107"/>
                  </a:cubicBezTo>
                  <a:cubicBezTo>
                    <a:pt x="194" y="111"/>
                    <a:pt x="194" y="116"/>
                    <a:pt x="196" y="120"/>
                  </a:cubicBezTo>
                  <a:cubicBezTo>
                    <a:pt x="200" y="127"/>
                    <a:pt x="202" y="136"/>
                    <a:pt x="202" y="144"/>
                  </a:cubicBezTo>
                  <a:cubicBezTo>
                    <a:pt x="202" y="152"/>
                    <a:pt x="200" y="161"/>
                    <a:pt x="196" y="168"/>
                  </a:cubicBezTo>
                  <a:cubicBezTo>
                    <a:pt x="194" y="172"/>
                    <a:pt x="194" y="177"/>
                    <a:pt x="196" y="181"/>
                  </a:cubicBezTo>
                  <a:cubicBezTo>
                    <a:pt x="197" y="183"/>
                    <a:pt x="199" y="185"/>
                    <a:pt x="202" y="187"/>
                  </a:cubicBezTo>
                  <a:cubicBezTo>
                    <a:pt x="198" y="193"/>
                    <a:pt x="193" y="198"/>
                    <a:pt x="187" y="202"/>
                  </a:cubicBezTo>
                  <a:cubicBezTo>
                    <a:pt x="185" y="199"/>
                    <a:pt x="183" y="197"/>
                    <a:pt x="181" y="196"/>
                  </a:cubicBezTo>
                  <a:close/>
                  <a:moveTo>
                    <a:pt x="14" y="144"/>
                  </a:moveTo>
                  <a:cubicBezTo>
                    <a:pt x="14" y="128"/>
                    <a:pt x="17" y="113"/>
                    <a:pt x="22" y="100"/>
                  </a:cubicBezTo>
                  <a:cubicBezTo>
                    <a:pt x="79" y="114"/>
                    <a:pt x="79" y="114"/>
                    <a:pt x="79" y="114"/>
                  </a:cubicBezTo>
                  <a:cubicBezTo>
                    <a:pt x="75" y="123"/>
                    <a:pt x="72" y="133"/>
                    <a:pt x="72" y="144"/>
                  </a:cubicBezTo>
                  <a:cubicBezTo>
                    <a:pt x="72" y="155"/>
                    <a:pt x="75" y="165"/>
                    <a:pt x="79" y="175"/>
                  </a:cubicBezTo>
                  <a:cubicBezTo>
                    <a:pt x="22" y="189"/>
                    <a:pt x="22" y="189"/>
                    <a:pt x="22" y="189"/>
                  </a:cubicBezTo>
                  <a:cubicBezTo>
                    <a:pt x="17" y="175"/>
                    <a:pt x="14" y="160"/>
                    <a:pt x="14" y="144"/>
                  </a:cubicBezTo>
                  <a:close/>
                  <a:moveTo>
                    <a:pt x="144" y="14"/>
                  </a:moveTo>
                  <a:cubicBezTo>
                    <a:pt x="160" y="14"/>
                    <a:pt x="175" y="17"/>
                    <a:pt x="189" y="22"/>
                  </a:cubicBezTo>
                  <a:cubicBezTo>
                    <a:pt x="175" y="79"/>
                    <a:pt x="175" y="79"/>
                    <a:pt x="175" y="79"/>
                  </a:cubicBezTo>
                  <a:cubicBezTo>
                    <a:pt x="165" y="75"/>
                    <a:pt x="155" y="72"/>
                    <a:pt x="144" y="72"/>
                  </a:cubicBezTo>
                  <a:cubicBezTo>
                    <a:pt x="133" y="72"/>
                    <a:pt x="123" y="75"/>
                    <a:pt x="114" y="79"/>
                  </a:cubicBezTo>
                  <a:cubicBezTo>
                    <a:pt x="100" y="22"/>
                    <a:pt x="100" y="22"/>
                    <a:pt x="100" y="22"/>
                  </a:cubicBezTo>
                  <a:cubicBezTo>
                    <a:pt x="113" y="17"/>
                    <a:pt x="128" y="14"/>
                    <a:pt x="144" y="14"/>
                  </a:cubicBezTo>
                  <a:close/>
                </a:path>
              </a:pathLst>
            </a:custGeom>
            <a:solidFill>
              <a:schemeClr val="bg1"/>
            </a:solidFill>
            <a:ln>
              <a:noFill/>
            </a:ln>
          </p:spPr>
          <p:txBody>
            <a:bodyPr vert="horz" wrap="square" lIns="96435" tIns="48218" rIns="96435" bIns="48218" numCol="1" anchor="t" anchorCtr="0" compatLnSpc="1"/>
            <a:lstStyle/>
            <a:p>
              <a:endParaRPr lang="zh-CN" altLang="en-US" sz="2002"/>
            </a:p>
          </p:txBody>
        </p:sp>
      </p:grpSp>
      <p:grpSp>
        <p:nvGrpSpPr>
          <p:cNvPr id="65" name="淘宝网Chenying0907出品 7"/>
          <p:cNvGrpSpPr/>
          <p:nvPr/>
        </p:nvGrpSpPr>
        <p:grpSpPr>
          <a:xfrm>
            <a:off x="583060" y="342545"/>
            <a:ext cx="637243" cy="227778"/>
            <a:chOff x="264939" y="188640"/>
            <a:chExt cx="604358" cy="216024"/>
          </a:xfrm>
          <a:solidFill>
            <a:schemeClr val="accent1"/>
          </a:solidFill>
        </p:grpSpPr>
        <p:sp>
          <p:nvSpPr>
            <p:cNvPr id="66" name="燕尾形 65"/>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67" name="燕尾形 66"/>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68" name="燕尾形 67"/>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69"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70"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54298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par>
                                <p:cTn id="8" presetID="17" presetClass="entr" presetSubtype="10" fill="hold" grpId="0" nodeType="withEffect">
                                  <p:stCondLst>
                                    <p:cond delay="200"/>
                                  </p:stCondLst>
                                  <p:iterate type="lt">
                                    <p:tmPct val="10000"/>
                                  </p:iterate>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strVal val="#ppt_h"/>
                                          </p:val>
                                        </p:tav>
                                        <p:tav tm="100000">
                                          <p:val>
                                            <p:strVal val="#ppt_h"/>
                                          </p:val>
                                        </p:tav>
                                      </p:tavLst>
                                    </p:anim>
                                  </p:childTnLst>
                                </p:cTn>
                              </p:par>
                              <p:par>
                                <p:cTn id="12" presetID="50" presetClass="entr" presetSubtype="0" decel="100000" fill="hold" grpId="0" nodeType="withEffect">
                                  <p:stCondLst>
                                    <p:cond delay="500"/>
                                  </p:stCondLst>
                                  <p:iterate type="lt">
                                    <p:tmPct val="4255"/>
                                  </p:iterate>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strVal val="#ppt_w+.3"/>
                                          </p:val>
                                        </p:tav>
                                        <p:tav tm="100000">
                                          <p:val>
                                            <p:strVal val="#ppt_w"/>
                                          </p:val>
                                        </p:tav>
                                      </p:tavLst>
                                    </p:anim>
                                    <p:anim calcmode="lin" valueType="num">
                                      <p:cBhvr>
                                        <p:cTn id="15" dur="500" fill="hold"/>
                                        <p:tgtEl>
                                          <p:spTgt spid="11"/>
                                        </p:tgtEl>
                                        <p:attrNameLst>
                                          <p:attrName>ppt_h</p:attrName>
                                        </p:attrNameLst>
                                      </p:cBhvr>
                                      <p:tavLst>
                                        <p:tav tm="0">
                                          <p:val>
                                            <p:strVal val="#ppt_h"/>
                                          </p:val>
                                        </p:tav>
                                        <p:tav tm="100000">
                                          <p:val>
                                            <p:strVal val="#ppt_h"/>
                                          </p:val>
                                        </p:tav>
                                      </p:tavLst>
                                    </p:anim>
                                    <p:animEffect transition="in" filter="fade">
                                      <p:cBhvr>
                                        <p:cTn id="16" dur="500"/>
                                        <p:tgtEl>
                                          <p:spTgt spid="11"/>
                                        </p:tgtEl>
                                      </p:cBhvr>
                                    </p:animEffect>
                                  </p:childTnLst>
                                </p:cTn>
                              </p:par>
                              <p:par>
                                <p:cTn id="17" presetID="22" presetClass="entr" presetSubtype="8" fill="hold" nodeType="withEffect">
                                  <p:stCondLst>
                                    <p:cond delay="70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600"/>
                                        <p:tgtEl>
                                          <p:spTgt spid="62"/>
                                        </p:tgtEl>
                                      </p:cBhvr>
                                    </p:animEffect>
                                  </p:childTnLst>
                                </p:cTn>
                              </p:par>
                              <p:par>
                                <p:cTn id="20" presetID="17" presetClass="entr" presetSubtype="10" fill="hold" grpId="0" nodeType="withEffect">
                                  <p:stCondLst>
                                    <p:cond delay="1000"/>
                                  </p:stCondLst>
                                  <p:iterate type="lt">
                                    <p:tmPct val="10000"/>
                                  </p:iterate>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strVal val="#ppt_h"/>
                                          </p:val>
                                        </p:tav>
                                        <p:tav tm="100000">
                                          <p:val>
                                            <p:strVal val="#ppt_h"/>
                                          </p:val>
                                        </p:tav>
                                      </p:tavLst>
                                    </p:anim>
                                  </p:childTnLst>
                                </p:cTn>
                              </p:par>
                              <p:par>
                                <p:cTn id="24" presetID="50" presetClass="entr" presetSubtype="0" decel="100000" fill="hold" grpId="0" nodeType="withEffect">
                                  <p:stCondLst>
                                    <p:cond delay="1200"/>
                                  </p:stCondLst>
                                  <p:iterate type="lt">
                                    <p:tmPct val="4255"/>
                                  </p:iterate>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strVal val="#ppt_w+.3"/>
                                          </p:val>
                                        </p:tav>
                                        <p:tav tm="100000">
                                          <p:val>
                                            <p:strVal val="#ppt_w"/>
                                          </p:val>
                                        </p:tav>
                                      </p:tavLst>
                                    </p:anim>
                                    <p:anim calcmode="lin" valueType="num">
                                      <p:cBhvr>
                                        <p:cTn id="27" dur="500" fill="hold"/>
                                        <p:tgtEl>
                                          <p:spTgt spid="22"/>
                                        </p:tgtEl>
                                        <p:attrNameLst>
                                          <p:attrName>ppt_h</p:attrName>
                                        </p:attrNameLst>
                                      </p:cBhvr>
                                      <p:tavLst>
                                        <p:tav tm="0">
                                          <p:val>
                                            <p:strVal val="#ppt_h"/>
                                          </p:val>
                                        </p:tav>
                                        <p:tav tm="100000">
                                          <p:val>
                                            <p:strVal val="#ppt_h"/>
                                          </p:val>
                                        </p:tav>
                                      </p:tavLst>
                                    </p:anim>
                                    <p:animEffect transition="in" filter="fade">
                                      <p:cBhvr>
                                        <p:cTn id="28" dur="500"/>
                                        <p:tgtEl>
                                          <p:spTgt spid="22"/>
                                        </p:tgtEl>
                                      </p:cBhvr>
                                    </p:animEffect>
                                  </p:childTnLst>
                                </p:cTn>
                              </p:par>
                              <p:par>
                                <p:cTn id="29" presetID="22" presetClass="entr" presetSubtype="8" fill="hold" nodeType="withEffect">
                                  <p:stCondLst>
                                    <p:cond delay="1400"/>
                                  </p:stCondLst>
                                  <p:childTnLst>
                                    <p:set>
                                      <p:cBhvr>
                                        <p:cTn id="30" dur="1" fill="hold">
                                          <p:stCondLst>
                                            <p:cond delay="0"/>
                                          </p:stCondLst>
                                        </p:cTn>
                                        <p:tgtEl>
                                          <p:spTgt spid="63"/>
                                        </p:tgtEl>
                                        <p:attrNameLst>
                                          <p:attrName>style.visibility</p:attrName>
                                        </p:attrNameLst>
                                      </p:cBhvr>
                                      <p:to>
                                        <p:strVal val="visible"/>
                                      </p:to>
                                    </p:set>
                                    <p:animEffect transition="in" filter="wipe(left)">
                                      <p:cBhvr>
                                        <p:cTn id="31" dur="500"/>
                                        <p:tgtEl>
                                          <p:spTgt spid="63"/>
                                        </p:tgtEl>
                                      </p:cBhvr>
                                    </p:animEffect>
                                  </p:childTnLst>
                                </p:cTn>
                              </p:par>
                              <p:par>
                                <p:cTn id="32" presetID="17" presetClass="entr" presetSubtype="10" fill="hold" grpId="0" nodeType="withEffect">
                                  <p:stCondLst>
                                    <p:cond delay="1500"/>
                                  </p:stCondLst>
                                  <p:iterate type="lt">
                                    <p:tmPct val="10000"/>
                                  </p:iterate>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strVal val="#ppt_h"/>
                                          </p:val>
                                        </p:tav>
                                        <p:tav tm="100000">
                                          <p:val>
                                            <p:strVal val="#ppt_h"/>
                                          </p:val>
                                        </p:tav>
                                      </p:tavLst>
                                    </p:anim>
                                  </p:childTnLst>
                                </p:cTn>
                              </p:par>
                              <p:par>
                                <p:cTn id="36" presetID="50" presetClass="entr" presetSubtype="0" decel="100000" fill="hold" grpId="0" nodeType="withEffect">
                                  <p:stCondLst>
                                    <p:cond delay="1700"/>
                                  </p:stCondLst>
                                  <p:iterate type="lt">
                                    <p:tmPct val="4255"/>
                                  </p:iterate>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strVal val="#ppt_w+.3"/>
                                          </p:val>
                                        </p:tav>
                                        <p:tav tm="100000">
                                          <p:val>
                                            <p:strVal val="#ppt_w"/>
                                          </p:val>
                                        </p:tav>
                                      </p:tavLst>
                                    </p:anim>
                                    <p:anim calcmode="lin" valueType="num">
                                      <p:cBhvr>
                                        <p:cTn id="39" dur="500" fill="hold"/>
                                        <p:tgtEl>
                                          <p:spTgt spid="33"/>
                                        </p:tgtEl>
                                        <p:attrNameLst>
                                          <p:attrName>ppt_h</p:attrName>
                                        </p:attrNameLst>
                                      </p:cBhvr>
                                      <p:tavLst>
                                        <p:tav tm="0">
                                          <p:val>
                                            <p:strVal val="#ppt_h"/>
                                          </p:val>
                                        </p:tav>
                                        <p:tav tm="100000">
                                          <p:val>
                                            <p:strVal val="#ppt_h"/>
                                          </p:val>
                                        </p:tav>
                                      </p:tavLst>
                                    </p:anim>
                                    <p:animEffect transition="in" filter="fade">
                                      <p:cBhvr>
                                        <p:cTn id="40" dur="500"/>
                                        <p:tgtEl>
                                          <p:spTgt spid="33"/>
                                        </p:tgtEl>
                                      </p:cBhvr>
                                    </p:animEffect>
                                  </p:childTnLst>
                                </p:cTn>
                              </p:par>
                              <p:par>
                                <p:cTn id="41" presetID="22" presetClass="entr" presetSubtype="8" fill="hold" nodeType="withEffect">
                                  <p:stCondLst>
                                    <p:cond delay="200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17" presetClass="entr" presetSubtype="10" fill="hold" grpId="0" nodeType="withEffect">
                                  <p:stCondLst>
                                    <p:cond delay="2100"/>
                                  </p:stCondLst>
                                  <p:iterate type="lt">
                                    <p:tmPct val="10000"/>
                                  </p:iterate>
                                  <p:childTnLst>
                                    <p:set>
                                      <p:cBhvr>
                                        <p:cTn id="45" dur="1" fill="hold">
                                          <p:stCondLst>
                                            <p:cond delay="0"/>
                                          </p:stCondLst>
                                        </p:cTn>
                                        <p:tgtEl>
                                          <p:spTgt spid="45"/>
                                        </p:tgtEl>
                                        <p:attrNameLst>
                                          <p:attrName>style.visibility</p:attrName>
                                        </p:attrNameLst>
                                      </p:cBhvr>
                                      <p:to>
                                        <p:strVal val="visible"/>
                                      </p:to>
                                    </p:set>
                                    <p:anim calcmode="lin" valueType="num">
                                      <p:cBhvr>
                                        <p:cTn id="46" dur="500" fill="hold"/>
                                        <p:tgtEl>
                                          <p:spTgt spid="45"/>
                                        </p:tgtEl>
                                        <p:attrNameLst>
                                          <p:attrName>ppt_w</p:attrName>
                                        </p:attrNameLst>
                                      </p:cBhvr>
                                      <p:tavLst>
                                        <p:tav tm="0">
                                          <p:val>
                                            <p:fltVal val="0"/>
                                          </p:val>
                                        </p:tav>
                                        <p:tav tm="100000">
                                          <p:val>
                                            <p:strVal val="#ppt_w"/>
                                          </p:val>
                                        </p:tav>
                                      </p:tavLst>
                                    </p:anim>
                                    <p:anim calcmode="lin" valueType="num">
                                      <p:cBhvr>
                                        <p:cTn id="47" dur="500" fill="hold"/>
                                        <p:tgtEl>
                                          <p:spTgt spid="45"/>
                                        </p:tgtEl>
                                        <p:attrNameLst>
                                          <p:attrName>ppt_h</p:attrName>
                                        </p:attrNameLst>
                                      </p:cBhvr>
                                      <p:tavLst>
                                        <p:tav tm="0">
                                          <p:val>
                                            <p:strVal val="#ppt_h"/>
                                          </p:val>
                                        </p:tav>
                                        <p:tav tm="100000">
                                          <p:val>
                                            <p:strVal val="#ppt_h"/>
                                          </p:val>
                                        </p:tav>
                                      </p:tavLst>
                                    </p:anim>
                                  </p:childTnLst>
                                </p:cTn>
                              </p:par>
                              <p:par>
                                <p:cTn id="48" presetID="50" presetClass="entr" presetSubtype="0" decel="100000" fill="hold" grpId="0" nodeType="withEffect">
                                  <p:stCondLst>
                                    <p:cond delay="2400"/>
                                  </p:stCondLst>
                                  <p:iterate type="lt">
                                    <p:tmPct val="4255"/>
                                  </p:iterate>
                                  <p:childTnLst>
                                    <p:set>
                                      <p:cBhvr>
                                        <p:cTn id="49" dur="1" fill="hold">
                                          <p:stCondLst>
                                            <p:cond delay="0"/>
                                          </p:stCondLst>
                                        </p:cTn>
                                        <p:tgtEl>
                                          <p:spTgt spid="44"/>
                                        </p:tgtEl>
                                        <p:attrNameLst>
                                          <p:attrName>style.visibility</p:attrName>
                                        </p:attrNameLst>
                                      </p:cBhvr>
                                      <p:to>
                                        <p:strVal val="visible"/>
                                      </p:to>
                                    </p:set>
                                    <p:anim calcmode="lin" valueType="num">
                                      <p:cBhvr>
                                        <p:cTn id="50" dur="500" fill="hold"/>
                                        <p:tgtEl>
                                          <p:spTgt spid="44"/>
                                        </p:tgtEl>
                                        <p:attrNameLst>
                                          <p:attrName>ppt_w</p:attrName>
                                        </p:attrNameLst>
                                      </p:cBhvr>
                                      <p:tavLst>
                                        <p:tav tm="0">
                                          <p:val>
                                            <p:strVal val="#ppt_w+.3"/>
                                          </p:val>
                                        </p:tav>
                                        <p:tav tm="100000">
                                          <p:val>
                                            <p:strVal val="#ppt_w"/>
                                          </p:val>
                                        </p:tav>
                                      </p:tavLst>
                                    </p:anim>
                                    <p:anim calcmode="lin" valueType="num">
                                      <p:cBhvr>
                                        <p:cTn id="51" dur="500" fill="hold"/>
                                        <p:tgtEl>
                                          <p:spTgt spid="44"/>
                                        </p:tgtEl>
                                        <p:attrNameLst>
                                          <p:attrName>ppt_h</p:attrName>
                                        </p:attrNameLst>
                                      </p:cBhvr>
                                      <p:tavLst>
                                        <p:tav tm="0">
                                          <p:val>
                                            <p:strVal val="#ppt_h"/>
                                          </p:val>
                                        </p:tav>
                                        <p:tav tm="100000">
                                          <p:val>
                                            <p:strVal val="#ppt_h"/>
                                          </p:val>
                                        </p:tav>
                                      </p:tavLst>
                                    </p:anim>
                                    <p:animEffect transition="in" filter="fade">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2" grpId="0"/>
      <p:bldP spid="23" grpId="0"/>
      <p:bldP spid="33" grpId="0"/>
      <p:bldP spid="34" grpId="0"/>
      <p:bldP spid="44"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
          <p:cNvGrpSpPr/>
          <p:nvPr/>
        </p:nvGrpSpPr>
        <p:grpSpPr>
          <a:xfrm>
            <a:off x="6930834" y="1692467"/>
            <a:ext cx="5302771" cy="4789549"/>
            <a:chOff x="4319972" y="1301377"/>
            <a:chExt cx="3492388" cy="3155524"/>
          </a:xfrm>
        </p:grpSpPr>
        <p:sp>
          <p:nvSpPr>
            <p:cNvPr id="6" name="Rectangle 24"/>
            <p:cNvSpPr>
              <a:spLocks noChangeArrowheads="1"/>
            </p:cNvSpPr>
            <p:nvPr/>
          </p:nvSpPr>
          <p:spPr bwMode="auto">
            <a:xfrm>
              <a:off x="5148064" y="1301377"/>
              <a:ext cx="2664296" cy="50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7" name="椭圆 6"/>
            <p:cNvSpPr/>
            <p:nvPr/>
          </p:nvSpPr>
          <p:spPr>
            <a:xfrm>
              <a:off x="4319972" y="1394230"/>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669" dirty="0"/>
                <a:t>01</a:t>
              </a:r>
              <a:endParaRPr lang="zh-CN" altLang="en-US" sz="2669" dirty="0"/>
            </a:p>
          </p:txBody>
        </p:sp>
        <p:sp>
          <p:nvSpPr>
            <p:cNvPr id="9" name="Rectangle 24"/>
            <p:cNvSpPr>
              <a:spLocks noChangeArrowheads="1"/>
            </p:cNvSpPr>
            <p:nvPr/>
          </p:nvSpPr>
          <p:spPr bwMode="auto">
            <a:xfrm>
              <a:off x="5148064" y="2156406"/>
              <a:ext cx="2664296" cy="50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0" name="椭圆 9"/>
            <p:cNvSpPr/>
            <p:nvPr/>
          </p:nvSpPr>
          <p:spPr>
            <a:xfrm>
              <a:off x="4319972" y="2249259"/>
              <a:ext cx="504056" cy="504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669" dirty="0"/>
                <a:t>02</a:t>
              </a:r>
              <a:endParaRPr lang="zh-CN" altLang="en-US" sz="2669" dirty="0"/>
            </a:p>
          </p:txBody>
        </p:sp>
        <p:sp>
          <p:nvSpPr>
            <p:cNvPr id="11" name="Rectangle 24"/>
            <p:cNvSpPr>
              <a:spLocks noChangeArrowheads="1"/>
            </p:cNvSpPr>
            <p:nvPr/>
          </p:nvSpPr>
          <p:spPr bwMode="auto">
            <a:xfrm>
              <a:off x="5148064" y="3004808"/>
              <a:ext cx="2664296" cy="50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2" name="椭圆 11"/>
            <p:cNvSpPr/>
            <p:nvPr/>
          </p:nvSpPr>
          <p:spPr>
            <a:xfrm>
              <a:off x="4319972" y="3097661"/>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669" dirty="0"/>
                <a:t>03</a:t>
              </a:r>
              <a:endParaRPr lang="zh-CN" altLang="en-US" sz="2669" dirty="0"/>
            </a:p>
          </p:txBody>
        </p:sp>
        <p:sp>
          <p:nvSpPr>
            <p:cNvPr id="13" name="Rectangle 24"/>
            <p:cNvSpPr>
              <a:spLocks noChangeArrowheads="1"/>
            </p:cNvSpPr>
            <p:nvPr/>
          </p:nvSpPr>
          <p:spPr bwMode="auto">
            <a:xfrm>
              <a:off x="5148064" y="3859838"/>
              <a:ext cx="2664296" cy="50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4" name="椭圆 13"/>
            <p:cNvSpPr/>
            <p:nvPr/>
          </p:nvSpPr>
          <p:spPr>
            <a:xfrm>
              <a:off x="4319972" y="3952689"/>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669" dirty="0"/>
                <a:t>04</a:t>
              </a:r>
              <a:endParaRPr lang="zh-CN" altLang="en-US" sz="2669" dirty="0"/>
            </a:p>
          </p:txBody>
        </p:sp>
      </p:grpSp>
      <p:sp>
        <p:nvSpPr>
          <p:cNvPr id="15" name="矩形 14"/>
          <p:cNvSpPr/>
          <p:nvPr/>
        </p:nvSpPr>
        <p:spPr>
          <a:xfrm>
            <a:off x="837789" y="1729236"/>
            <a:ext cx="5601038" cy="48579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6420" tIns="48211" rIns="96420" bIns="48211" rtlCol="0" anchor="ctr"/>
          <a:lstStyle/>
          <a:p>
            <a:pPr algn="ctr"/>
            <a:endParaRPr kumimoji="1" lang="zh-CN" altLang="en-US" sz="2669">
              <a:solidFill>
                <a:prstClr val="white"/>
              </a:solidFill>
              <a:latin typeface="Calibri"/>
              <a:ea typeface="宋体"/>
            </a:endParaRPr>
          </a:p>
        </p:txBody>
      </p:sp>
      <p:grpSp>
        <p:nvGrpSpPr>
          <p:cNvPr id="16" name="淘宝网Chenying0907出品 7"/>
          <p:cNvGrpSpPr/>
          <p:nvPr/>
        </p:nvGrpSpPr>
        <p:grpSpPr>
          <a:xfrm>
            <a:off x="583060" y="342545"/>
            <a:ext cx="637243" cy="227778"/>
            <a:chOff x="264939" y="188640"/>
            <a:chExt cx="604358" cy="216024"/>
          </a:xfrm>
          <a:solidFill>
            <a:schemeClr val="accent1"/>
          </a:solidFill>
        </p:grpSpPr>
        <p:sp>
          <p:nvSpPr>
            <p:cNvPr id="17" name="燕尾形 16"/>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8" name="燕尾形 17"/>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9" name="燕尾形 18"/>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20"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21"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241651"/>
      </p:ext>
    </p:extLst>
  </p:cSld>
  <p:clrMapOvr>
    <a:masterClrMapping/>
  </p:clrMapOvr>
  <mc:AlternateContent xmlns:mc="http://schemas.openxmlformats.org/markup-compatibility/2006" xmlns:p14="http://schemas.microsoft.com/office/powerpoint/2010/main">
    <mc:Choice Requires="p14">
      <p:transition spd="slow" p14:dur="1250" advTm="1000">
        <p14:flip dir="r"/>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250" fill="hold"/>
                                        <p:tgtEl>
                                          <p:spTgt spid="15"/>
                                        </p:tgtEl>
                                        <p:attrNameLst>
                                          <p:attrName>ppt_x</p:attrName>
                                        </p:attrNameLst>
                                      </p:cBhvr>
                                      <p:tavLst>
                                        <p:tav tm="0">
                                          <p:val>
                                            <p:strVal val="#ppt_x"/>
                                          </p:val>
                                        </p:tav>
                                        <p:tav tm="100000">
                                          <p:val>
                                            <p:strVal val="#ppt_x"/>
                                          </p:val>
                                        </p:tav>
                                      </p:tavLst>
                                    </p:anim>
                                    <p:anim calcmode="lin" valueType="num">
                                      <p:cBhvr additive="base">
                                        <p:cTn id="14"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017701" y="2468286"/>
            <a:ext cx="6808922" cy="3682463"/>
            <a:chOff x="4757450" y="2340429"/>
            <a:chExt cx="6456221" cy="3491712"/>
          </a:xfrm>
        </p:grpSpPr>
        <p:sp>
          <p:nvSpPr>
            <p:cNvPr id="13" name="矩形 12"/>
            <p:cNvSpPr/>
            <p:nvPr/>
          </p:nvSpPr>
          <p:spPr>
            <a:xfrm flipV="1">
              <a:off x="7433772" y="2346777"/>
              <a:ext cx="672172" cy="45719"/>
            </a:xfrm>
            <a:prstGeom prst="rect">
              <a:avLst/>
            </a:prstGeom>
            <a:solidFill>
              <a:schemeClr val="accent1"/>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grpSp>
          <p:nvGrpSpPr>
            <p:cNvPr id="2" name="组合 1"/>
            <p:cNvGrpSpPr/>
            <p:nvPr/>
          </p:nvGrpSpPr>
          <p:grpSpPr>
            <a:xfrm>
              <a:off x="4757450" y="2340429"/>
              <a:ext cx="6456221" cy="3491712"/>
              <a:chOff x="4757450" y="2340429"/>
              <a:chExt cx="6456221" cy="3491712"/>
            </a:xfrm>
          </p:grpSpPr>
          <p:sp>
            <p:nvSpPr>
              <p:cNvPr id="3" name="矩形 2"/>
              <p:cNvSpPr/>
              <p:nvPr/>
            </p:nvSpPr>
            <p:spPr>
              <a:xfrm>
                <a:off x="8035139" y="2340429"/>
                <a:ext cx="3178532" cy="793024"/>
              </a:xfrm>
              <a:prstGeom prst="rect">
                <a:avLst/>
              </a:prstGeom>
              <a:solidFill>
                <a:schemeClr val="accent1"/>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sp>
            <p:nvSpPr>
              <p:cNvPr id="4" name="矩形 3"/>
              <p:cNvSpPr/>
              <p:nvPr/>
            </p:nvSpPr>
            <p:spPr>
              <a:xfrm>
                <a:off x="8035139" y="3133453"/>
                <a:ext cx="3178532" cy="793024"/>
              </a:xfrm>
              <a:prstGeom prst="rect">
                <a:avLst/>
              </a:prstGeom>
              <a:solidFill>
                <a:schemeClr val="accent2"/>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sp>
            <p:nvSpPr>
              <p:cNvPr id="5" name="矩形 4"/>
              <p:cNvSpPr/>
              <p:nvPr/>
            </p:nvSpPr>
            <p:spPr>
              <a:xfrm>
                <a:off x="8035139" y="3926478"/>
                <a:ext cx="3178532" cy="793024"/>
              </a:xfrm>
              <a:prstGeom prst="rect">
                <a:avLst/>
              </a:prstGeom>
              <a:solidFill>
                <a:schemeClr val="accent1"/>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sp>
            <p:nvSpPr>
              <p:cNvPr id="6" name="矩形 5"/>
              <p:cNvSpPr/>
              <p:nvPr/>
            </p:nvSpPr>
            <p:spPr>
              <a:xfrm>
                <a:off x="8035139" y="4719502"/>
                <a:ext cx="3178532" cy="793024"/>
              </a:xfrm>
              <a:prstGeom prst="rect">
                <a:avLst/>
              </a:prstGeom>
              <a:solidFill>
                <a:schemeClr val="accent2"/>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sp>
            <p:nvSpPr>
              <p:cNvPr id="8" name="椭圆 7"/>
              <p:cNvSpPr/>
              <p:nvPr/>
            </p:nvSpPr>
            <p:spPr>
              <a:xfrm>
                <a:off x="8461527" y="5512526"/>
                <a:ext cx="319615" cy="319615"/>
              </a:xfrm>
              <a:prstGeom prst="ellipse">
                <a:avLst/>
              </a:prstGeom>
              <a:solidFill>
                <a:schemeClr val="accent1"/>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sp>
            <p:nvSpPr>
              <p:cNvPr id="9" name="椭圆 8"/>
              <p:cNvSpPr/>
              <p:nvPr/>
            </p:nvSpPr>
            <p:spPr>
              <a:xfrm>
                <a:off x="10409596" y="5512526"/>
                <a:ext cx="319615" cy="319615"/>
              </a:xfrm>
              <a:prstGeom prst="ellipse">
                <a:avLst/>
              </a:prstGeom>
              <a:solidFill>
                <a:schemeClr val="accent1"/>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sp>
            <p:nvSpPr>
              <p:cNvPr id="11" name="KSO_Shape"/>
              <p:cNvSpPr/>
              <p:nvPr/>
            </p:nvSpPr>
            <p:spPr bwMode="auto">
              <a:xfrm flipH="1">
                <a:off x="4757450" y="3334089"/>
                <a:ext cx="2334040" cy="2178437"/>
              </a:xfrm>
              <a:custGeom>
                <a:avLst/>
                <a:gdLst>
                  <a:gd name="T0" fmla="*/ 1516226 w 900113"/>
                  <a:gd name="T1" fmla="*/ 397797 h 839788"/>
                  <a:gd name="T2" fmla="*/ 1842604 w 900113"/>
                  <a:gd name="T3" fmla="*/ 646339 h 839788"/>
                  <a:gd name="T4" fmla="*/ 1880522 w 900113"/>
                  <a:gd name="T5" fmla="*/ 670376 h 839788"/>
                  <a:gd name="T6" fmla="*/ 1904041 w 900113"/>
                  <a:gd name="T7" fmla="*/ 714123 h 839788"/>
                  <a:gd name="T8" fmla="*/ 1898761 w 900113"/>
                  <a:gd name="T9" fmla="*/ 762199 h 839788"/>
                  <a:gd name="T10" fmla="*/ 1868522 w 900113"/>
                  <a:gd name="T11" fmla="*/ 799694 h 839788"/>
                  <a:gd name="T12" fmla="*/ 1829165 w 900113"/>
                  <a:gd name="T13" fmla="*/ 814117 h 839788"/>
                  <a:gd name="T14" fmla="*/ 1428871 w 900113"/>
                  <a:gd name="T15" fmla="*/ 808349 h 839788"/>
                  <a:gd name="T16" fmla="*/ 1394793 w 900113"/>
                  <a:gd name="T17" fmla="*/ 789119 h 839788"/>
                  <a:gd name="T18" fmla="*/ 1371273 w 900113"/>
                  <a:gd name="T19" fmla="*/ 752102 h 839788"/>
                  <a:gd name="T20" fmla="*/ 1367434 w 900113"/>
                  <a:gd name="T21" fmla="*/ 581921 h 839788"/>
                  <a:gd name="T22" fmla="*/ 1360715 w 900113"/>
                  <a:gd name="T23" fmla="*/ 1029489 h 839788"/>
                  <a:gd name="T24" fmla="*/ 1375593 w 900113"/>
                  <a:gd name="T25" fmla="*/ 1084293 h 839788"/>
                  <a:gd name="T26" fmla="*/ 1367434 w 900113"/>
                  <a:gd name="T27" fmla="*/ 1141021 h 839788"/>
                  <a:gd name="T28" fmla="*/ 1225362 w 900113"/>
                  <a:gd name="T29" fmla="*/ 1734733 h 839788"/>
                  <a:gd name="T30" fmla="*/ 1185045 w 900113"/>
                  <a:gd name="T31" fmla="*/ 1768386 h 839788"/>
                  <a:gd name="T32" fmla="*/ 1129369 w 900113"/>
                  <a:gd name="T33" fmla="*/ 1777519 h 839788"/>
                  <a:gd name="T34" fmla="*/ 1073693 w 900113"/>
                  <a:gd name="T35" fmla="*/ 1754444 h 839788"/>
                  <a:gd name="T36" fmla="*/ 1039614 w 900113"/>
                  <a:gd name="T37" fmla="*/ 1704446 h 839788"/>
                  <a:gd name="T38" fmla="*/ 1037214 w 900113"/>
                  <a:gd name="T39" fmla="*/ 1653009 h 839788"/>
                  <a:gd name="T40" fmla="*/ 666199 w 900113"/>
                  <a:gd name="T41" fmla="*/ 1195825 h 839788"/>
                  <a:gd name="T42" fmla="*/ 626362 w 900113"/>
                  <a:gd name="T43" fmla="*/ 1217939 h 839788"/>
                  <a:gd name="T44" fmla="*/ 545727 w 900113"/>
                  <a:gd name="T45" fmla="*/ 1229476 h 839788"/>
                  <a:gd name="T46" fmla="*/ 63837 w 900113"/>
                  <a:gd name="T47" fmla="*/ 1221303 h 839788"/>
                  <a:gd name="T48" fmla="*/ 22078 w 900113"/>
                  <a:gd name="T49" fmla="*/ 1189094 h 839788"/>
                  <a:gd name="T50" fmla="*/ 961 w 900113"/>
                  <a:gd name="T51" fmla="*/ 1137174 h 839788"/>
                  <a:gd name="T52" fmla="*/ 11039 w 900113"/>
                  <a:gd name="T53" fmla="*/ 1077562 h 839788"/>
                  <a:gd name="T54" fmla="*/ 52317 w 900113"/>
                  <a:gd name="T55" fmla="*/ 1033817 h 839788"/>
                  <a:gd name="T56" fmla="*/ 101274 w 900113"/>
                  <a:gd name="T57" fmla="*/ 1019875 h 839788"/>
                  <a:gd name="T58" fmla="*/ 637401 w 900113"/>
                  <a:gd name="T59" fmla="*/ 672781 h 839788"/>
                  <a:gd name="T60" fmla="*/ 589883 w 900113"/>
                  <a:gd name="T61" fmla="*/ 695376 h 839788"/>
                  <a:gd name="T62" fmla="*/ 541407 w 900113"/>
                  <a:gd name="T63" fmla="*/ 686240 h 839788"/>
                  <a:gd name="T64" fmla="*/ 508288 w 900113"/>
                  <a:gd name="T65" fmla="*/ 653550 h 839788"/>
                  <a:gd name="T66" fmla="*/ 499170 w 900113"/>
                  <a:gd name="T67" fmla="*/ 605477 h 839788"/>
                  <a:gd name="T68" fmla="*/ 519807 w 900113"/>
                  <a:gd name="T69" fmla="*/ 558846 h 839788"/>
                  <a:gd name="T70" fmla="*/ 826029 w 900113"/>
                  <a:gd name="T71" fmla="*/ 217039 h 839788"/>
                  <a:gd name="T72" fmla="*/ 1503745 w 900113"/>
                  <a:gd name="T73" fmla="*/ 0 h 839788"/>
                  <a:gd name="T74" fmla="*/ 1552221 w 900113"/>
                  <a:gd name="T75" fmla="*/ 7203 h 839788"/>
                  <a:gd name="T76" fmla="*/ 1594939 w 900113"/>
                  <a:gd name="T77" fmla="*/ 27848 h 839788"/>
                  <a:gd name="T78" fmla="*/ 1629017 w 900113"/>
                  <a:gd name="T79" fmla="*/ 59059 h 839788"/>
                  <a:gd name="T80" fmla="*/ 1653976 w 900113"/>
                  <a:gd name="T81" fmla="*/ 99870 h 839788"/>
                  <a:gd name="T82" fmla="*/ 1665495 w 900113"/>
                  <a:gd name="T83" fmla="*/ 145966 h 839788"/>
                  <a:gd name="T84" fmla="*/ 1663576 w 900113"/>
                  <a:gd name="T85" fmla="*/ 195902 h 839788"/>
                  <a:gd name="T86" fmla="*/ 1647256 w 900113"/>
                  <a:gd name="T87" fmla="*/ 240556 h 839788"/>
                  <a:gd name="T88" fmla="*/ 1618458 w 900113"/>
                  <a:gd name="T89" fmla="*/ 278008 h 839788"/>
                  <a:gd name="T90" fmla="*/ 1581019 w 900113"/>
                  <a:gd name="T91" fmla="*/ 306338 h 839788"/>
                  <a:gd name="T92" fmla="*/ 1536382 w 900113"/>
                  <a:gd name="T93" fmla="*/ 323142 h 839788"/>
                  <a:gd name="T94" fmla="*/ 1486945 w 900113"/>
                  <a:gd name="T95" fmla="*/ 325064 h 839788"/>
                  <a:gd name="T96" fmla="*/ 1440389 w 900113"/>
                  <a:gd name="T97" fmla="*/ 313541 h 839788"/>
                  <a:gd name="T98" fmla="*/ 1399591 w 900113"/>
                  <a:gd name="T99" fmla="*/ 288572 h 839788"/>
                  <a:gd name="T100" fmla="*/ 1368393 w 900113"/>
                  <a:gd name="T101" fmla="*/ 254481 h 839788"/>
                  <a:gd name="T102" fmla="*/ 1348234 w 900113"/>
                  <a:gd name="T103" fmla="*/ 211748 h 839788"/>
                  <a:gd name="T104" fmla="*/ 1340554 w 900113"/>
                  <a:gd name="T105" fmla="*/ 163251 h 839788"/>
                  <a:gd name="T106" fmla="*/ 1348234 w 900113"/>
                  <a:gd name="T107" fmla="*/ 114276 h 839788"/>
                  <a:gd name="T108" fmla="*/ 1368393 w 900113"/>
                  <a:gd name="T109" fmla="*/ 71542 h 839788"/>
                  <a:gd name="T110" fmla="*/ 1399591 w 900113"/>
                  <a:gd name="T111" fmla="*/ 37451 h 839788"/>
                  <a:gd name="T112" fmla="*/ 1440389 w 900113"/>
                  <a:gd name="T113" fmla="*/ 12483 h 839788"/>
                  <a:gd name="T114" fmla="*/ 1486945 w 900113"/>
                  <a:gd name="T115" fmla="*/ 959 h 8397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00113" h="839788">
                    <a:moveTo>
                      <a:pt x="407081" y="98425"/>
                    </a:moveTo>
                    <a:lnTo>
                      <a:pt x="593726" y="98425"/>
                    </a:lnTo>
                    <a:lnTo>
                      <a:pt x="613002" y="112276"/>
                    </a:lnTo>
                    <a:lnTo>
                      <a:pt x="655865" y="143157"/>
                    </a:lnTo>
                    <a:lnTo>
                      <a:pt x="700542" y="175627"/>
                    </a:lnTo>
                    <a:lnTo>
                      <a:pt x="716417" y="187888"/>
                    </a:lnTo>
                    <a:lnTo>
                      <a:pt x="721633" y="191748"/>
                    </a:lnTo>
                    <a:lnTo>
                      <a:pt x="724581" y="194246"/>
                    </a:lnTo>
                    <a:lnTo>
                      <a:pt x="724581" y="304145"/>
                    </a:lnTo>
                    <a:lnTo>
                      <a:pt x="864054" y="304145"/>
                    </a:lnTo>
                    <a:lnTo>
                      <a:pt x="867456" y="304599"/>
                    </a:lnTo>
                    <a:lnTo>
                      <a:pt x="870631" y="305280"/>
                    </a:lnTo>
                    <a:lnTo>
                      <a:pt x="874033" y="306643"/>
                    </a:lnTo>
                    <a:lnTo>
                      <a:pt x="877208" y="308005"/>
                    </a:lnTo>
                    <a:lnTo>
                      <a:pt x="880156" y="309821"/>
                    </a:lnTo>
                    <a:lnTo>
                      <a:pt x="883104" y="311865"/>
                    </a:lnTo>
                    <a:lnTo>
                      <a:pt x="885826" y="314136"/>
                    </a:lnTo>
                    <a:lnTo>
                      <a:pt x="888547" y="316633"/>
                    </a:lnTo>
                    <a:lnTo>
                      <a:pt x="891495" y="319585"/>
                    </a:lnTo>
                    <a:lnTo>
                      <a:pt x="893536" y="322764"/>
                    </a:lnTo>
                    <a:lnTo>
                      <a:pt x="895578" y="326397"/>
                    </a:lnTo>
                    <a:lnTo>
                      <a:pt x="897392" y="329803"/>
                    </a:lnTo>
                    <a:lnTo>
                      <a:pt x="898526" y="333436"/>
                    </a:lnTo>
                    <a:lnTo>
                      <a:pt x="899660" y="337296"/>
                    </a:lnTo>
                    <a:lnTo>
                      <a:pt x="900113" y="340929"/>
                    </a:lnTo>
                    <a:lnTo>
                      <a:pt x="900113" y="345016"/>
                    </a:lnTo>
                    <a:lnTo>
                      <a:pt x="900113" y="348876"/>
                    </a:lnTo>
                    <a:lnTo>
                      <a:pt x="899433" y="352509"/>
                    </a:lnTo>
                    <a:lnTo>
                      <a:pt x="898526" y="356142"/>
                    </a:lnTo>
                    <a:lnTo>
                      <a:pt x="897165" y="360003"/>
                    </a:lnTo>
                    <a:lnTo>
                      <a:pt x="895578" y="363408"/>
                    </a:lnTo>
                    <a:lnTo>
                      <a:pt x="893536" y="367042"/>
                    </a:lnTo>
                    <a:lnTo>
                      <a:pt x="891042" y="369993"/>
                    </a:lnTo>
                    <a:lnTo>
                      <a:pt x="888320" y="373172"/>
                    </a:lnTo>
                    <a:lnTo>
                      <a:pt x="885599" y="375443"/>
                    </a:lnTo>
                    <a:lnTo>
                      <a:pt x="882877" y="377713"/>
                    </a:lnTo>
                    <a:lnTo>
                      <a:pt x="879929" y="379530"/>
                    </a:lnTo>
                    <a:lnTo>
                      <a:pt x="876981" y="381119"/>
                    </a:lnTo>
                    <a:lnTo>
                      <a:pt x="874033" y="382482"/>
                    </a:lnTo>
                    <a:lnTo>
                      <a:pt x="870631" y="383390"/>
                    </a:lnTo>
                    <a:lnTo>
                      <a:pt x="867456" y="384298"/>
                    </a:lnTo>
                    <a:lnTo>
                      <a:pt x="864281" y="384525"/>
                    </a:lnTo>
                    <a:lnTo>
                      <a:pt x="695552" y="384525"/>
                    </a:lnTo>
                    <a:lnTo>
                      <a:pt x="690790" y="384525"/>
                    </a:lnTo>
                    <a:lnTo>
                      <a:pt x="686481" y="383844"/>
                    </a:lnTo>
                    <a:lnTo>
                      <a:pt x="682172" y="383390"/>
                    </a:lnTo>
                    <a:lnTo>
                      <a:pt x="678543" y="382709"/>
                    </a:lnTo>
                    <a:lnTo>
                      <a:pt x="675142" y="381801"/>
                    </a:lnTo>
                    <a:lnTo>
                      <a:pt x="671740" y="380438"/>
                    </a:lnTo>
                    <a:lnTo>
                      <a:pt x="668792" y="379303"/>
                    </a:lnTo>
                    <a:lnTo>
                      <a:pt x="666070" y="377713"/>
                    </a:lnTo>
                    <a:lnTo>
                      <a:pt x="663576" y="376124"/>
                    </a:lnTo>
                    <a:lnTo>
                      <a:pt x="661308" y="374535"/>
                    </a:lnTo>
                    <a:lnTo>
                      <a:pt x="659040" y="372718"/>
                    </a:lnTo>
                    <a:lnTo>
                      <a:pt x="657226" y="370902"/>
                    </a:lnTo>
                    <a:lnTo>
                      <a:pt x="655638" y="369085"/>
                    </a:lnTo>
                    <a:lnTo>
                      <a:pt x="653824" y="367042"/>
                    </a:lnTo>
                    <a:lnTo>
                      <a:pt x="651329" y="362954"/>
                    </a:lnTo>
                    <a:lnTo>
                      <a:pt x="649288" y="359321"/>
                    </a:lnTo>
                    <a:lnTo>
                      <a:pt x="647927" y="355234"/>
                    </a:lnTo>
                    <a:lnTo>
                      <a:pt x="646793" y="351828"/>
                    </a:lnTo>
                    <a:lnTo>
                      <a:pt x="646340" y="348422"/>
                    </a:lnTo>
                    <a:lnTo>
                      <a:pt x="645886" y="345698"/>
                    </a:lnTo>
                    <a:lnTo>
                      <a:pt x="645660" y="343881"/>
                    </a:lnTo>
                    <a:lnTo>
                      <a:pt x="645660" y="341837"/>
                    </a:lnTo>
                    <a:lnTo>
                      <a:pt x="646113" y="274854"/>
                    </a:lnTo>
                    <a:lnTo>
                      <a:pt x="547008" y="387931"/>
                    </a:lnTo>
                    <a:lnTo>
                      <a:pt x="636588" y="477849"/>
                    </a:lnTo>
                    <a:lnTo>
                      <a:pt x="637722" y="478757"/>
                    </a:lnTo>
                    <a:lnTo>
                      <a:pt x="639990" y="481482"/>
                    </a:lnTo>
                    <a:lnTo>
                      <a:pt x="641351" y="483752"/>
                    </a:lnTo>
                    <a:lnTo>
                      <a:pt x="642938" y="486250"/>
                    </a:lnTo>
                    <a:lnTo>
                      <a:pt x="644299" y="489429"/>
                    </a:lnTo>
                    <a:lnTo>
                      <a:pt x="646113" y="493062"/>
                    </a:lnTo>
                    <a:lnTo>
                      <a:pt x="647474" y="497149"/>
                    </a:lnTo>
                    <a:lnTo>
                      <a:pt x="648608" y="501690"/>
                    </a:lnTo>
                    <a:lnTo>
                      <a:pt x="649288" y="506686"/>
                    </a:lnTo>
                    <a:lnTo>
                      <a:pt x="649968" y="512135"/>
                    </a:lnTo>
                    <a:lnTo>
                      <a:pt x="649968" y="518266"/>
                    </a:lnTo>
                    <a:lnTo>
                      <a:pt x="649061" y="524624"/>
                    </a:lnTo>
                    <a:lnTo>
                      <a:pt x="648608" y="528030"/>
                    </a:lnTo>
                    <a:lnTo>
                      <a:pt x="647927" y="531663"/>
                    </a:lnTo>
                    <a:lnTo>
                      <a:pt x="647020" y="535296"/>
                    </a:lnTo>
                    <a:lnTo>
                      <a:pt x="646113" y="538929"/>
                    </a:lnTo>
                    <a:lnTo>
                      <a:pt x="587602" y="800279"/>
                    </a:lnTo>
                    <a:lnTo>
                      <a:pt x="586468" y="804366"/>
                    </a:lnTo>
                    <a:lnTo>
                      <a:pt x="585108" y="808453"/>
                    </a:lnTo>
                    <a:lnTo>
                      <a:pt x="583293" y="812086"/>
                    </a:lnTo>
                    <a:lnTo>
                      <a:pt x="581252" y="815946"/>
                    </a:lnTo>
                    <a:lnTo>
                      <a:pt x="578984" y="819352"/>
                    </a:lnTo>
                    <a:lnTo>
                      <a:pt x="576263" y="822758"/>
                    </a:lnTo>
                    <a:lnTo>
                      <a:pt x="573542" y="825710"/>
                    </a:lnTo>
                    <a:lnTo>
                      <a:pt x="570367" y="828662"/>
                    </a:lnTo>
                    <a:lnTo>
                      <a:pt x="567192" y="831160"/>
                    </a:lnTo>
                    <a:lnTo>
                      <a:pt x="563563" y="833430"/>
                    </a:lnTo>
                    <a:lnTo>
                      <a:pt x="559934" y="835247"/>
                    </a:lnTo>
                    <a:lnTo>
                      <a:pt x="555852" y="836836"/>
                    </a:lnTo>
                    <a:lnTo>
                      <a:pt x="551997" y="838199"/>
                    </a:lnTo>
                    <a:lnTo>
                      <a:pt x="547688" y="839107"/>
                    </a:lnTo>
                    <a:lnTo>
                      <a:pt x="543152" y="839561"/>
                    </a:lnTo>
                    <a:lnTo>
                      <a:pt x="538843" y="839788"/>
                    </a:lnTo>
                    <a:lnTo>
                      <a:pt x="533627" y="839561"/>
                    </a:lnTo>
                    <a:lnTo>
                      <a:pt x="528638" y="838880"/>
                    </a:lnTo>
                    <a:lnTo>
                      <a:pt x="523876" y="837745"/>
                    </a:lnTo>
                    <a:lnTo>
                      <a:pt x="519567" y="835928"/>
                    </a:lnTo>
                    <a:lnTo>
                      <a:pt x="515258" y="833884"/>
                    </a:lnTo>
                    <a:lnTo>
                      <a:pt x="510949" y="831387"/>
                    </a:lnTo>
                    <a:lnTo>
                      <a:pt x="507320" y="828662"/>
                    </a:lnTo>
                    <a:lnTo>
                      <a:pt x="503692" y="825483"/>
                    </a:lnTo>
                    <a:lnTo>
                      <a:pt x="500517" y="821850"/>
                    </a:lnTo>
                    <a:lnTo>
                      <a:pt x="497568" y="817990"/>
                    </a:lnTo>
                    <a:lnTo>
                      <a:pt x="495074" y="813903"/>
                    </a:lnTo>
                    <a:lnTo>
                      <a:pt x="493033" y="809362"/>
                    </a:lnTo>
                    <a:lnTo>
                      <a:pt x="491218" y="805047"/>
                    </a:lnTo>
                    <a:lnTo>
                      <a:pt x="490084" y="800279"/>
                    </a:lnTo>
                    <a:lnTo>
                      <a:pt x="489404" y="795284"/>
                    </a:lnTo>
                    <a:lnTo>
                      <a:pt x="489177" y="790288"/>
                    </a:lnTo>
                    <a:lnTo>
                      <a:pt x="489177" y="786882"/>
                    </a:lnTo>
                    <a:lnTo>
                      <a:pt x="489631" y="783703"/>
                    </a:lnTo>
                    <a:lnTo>
                      <a:pt x="490084" y="780752"/>
                    </a:lnTo>
                    <a:lnTo>
                      <a:pt x="490538" y="777800"/>
                    </a:lnTo>
                    <a:lnTo>
                      <a:pt x="538843" y="563225"/>
                    </a:lnTo>
                    <a:lnTo>
                      <a:pt x="420234" y="447876"/>
                    </a:lnTo>
                    <a:lnTo>
                      <a:pt x="318181" y="561635"/>
                    </a:lnTo>
                    <a:lnTo>
                      <a:pt x="317274" y="562543"/>
                    </a:lnTo>
                    <a:lnTo>
                      <a:pt x="314779" y="564814"/>
                    </a:lnTo>
                    <a:lnTo>
                      <a:pt x="312738" y="566403"/>
                    </a:lnTo>
                    <a:lnTo>
                      <a:pt x="310697" y="568220"/>
                    </a:lnTo>
                    <a:lnTo>
                      <a:pt x="307522" y="569809"/>
                    </a:lnTo>
                    <a:lnTo>
                      <a:pt x="304347" y="571853"/>
                    </a:lnTo>
                    <a:lnTo>
                      <a:pt x="300491" y="573669"/>
                    </a:lnTo>
                    <a:lnTo>
                      <a:pt x="295956" y="575259"/>
                    </a:lnTo>
                    <a:lnTo>
                      <a:pt x="291193" y="576848"/>
                    </a:lnTo>
                    <a:lnTo>
                      <a:pt x="285750" y="578438"/>
                    </a:lnTo>
                    <a:lnTo>
                      <a:pt x="279400" y="579346"/>
                    </a:lnTo>
                    <a:lnTo>
                      <a:pt x="272824" y="580027"/>
                    </a:lnTo>
                    <a:lnTo>
                      <a:pt x="265566" y="580708"/>
                    </a:lnTo>
                    <a:lnTo>
                      <a:pt x="257856" y="580708"/>
                    </a:lnTo>
                    <a:lnTo>
                      <a:pt x="50573" y="580936"/>
                    </a:lnTo>
                    <a:lnTo>
                      <a:pt x="46491" y="580936"/>
                    </a:lnTo>
                    <a:lnTo>
                      <a:pt x="42182" y="580254"/>
                    </a:lnTo>
                    <a:lnTo>
                      <a:pt x="37873" y="579573"/>
                    </a:lnTo>
                    <a:lnTo>
                      <a:pt x="34018" y="578438"/>
                    </a:lnTo>
                    <a:lnTo>
                      <a:pt x="30163" y="576848"/>
                    </a:lnTo>
                    <a:lnTo>
                      <a:pt x="26081" y="575032"/>
                    </a:lnTo>
                    <a:lnTo>
                      <a:pt x="22679" y="572761"/>
                    </a:lnTo>
                    <a:lnTo>
                      <a:pt x="19277" y="570264"/>
                    </a:lnTo>
                    <a:lnTo>
                      <a:pt x="16329" y="567993"/>
                    </a:lnTo>
                    <a:lnTo>
                      <a:pt x="13154" y="564814"/>
                    </a:lnTo>
                    <a:lnTo>
                      <a:pt x="10432" y="561635"/>
                    </a:lnTo>
                    <a:lnTo>
                      <a:pt x="7938" y="558229"/>
                    </a:lnTo>
                    <a:lnTo>
                      <a:pt x="5670" y="554369"/>
                    </a:lnTo>
                    <a:lnTo>
                      <a:pt x="4082" y="550736"/>
                    </a:lnTo>
                    <a:lnTo>
                      <a:pt x="2495" y="546422"/>
                    </a:lnTo>
                    <a:lnTo>
                      <a:pt x="1361" y="542108"/>
                    </a:lnTo>
                    <a:lnTo>
                      <a:pt x="454" y="537112"/>
                    </a:lnTo>
                    <a:lnTo>
                      <a:pt x="0" y="532117"/>
                    </a:lnTo>
                    <a:lnTo>
                      <a:pt x="227" y="527121"/>
                    </a:lnTo>
                    <a:lnTo>
                      <a:pt x="681" y="522353"/>
                    </a:lnTo>
                    <a:lnTo>
                      <a:pt x="1815" y="517812"/>
                    </a:lnTo>
                    <a:lnTo>
                      <a:pt x="3175" y="513271"/>
                    </a:lnTo>
                    <a:lnTo>
                      <a:pt x="5216" y="508956"/>
                    </a:lnTo>
                    <a:lnTo>
                      <a:pt x="7484" y="504642"/>
                    </a:lnTo>
                    <a:lnTo>
                      <a:pt x="10206" y="500782"/>
                    </a:lnTo>
                    <a:lnTo>
                      <a:pt x="13381" y="497149"/>
                    </a:lnTo>
                    <a:lnTo>
                      <a:pt x="16782" y="493970"/>
                    </a:lnTo>
                    <a:lnTo>
                      <a:pt x="20411" y="491018"/>
                    </a:lnTo>
                    <a:lnTo>
                      <a:pt x="24720" y="488294"/>
                    </a:lnTo>
                    <a:lnTo>
                      <a:pt x="29029" y="486250"/>
                    </a:lnTo>
                    <a:lnTo>
                      <a:pt x="33565" y="484206"/>
                    </a:lnTo>
                    <a:lnTo>
                      <a:pt x="38554" y="483071"/>
                    </a:lnTo>
                    <a:lnTo>
                      <a:pt x="41729" y="482617"/>
                    </a:lnTo>
                    <a:lnTo>
                      <a:pt x="44904" y="481936"/>
                    </a:lnTo>
                    <a:lnTo>
                      <a:pt x="47852" y="481709"/>
                    </a:lnTo>
                    <a:lnTo>
                      <a:pt x="50800" y="481936"/>
                    </a:lnTo>
                    <a:lnTo>
                      <a:pt x="229054" y="482390"/>
                    </a:lnTo>
                    <a:lnTo>
                      <a:pt x="492352" y="176762"/>
                    </a:lnTo>
                    <a:lnTo>
                      <a:pt x="423409" y="176308"/>
                    </a:lnTo>
                    <a:lnTo>
                      <a:pt x="304120" y="314590"/>
                    </a:lnTo>
                    <a:lnTo>
                      <a:pt x="301172" y="317769"/>
                    </a:lnTo>
                    <a:lnTo>
                      <a:pt x="298224" y="320493"/>
                    </a:lnTo>
                    <a:lnTo>
                      <a:pt x="294595" y="322991"/>
                    </a:lnTo>
                    <a:lnTo>
                      <a:pt x="290966" y="325035"/>
                    </a:lnTo>
                    <a:lnTo>
                      <a:pt x="286884" y="326624"/>
                    </a:lnTo>
                    <a:lnTo>
                      <a:pt x="283029" y="327759"/>
                    </a:lnTo>
                    <a:lnTo>
                      <a:pt x="278720" y="328441"/>
                    </a:lnTo>
                    <a:lnTo>
                      <a:pt x="274184" y="328895"/>
                    </a:lnTo>
                    <a:lnTo>
                      <a:pt x="270329" y="328441"/>
                    </a:lnTo>
                    <a:lnTo>
                      <a:pt x="266247" y="327987"/>
                    </a:lnTo>
                    <a:lnTo>
                      <a:pt x="262391" y="327078"/>
                    </a:lnTo>
                    <a:lnTo>
                      <a:pt x="258990" y="325716"/>
                    </a:lnTo>
                    <a:lnTo>
                      <a:pt x="255815" y="324126"/>
                    </a:lnTo>
                    <a:lnTo>
                      <a:pt x="252413" y="322310"/>
                    </a:lnTo>
                    <a:lnTo>
                      <a:pt x="249465" y="320039"/>
                    </a:lnTo>
                    <a:lnTo>
                      <a:pt x="246743" y="317542"/>
                    </a:lnTo>
                    <a:lnTo>
                      <a:pt x="244249" y="314817"/>
                    </a:lnTo>
                    <a:lnTo>
                      <a:pt x="241981" y="311865"/>
                    </a:lnTo>
                    <a:lnTo>
                      <a:pt x="240166" y="308686"/>
                    </a:lnTo>
                    <a:lnTo>
                      <a:pt x="238579" y="305053"/>
                    </a:lnTo>
                    <a:lnTo>
                      <a:pt x="237218" y="301647"/>
                    </a:lnTo>
                    <a:lnTo>
                      <a:pt x="236311" y="297787"/>
                    </a:lnTo>
                    <a:lnTo>
                      <a:pt x="235631" y="294154"/>
                    </a:lnTo>
                    <a:lnTo>
                      <a:pt x="235631" y="290067"/>
                    </a:lnTo>
                    <a:lnTo>
                      <a:pt x="235858" y="285980"/>
                    </a:lnTo>
                    <a:lnTo>
                      <a:pt x="236311" y="281666"/>
                    </a:lnTo>
                    <a:lnTo>
                      <a:pt x="237672" y="277578"/>
                    </a:lnTo>
                    <a:lnTo>
                      <a:pt x="239033" y="273945"/>
                    </a:lnTo>
                    <a:lnTo>
                      <a:pt x="240847" y="270312"/>
                    </a:lnTo>
                    <a:lnTo>
                      <a:pt x="243115" y="266906"/>
                    </a:lnTo>
                    <a:lnTo>
                      <a:pt x="245609" y="263955"/>
                    </a:lnTo>
                    <a:lnTo>
                      <a:pt x="248558" y="261230"/>
                    </a:lnTo>
                    <a:lnTo>
                      <a:pt x="377372" y="112503"/>
                    </a:lnTo>
                    <a:lnTo>
                      <a:pt x="380093" y="109324"/>
                    </a:lnTo>
                    <a:lnTo>
                      <a:pt x="383495" y="106599"/>
                    </a:lnTo>
                    <a:lnTo>
                      <a:pt x="386897" y="104556"/>
                    </a:lnTo>
                    <a:lnTo>
                      <a:pt x="390299" y="102512"/>
                    </a:lnTo>
                    <a:lnTo>
                      <a:pt x="394381" y="100696"/>
                    </a:lnTo>
                    <a:lnTo>
                      <a:pt x="398236" y="99560"/>
                    </a:lnTo>
                    <a:lnTo>
                      <a:pt x="402772" y="98652"/>
                    </a:lnTo>
                    <a:lnTo>
                      <a:pt x="407081" y="98425"/>
                    </a:lnTo>
                    <a:close/>
                    <a:moveTo>
                      <a:pt x="706437" y="0"/>
                    </a:moveTo>
                    <a:lnTo>
                      <a:pt x="710520" y="0"/>
                    </a:lnTo>
                    <a:lnTo>
                      <a:pt x="714375" y="0"/>
                    </a:lnTo>
                    <a:lnTo>
                      <a:pt x="718230" y="453"/>
                    </a:lnTo>
                    <a:lnTo>
                      <a:pt x="722086" y="907"/>
                    </a:lnTo>
                    <a:lnTo>
                      <a:pt x="725941" y="1361"/>
                    </a:lnTo>
                    <a:lnTo>
                      <a:pt x="729570" y="2495"/>
                    </a:lnTo>
                    <a:lnTo>
                      <a:pt x="733425" y="3402"/>
                    </a:lnTo>
                    <a:lnTo>
                      <a:pt x="736827" y="4762"/>
                    </a:lnTo>
                    <a:lnTo>
                      <a:pt x="740455" y="5896"/>
                    </a:lnTo>
                    <a:lnTo>
                      <a:pt x="743857" y="7711"/>
                    </a:lnTo>
                    <a:lnTo>
                      <a:pt x="747032" y="9298"/>
                    </a:lnTo>
                    <a:lnTo>
                      <a:pt x="750434" y="11112"/>
                    </a:lnTo>
                    <a:lnTo>
                      <a:pt x="753609" y="13153"/>
                    </a:lnTo>
                    <a:lnTo>
                      <a:pt x="756557" y="15195"/>
                    </a:lnTo>
                    <a:lnTo>
                      <a:pt x="759279" y="17689"/>
                    </a:lnTo>
                    <a:lnTo>
                      <a:pt x="762227" y="19957"/>
                    </a:lnTo>
                    <a:lnTo>
                      <a:pt x="764722" y="22679"/>
                    </a:lnTo>
                    <a:lnTo>
                      <a:pt x="767670" y="25173"/>
                    </a:lnTo>
                    <a:lnTo>
                      <a:pt x="769711" y="27895"/>
                    </a:lnTo>
                    <a:lnTo>
                      <a:pt x="771979" y="30843"/>
                    </a:lnTo>
                    <a:lnTo>
                      <a:pt x="774247" y="33791"/>
                    </a:lnTo>
                    <a:lnTo>
                      <a:pt x="776288" y="37193"/>
                    </a:lnTo>
                    <a:lnTo>
                      <a:pt x="778329" y="40368"/>
                    </a:lnTo>
                    <a:lnTo>
                      <a:pt x="779690" y="43543"/>
                    </a:lnTo>
                    <a:lnTo>
                      <a:pt x="781504" y="47171"/>
                    </a:lnTo>
                    <a:lnTo>
                      <a:pt x="782865" y="50573"/>
                    </a:lnTo>
                    <a:lnTo>
                      <a:pt x="783998" y="53975"/>
                    </a:lnTo>
                    <a:lnTo>
                      <a:pt x="784906" y="57830"/>
                    </a:lnTo>
                    <a:lnTo>
                      <a:pt x="786040" y="61459"/>
                    </a:lnTo>
                    <a:lnTo>
                      <a:pt x="786493" y="65314"/>
                    </a:lnTo>
                    <a:lnTo>
                      <a:pt x="786947" y="68943"/>
                    </a:lnTo>
                    <a:lnTo>
                      <a:pt x="787400" y="73025"/>
                    </a:lnTo>
                    <a:lnTo>
                      <a:pt x="787400" y="77107"/>
                    </a:lnTo>
                    <a:lnTo>
                      <a:pt x="787400" y="80963"/>
                    </a:lnTo>
                    <a:lnTo>
                      <a:pt x="786947" y="84818"/>
                    </a:lnTo>
                    <a:lnTo>
                      <a:pt x="786493" y="88673"/>
                    </a:lnTo>
                    <a:lnTo>
                      <a:pt x="786040" y="92529"/>
                    </a:lnTo>
                    <a:lnTo>
                      <a:pt x="784906" y="96157"/>
                    </a:lnTo>
                    <a:lnTo>
                      <a:pt x="783998" y="100013"/>
                    </a:lnTo>
                    <a:lnTo>
                      <a:pt x="782865" y="103415"/>
                    </a:lnTo>
                    <a:lnTo>
                      <a:pt x="781504" y="106817"/>
                    </a:lnTo>
                    <a:lnTo>
                      <a:pt x="779690" y="110445"/>
                    </a:lnTo>
                    <a:lnTo>
                      <a:pt x="778329" y="113620"/>
                    </a:lnTo>
                    <a:lnTo>
                      <a:pt x="776288" y="116795"/>
                    </a:lnTo>
                    <a:lnTo>
                      <a:pt x="774247" y="120197"/>
                    </a:lnTo>
                    <a:lnTo>
                      <a:pt x="772206" y="123145"/>
                    </a:lnTo>
                    <a:lnTo>
                      <a:pt x="769711" y="125867"/>
                    </a:lnTo>
                    <a:lnTo>
                      <a:pt x="767670" y="128815"/>
                    </a:lnTo>
                    <a:lnTo>
                      <a:pt x="764722" y="131309"/>
                    </a:lnTo>
                    <a:lnTo>
                      <a:pt x="762227" y="134031"/>
                    </a:lnTo>
                    <a:lnTo>
                      <a:pt x="759279" y="136299"/>
                    </a:lnTo>
                    <a:lnTo>
                      <a:pt x="756557" y="138567"/>
                    </a:lnTo>
                    <a:lnTo>
                      <a:pt x="753609" y="140835"/>
                    </a:lnTo>
                    <a:lnTo>
                      <a:pt x="750434" y="142876"/>
                    </a:lnTo>
                    <a:lnTo>
                      <a:pt x="747032" y="144690"/>
                    </a:lnTo>
                    <a:lnTo>
                      <a:pt x="743857" y="146277"/>
                    </a:lnTo>
                    <a:lnTo>
                      <a:pt x="740455" y="148092"/>
                    </a:lnTo>
                    <a:lnTo>
                      <a:pt x="736827" y="149226"/>
                    </a:lnTo>
                    <a:lnTo>
                      <a:pt x="733425" y="150586"/>
                    </a:lnTo>
                    <a:lnTo>
                      <a:pt x="729570" y="151493"/>
                    </a:lnTo>
                    <a:lnTo>
                      <a:pt x="725941" y="152627"/>
                    </a:lnTo>
                    <a:lnTo>
                      <a:pt x="722086" y="153081"/>
                    </a:lnTo>
                    <a:lnTo>
                      <a:pt x="718230" y="153535"/>
                    </a:lnTo>
                    <a:lnTo>
                      <a:pt x="714375" y="153988"/>
                    </a:lnTo>
                    <a:lnTo>
                      <a:pt x="710520" y="153988"/>
                    </a:lnTo>
                    <a:lnTo>
                      <a:pt x="706437" y="153988"/>
                    </a:lnTo>
                    <a:lnTo>
                      <a:pt x="702582" y="153535"/>
                    </a:lnTo>
                    <a:lnTo>
                      <a:pt x="698727" y="153081"/>
                    </a:lnTo>
                    <a:lnTo>
                      <a:pt x="695098" y="152627"/>
                    </a:lnTo>
                    <a:lnTo>
                      <a:pt x="691243" y="151493"/>
                    </a:lnTo>
                    <a:lnTo>
                      <a:pt x="687614" y="150586"/>
                    </a:lnTo>
                    <a:lnTo>
                      <a:pt x="683986" y="149226"/>
                    </a:lnTo>
                    <a:lnTo>
                      <a:pt x="680584" y="148092"/>
                    </a:lnTo>
                    <a:lnTo>
                      <a:pt x="677182" y="146277"/>
                    </a:lnTo>
                    <a:lnTo>
                      <a:pt x="673553" y="144690"/>
                    </a:lnTo>
                    <a:lnTo>
                      <a:pt x="670605" y="142876"/>
                    </a:lnTo>
                    <a:lnTo>
                      <a:pt x="667430" y="140835"/>
                    </a:lnTo>
                    <a:lnTo>
                      <a:pt x="664255" y="138567"/>
                    </a:lnTo>
                    <a:lnTo>
                      <a:pt x="661307" y="136299"/>
                    </a:lnTo>
                    <a:lnTo>
                      <a:pt x="658586" y="134031"/>
                    </a:lnTo>
                    <a:lnTo>
                      <a:pt x="655864" y="131309"/>
                    </a:lnTo>
                    <a:lnTo>
                      <a:pt x="653369" y="128815"/>
                    </a:lnTo>
                    <a:lnTo>
                      <a:pt x="650875" y="125867"/>
                    </a:lnTo>
                    <a:lnTo>
                      <a:pt x="648607" y="123145"/>
                    </a:lnTo>
                    <a:lnTo>
                      <a:pt x="646566" y="120197"/>
                    </a:lnTo>
                    <a:lnTo>
                      <a:pt x="644752" y="116795"/>
                    </a:lnTo>
                    <a:lnTo>
                      <a:pt x="642710" y="113620"/>
                    </a:lnTo>
                    <a:lnTo>
                      <a:pt x="640896" y="110445"/>
                    </a:lnTo>
                    <a:lnTo>
                      <a:pt x="639535" y="106817"/>
                    </a:lnTo>
                    <a:lnTo>
                      <a:pt x="638175" y="103415"/>
                    </a:lnTo>
                    <a:lnTo>
                      <a:pt x="637041" y="100013"/>
                    </a:lnTo>
                    <a:lnTo>
                      <a:pt x="635907" y="96157"/>
                    </a:lnTo>
                    <a:lnTo>
                      <a:pt x="635000" y="92529"/>
                    </a:lnTo>
                    <a:lnTo>
                      <a:pt x="634546" y="88673"/>
                    </a:lnTo>
                    <a:lnTo>
                      <a:pt x="633866" y="84818"/>
                    </a:lnTo>
                    <a:lnTo>
                      <a:pt x="633412" y="80963"/>
                    </a:lnTo>
                    <a:lnTo>
                      <a:pt x="633412" y="77107"/>
                    </a:lnTo>
                    <a:lnTo>
                      <a:pt x="633412" y="73025"/>
                    </a:lnTo>
                    <a:lnTo>
                      <a:pt x="633866" y="68943"/>
                    </a:lnTo>
                    <a:lnTo>
                      <a:pt x="634546" y="65314"/>
                    </a:lnTo>
                    <a:lnTo>
                      <a:pt x="635000" y="61232"/>
                    </a:lnTo>
                    <a:lnTo>
                      <a:pt x="635907" y="57830"/>
                    </a:lnTo>
                    <a:lnTo>
                      <a:pt x="637041" y="53975"/>
                    </a:lnTo>
                    <a:lnTo>
                      <a:pt x="638175" y="50573"/>
                    </a:lnTo>
                    <a:lnTo>
                      <a:pt x="639535" y="47171"/>
                    </a:lnTo>
                    <a:lnTo>
                      <a:pt x="640896" y="43543"/>
                    </a:lnTo>
                    <a:lnTo>
                      <a:pt x="642710" y="40368"/>
                    </a:lnTo>
                    <a:lnTo>
                      <a:pt x="644752" y="37193"/>
                    </a:lnTo>
                    <a:lnTo>
                      <a:pt x="646566" y="33791"/>
                    </a:lnTo>
                    <a:lnTo>
                      <a:pt x="648607" y="30843"/>
                    </a:lnTo>
                    <a:lnTo>
                      <a:pt x="650875" y="27895"/>
                    </a:lnTo>
                    <a:lnTo>
                      <a:pt x="653369" y="25173"/>
                    </a:lnTo>
                    <a:lnTo>
                      <a:pt x="655864" y="22452"/>
                    </a:lnTo>
                    <a:lnTo>
                      <a:pt x="658586" y="19957"/>
                    </a:lnTo>
                    <a:lnTo>
                      <a:pt x="661307" y="17689"/>
                    </a:lnTo>
                    <a:lnTo>
                      <a:pt x="664255" y="15195"/>
                    </a:lnTo>
                    <a:lnTo>
                      <a:pt x="667430" y="13153"/>
                    </a:lnTo>
                    <a:lnTo>
                      <a:pt x="670605" y="11112"/>
                    </a:lnTo>
                    <a:lnTo>
                      <a:pt x="673553" y="9298"/>
                    </a:lnTo>
                    <a:lnTo>
                      <a:pt x="677182" y="7484"/>
                    </a:lnTo>
                    <a:lnTo>
                      <a:pt x="680584" y="5896"/>
                    </a:lnTo>
                    <a:lnTo>
                      <a:pt x="683986" y="4762"/>
                    </a:lnTo>
                    <a:lnTo>
                      <a:pt x="687614" y="3402"/>
                    </a:lnTo>
                    <a:lnTo>
                      <a:pt x="691243" y="2495"/>
                    </a:lnTo>
                    <a:lnTo>
                      <a:pt x="695098" y="1361"/>
                    </a:lnTo>
                    <a:lnTo>
                      <a:pt x="698727" y="907"/>
                    </a:lnTo>
                    <a:lnTo>
                      <a:pt x="702582" y="453"/>
                    </a:lnTo>
                    <a:lnTo>
                      <a:pt x="706437"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defRPr/>
                </a:pPr>
                <a:endParaRPr lang="zh-CN" altLang="en-US" sz="2002">
                  <a:solidFill>
                    <a:srgbClr val="FFFFFF"/>
                  </a:solidFill>
                </a:endParaRPr>
              </a:p>
            </p:txBody>
          </p:sp>
          <p:sp>
            <p:nvSpPr>
              <p:cNvPr id="12" name="矩形 11"/>
              <p:cNvSpPr/>
              <p:nvPr/>
            </p:nvSpPr>
            <p:spPr>
              <a:xfrm rot="19576579">
                <a:off x="5256655" y="3004686"/>
                <a:ext cx="2402281" cy="45719"/>
              </a:xfrm>
              <a:prstGeom prst="rect">
                <a:avLst/>
              </a:prstGeom>
              <a:solidFill>
                <a:srgbClr val="435468"/>
              </a:solidFill>
              <a:ln>
                <a:noFill/>
              </a:ln>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dirty="0">
                  <a:solidFill>
                    <a:srgbClr val="FFFFFF"/>
                  </a:solidFill>
                  <a:latin typeface="+mn-ea"/>
                </a:endParaRPr>
              </a:p>
            </p:txBody>
          </p:sp>
        </p:grpSp>
      </p:grpSp>
      <p:sp>
        <p:nvSpPr>
          <p:cNvPr id="14" name="矩形 13"/>
          <p:cNvSpPr/>
          <p:nvPr/>
        </p:nvSpPr>
        <p:spPr>
          <a:xfrm>
            <a:off x="8470648" y="4269739"/>
            <a:ext cx="3377276" cy="535275"/>
          </a:xfrm>
          <a:prstGeom prst="rect">
            <a:avLst/>
          </a:prstGeom>
          <a:noFill/>
        </p:spPr>
        <p:txBody>
          <a:bodyPr wrap="square" rtlCol="0">
            <a:spAutoFit/>
          </a:bodyPr>
          <a:lstStyle/>
          <a:p>
            <a:pPr algn="ctr">
              <a:lnSpc>
                <a:spcPct val="130000"/>
              </a:lnSpc>
            </a:pPr>
            <a:r>
              <a:rPr lang="zh-CN" altLang="en-US" sz="1107">
                <a:solidFill>
                  <a:schemeClr val="bg1"/>
                </a:solidFill>
                <a:latin typeface="+mj-ea"/>
                <a:ea typeface="+mj-ea"/>
              </a:rPr>
              <a:t>点击添加正文、温提示正文行距在</a:t>
            </a:r>
            <a:r>
              <a:rPr lang="en-US" altLang="zh-CN" sz="1107">
                <a:solidFill>
                  <a:schemeClr val="bg1"/>
                </a:solidFill>
                <a:latin typeface="+mj-ea"/>
                <a:ea typeface="+mj-ea"/>
              </a:rPr>
              <a:t>1.2~1.3</a:t>
            </a:r>
            <a:r>
              <a:rPr lang="zh-CN" altLang="en-US" sz="1107">
                <a:solidFill>
                  <a:schemeClr val="bg1"/>
                </a:solidFill>
                <a:latin typeface="+mj-ea"/>
                <a:ea typeface="+mj-ea"/>
              </a:rPr>
              <a:t>之间点击添加正文、温提示正文行距在</a:t>
            </a:r>
            <a:r>
              <a:rPr lang="en-US" altLang="zh-CN" sz="1107">
                <a:solidFill>
                  <a:schemeClr val="bg1"/>
                </a:solidFill>
                <a:latin typeface="+mj-ea"/>
                <a:ea typeface="+mj-ea"/>
              </a:rPr>
              <a:t>1.2~1.3</a:t>
            </a:r>
            <a:endParaRPr lang="zh-CN" altLang="en-US" sz="1107">
              <a:solidFill>
                <a:schemeClr val="bg1"/>
              </a:solidFill>
              <a:latin typeface="+mj-ea"/>
            </a:endParaRPr>
          </a:p>
        </p:txBody>
      </p:sp>
      <p:sp>
        <p:nvSpPr>
          <p:cNvPr id="19" name="矩形 18"/>
          <p:cNvSpPr/>
          <p:nvPr/>
        </p:nvSpPr>
        <p:spPr>
          <a:xfrm>
            <a:off x="8470648" y="5107413"/>
            <a:ext cx="3377276" cy="535275"/>
          </a:xfrm>
          <a:prstGeom prst="rect">
            <a:avLst/>
          </a:prstGeom>
          <a:noFill/>
        </p:spPr>
        <p:txBody>
          <a:bodyPr wrap="square" rtlCol="0">
            <a:spAutoFit/>
          </a:bodyPr>
          <a:lstStyle/>
          <a:p>
            <a:pPr algn="ctr">
              <a:lnSpc>
                <a:spcPct val="130000"/>
              </a:lnSpc>
            </a:pPr>
            <a:r>
              <a:rPr lang="zh-CN" altLang="en-US" sz="1107">
                <a:solidFill>
                  <a:schemeClr val="bg1"/>
                </a:solidFill>
                <a:latin typeface="+mj-ea"/>
                <a:ea typeface="+mj-ea"/>
              </a:rPr>
              <a:t>点击添加正文、温提示正文行距在</a:t>
            </a:r>
            <a:r>
              <a:rPr lang="en-US" altLang="zh-CN" sz="1107">
                <a:solidFill>
                  <a:schemeClr val="bg1"/>
                </a:solidFill>
                <a:latin typeface="+mj-ea"/>
                <a:ea typeface="+mj-ea"/>
              </a:rPr>
              <a:t>1.2~1.3</a:t>
            </a:r>
            <a:r>
              <a:rPr lang="zh-CN" altLang="en-US" sz="1107">
                <a:solidFill>
                  <a:schemeClr val="bg1"/>
                </a:solidFill>
                <a:latin typeface="+mj-ea"/>
                <a:ea typeface="+mj-ea"/>
              </a:rPr>
              <a:t>之间点击添加正文、温提示正文行距在</a:t>
            </a:r>
            <a:r>
              <a:rPr lang="en-US" altLang="zh-CN" sz="1107">
                <a:solidFill>
                  <a:schemeClr val="bg1"/>
                </a:solidFill>
                <a:latin typeface="+mj-ea"/>
                <a:ea typeface="+mj-ea"/>
              </a:rPr>
              <a:t>1.2~1.3</a:t>
            </a:r>
            <a:endParaRPr lang="zh-CN" altLang="en-US" sz="1107">
              <a:solidFill>
                <a:schemeClr val="bg1"/>
              </a:solidFill>
              <a:latin typeface="+mj-ea"/>
            </a:endParaRPr>
          </a:p>
        </p:txBody>
      </p:sp>
      <p:sp>
        <p:nvSpPr>
          <p:cNvPr id="22" name="矩形 21"/>
          <p:cNvSpPr/>
          <p:nvPr/>
        </p:nvSpPr>
        <p:spPr>
          <a:xfrm>
            <a:off x="8470648" y="3436512"/>
            <a:ext cx="3377276" cy="535275"/>
          </a:xfrm>
          <a:prstGeom prst="rect">
            <a:avLst/>
          </a:prstGeom>
          <a:noFill/>
        </p:spPr>
        <p:txBody>
          <a:bodyPr wrap="square" rtlCol="0">
            <a:spAutoFit/>
          </a:bodyPr>
          <a:lstStyle/>
          <a:p>
            <a:pPr algn="ctr">
              <a:lnSpc>
                <a:spcPct val="130000"/>
              </a:lnSpc>
            </a:pPr>
            <a:r>
              <a:rPr lang="zh-CN" altLang="en-US" sz="1107">
                <a:solidFill>
                  <a:schemeClr val="bg1"/>
                </a:solidFill>
                <a:latin typeface="+mj-ea"/>
                <a:ea typeface="+mj-ea"/>
              </a:rPr>
              <a:t>点击添加正文、温提示正文行距在</a:t>
            </a:r>
            <a:r>
              <a:rPr lang="en-US" altLang="zh-CN" sz="1107">
                <a:solidFill>
                  <a:schemeClr val="bg1"/>
                </a:solidFill>
                <a:latin typeface="+mj-ea"/>
                <a:ea typeface="+mj-ea"/>
              </a:rPr>
              <a:t>1.2~1.3</a:t>
            </a:r>
            <a:r>
              <a:rPr lang="zh-CN" altLang="en-US" sz="1107">
                <a:solidFill>
                  <a:schemeClr val="bg1"/>
                </a:solidFill>
                <a:latin typeface="+mj-ea"/>
                <a:ea typeface="+mj-ea"/>
              </a:rPr>
              <a:t>之间点击添加正文、温提示正文行距在</a:t>
            </a:r>
            <a:r>
              <a:rPr lang="en-US" altLang="zh-CN" sz="1107">
                <a:solidFill>
                  <a:schemeClr val="bg1"/>
                </a:solidFill>
                <a:latin typeface="+mj-ea"/>
                <a:ea typeface="+mj-ea"/>
              </a:rPr>
              <a:t>1.2~1.3</a:t>
            </a:r>
            <a:endParaRPr lang="zh-CN" altLang="en-US" sz="1107">
              <a:solidFill>
                <a:schemeClr val="bg1"/>
              </a:solidFill>
              <a:latin typeface="+mj-ea"/>
            </a:endParaRPr>
          </a:p>
        </p:txBody>
      </p:sp>
      <p:sp>
        <p:nvSpPr>
          <p:cNvPr id="25" name="矩形 24"/>
          <p:cNvSpPr/>
          <p:nvPr/>
        </p:nvSpPr>
        <p:spPr>
          <a:xfrm>
            <a:off x="8470648" y="2597045"/>
            <a:ext cx="3377276" cy="535275"/>
          </a:xfrm>
          <a:prstGeom prst="rect">
            <a:avLst/>
          </a:prstGeom>
          <a:noFill/>
        </p:spPr>
        <p:txBody>
          <a:bodyPr wrap="square" rtlCol="0">
            <a:spAutoFit/>
          </a:bodyPr>
          <a:lstStyle/>
          <a:p>
            <a:pPr algn="ctr">
              <a:lnSpc>
                <a:spcPct val="130000"/>
              </a:lnSpc>
            </a:pPr>
            <a:r>
              <a:rPr lang="zh-CN" altLang="en-US" sz="1107">
                <a:solidFill>
                  <a:schemeClr val="bg1"/>
                </a:solidFill>
                <a:latin typeface="+mj-ea"/>
                <a:ea typeface="+mj-ea"/>
              </a:rPr>
              <a:t>点击添加正文、温提示正文行距在</a:t>
            </a:r>
            <a:r>
              <a:rPr lang="en-US" altLang="zh-CN" sz="1107">
                <a:solidFill>
                  <a:schemeClr val="bg1"/>
                </a:solidFill>
                <a:latin typeface="+mj-ea"/>
                <a:ea typeface="+mj-ea"/>
              </a:rPr>
              <a:t>1.2~1.3</a:t>
            </a:r>
            <a:r>
              <a:rPr lang="zh-CN" altLang="en-US" sz="1107">
                <a:solidFill>
                  <a:schemeClr val="bg1"/>
                </a:solidFill>
                <a:latin typeface="+mj-ea"/>
                <a:ea typeface="+mj-ea"/>
              </a:rPr>
              <a:t>之间点击添加正文、温提示正文行距在</a:t>
            </a:r>
            <a:r>
              <a:rPr lang="en-US" altLang="zh-CN" sz="1107">
                <a:solidFill>
                  <a:schemeClr val="bg1"/>
                </a:solidFill>
                <a:latin typeface="+mj-ea"/>
                <a:ea typeface="+mj-ea"/>
              </a:rPr>
              <a:t>1.2~1.3</a:t>
            </a:r>
            <a:endParaRPr lang="zh-CN" altLang="en-US" sz="1107">
              <a:solidFill>
                <a:schemeClr val="bg1"/>
              </a:solidFill>
              <a:latin typeface="+mj-ea"/>
            </a:endParaRPr>
          </a:p>
        </p:txBody>
      </p:sp>
      <p:sp>
        <p:nvSpPr>
          <p:cNvPr id="27" name="矩形 26"/>
          <p:cNvSpPr/>
          <p:nvPr/>
        </p:nvSpPr>
        <p:spPr>
          <a:xfrm>
            <a:off x="1048256" y="2956443"/>
            <a:ext cx="3969445" cy="978217"/>
          </a:xfrm>
          <a:prstGeom prst="rect">
            <a:avLst/>
          </a:prstGeom>
          <a:noFill/>
        </p:spPr>
        <p:txBody>
          <a:bodyPr wrap="square" rtlCol="0">
            <a:spAutoFit/>
          </a:bodyPr>
          <a:lstStyle/>
          <a:p>
            <a:pPr>
              <a:lnSpc>
                <a:spcPct val="130000"/>
              </a:lnSpc>
            </a:pPr>
            <a:r>
              <a:rPr lang="zh-CN" altLang="en-US" sz="1107">
                <a:solidFill>
                  <a:schemeClr val="bg2">
                    <a:lumMod val="50000"/>
                  </a:schemeClr>
                </a:solidFill>
                <a:latin typeface="+mj-ea"/>
                <a:ea typeface="+mj-ea"/>
              </a:rPr>
              <a:t>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之间点击添点击添点击添加正文、温提示正文行距在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a:t>
            </a:r>
          </a:p>
        </p:txBody>
      </p:sp>
      <p:sp>
        <p:nvSpPr>
          <p:cNvPr id="28" name="文本框 27"/>
          <p:cNvSpPr txBox="1"/>
          <p:nvPr/>
        </p:nvSpPr>
        <p:spPr>
          <a:xfrm>
            <a:off x="1048257" y="2412530"/>
            <a:ext cx="2392770" cy="416909"/>
          </a:xfrm>
          <a:prstGeom prst="rect">
            <a:avLst/>
          </a:prstGeom>
          <a:solidFill>
            <a:schemeClr val="accent1"/>
          </a:solidFill>
          <a:ln>
            <a:noFill/>
          </a:ln>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109" b="1" dirty="0">
                <a:solidFill>
                  <a:schemeClr val="bg1"/>
                </a:solidFill>
                <a:latin typeface="+mj-ea"/>
                <a:ea typeface="+mj-ea"/>
              </a:rPr>
              <a:t>点击此处添加标题</a:t>
            </a:r>
          </a:p>
        </p:txBody>
      </p:sp>
      <p:sp>
        <p:nvSpPr>
          <p:cNvPr id="29" name="矩形 28"/>
          <p:cNvSpPr/>
          <p:nvPr/>
        </p:nvSpPr>
        <p:spPr>
          <a:xfrm>
            <a:off x="984762" y="5031478"/>
            <a:ext cx="4096432" cy="978217"/>
          </a:xfrm>
          <a:prstGeom prst="rect">
            <a:avLst/>
          </a:prstGeom>
          <a:noFill/>
        </p:spPr>
        <p:txBody>
          <a:bodyPr wrap="square" rtlCol="0">
            <a:spAutoFit/>
          </a:bodyPr>
          <a:lstStyle/>
          <a:p>
            <a:pPr>
              <a:lnSpc>
                <a:spcPct val="130000"/>
              </a:lnSpc>
            </a:pPr>
            <a:r>
              <a:rPr lang="zh-CN" altLang="en-US" sz="1107">
                <a:solidFill>
                  <a:schemeClr val="bg2">
                    <a:lumMod val="50000"/>
                  </a:schemeClr>
                </a:solidFill>
                <a:latin typeface="+mj-ea"/>
                <a:ea typeface="+mj-ea"/>
              </a:rPr>
              <a:t>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之间点击添点击添点击添加正文、温提示正文行距在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之间点击添点击添</a:t>
            </a:r>
          </a:p>
        </p:txBody>
      </p:sp>
      <p:sp>
        <p:nvSpPr>
          <p:cNvPr id="30" name="文本框 29"/>
          <p:cNvSpPr txBox="1"/>
          <p:nvPr/>
        </p:nvSpPr>
        <p:spPr>
          <a:xfrm>
            <a:off x="1048257" y="4572518"/>
            <a:ext cx="2392770" cy="416909"/>
          </a:xfrm>
          <a:prstGeom prst="rect">
            <a:avLst/>
          </a:prstGeom>
          <a:solidFill>
            <a:schemeClr val="accent2"/>
          </a:solidFill>
          <a:ln>
            <a:noFill/>
          </a:ln>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109" b="1">
                <a:solidFill>
                  <a:schemeClr val="bg1"/>
                </a:solidFill>
                <a:latin typeface="+mj-ea"/>
                <a:ea typeface="+mj-ea"/>
              </a:rPr>
              <a:t>点击此处添加标题</a:t>
            </a:r>
          </a:p>
        </p:txBody>
      </p:sp>
      <p:grpSp>
        <p:nvGrpSpPr>
          <p:cNvPr id="21" name="淘宝网Chenying0907出品 7"/>
          <p:cNvGrpSpPr/>
          <p:nvPr/>
        </p:nvGrpSpPr>
        <p:grpSpPr>
          <a:xfrm>
            <a:off x="583060" y="342545"/>
            <a:ext cx="637243" cy="227778"/>
            <a:chOff x="264939" y="188640"/>
            <a:chExt cx="604358" cy="216024"/>
          </a:xfrm>
          <a:solidFill>
            <a:schemeClr val="accent1"/>
          </a:solidFill>
        </p:grpSpPr>
        <p:sp>
          <p:nvSpPr>
            <p:cNvPr id="23" name="燕尾形 2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4" name="燕尾形 23"/>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6" name="燕尾形 25"/>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31"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32"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04327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50" presetClass="entr" presetSubtype="0" decel="100000" fill="hold" grpId="0" nodeType="withEffect">
                                  <p:stCondLst>
                                    <p:cond delay="1000"/>
                                  </p:stCondLst>
                                  <p:iterate type="lt">
                                    <p:tmPct val="4444"/>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strVal val="#ppt_w+.3"/>
                                          </p:val>
                                        </p:tav>
                                        <p:tav tm="100000">
                                          <p:val>
                                            <p:strVal val="#ppt_w"/>
                                          </p:val>
                                        </p:tav>
                                      </p:tavLst>
                                    </p:anim>
                                    <p:anim calcmode="lin" valueType="num">
                                      <p:cBhvr>
                                        <p:cTn id="12" dur="500" fill="hold"/>
                                        <p:tgtEl>
                                          <p:spTgt spid="25"/>
                                        </p:tgtEl>
                                        <p:attrNameLst>
                                          <p:attrName>ppt_h</p:attrName>
                                        </p:attrNameLst>
                                      </p:cBhvr>
                                      <p:tavLst>
                                        <p:tav tm="0">
                                          <p:val>
                                            <p:strVal val="#ppt_h"/>
                                          </p:val>
                                        </p:tav>
                                        <p:tav tm="100000">
                                          <p:val>
                                            <p:strVal val="#ppt_h"/>
                                          </p:val>
                                        </p:tav>
                                      </p:tavLst>
                                    </p:anim>
                                    <p:animEffect transition="in" filter="fade">
                                      <p:cBhvr>
                                        <p:cTn id="13" dur="500"/>
                                        <p:tgtEl>
                                          <p:spTgt spid="25"/>
                                        </p:tgtEl>
                                      </p:cBhvr>
                                    </p:animEffect>
                                  </p:childTnLst>
                                </p:cTn>
                              </p:par>
                              <p:par>
                                <p:cTn id="14" presetID="50" presetClass="entr" presetSubtype="0" decel="100000" fill="hold" grpId="0" nodeType="withEffect">
                                  <p:stCondLst>
                                    <p:cond delay="1500"/>
                                  </p:stCondLst>
                                  <p:iterate type="lt">
                                    <p:tmPct val="2222"/>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strVal val="#ppt_w+.3"/>
                                          </p:val>
                                        </p:tav>
                                        <p:tav tm="100000">
                                          <p:val>
                                            <p:strVal val="#ppt_w"/>
                                          </p:val>
                                        </p:tav>
                                      </p:tavLst>
                                    </p:anim>
                                    <p:anim calcmode="lin" valueType="num">
                                      <p:cBhvr>
                                        <p:cTn id="17" dur="500" fill="hold"/>
                                        <p:tgtEl>
                                          <p:spTgt spid="22"/>
                                        </p:tgtEl>
                                        <p:attrNameLst>
                                          <p:attrName>ppt_h</p:attrName>
                                        </p:attrNameLst>
                                      </p:cBhvr>
                                      <p:tavLst>
                                        <p:tav tm="0">
                                          <p:val>
                                            <p:strVal val="#ppt_h"/>
                                          </p:val>
                                        </p:tav>
                                        <p:tav tm="100000">
                                          <p:val>
                                            <p:strVal val="#ppt_h"/>
                                          </p:val>
                                        </p:tav>
                                      </p:tavLst>
                                    </p:anim>
                                    <p:animEffect transition="in" filter="fade">
                                      <p:cBhvr>
                                        <p:cTn id="18" dur="500"/>
                                        <p:tgtEl>
                                          <p:spTgt spid="22"/>
                                        </p:tgtEl>
                                      </p:cBhvr>
                                    </p:animEffect>
                                  </p:childTnLst>
                                </p:cTn>
                              </p:par>
                              <p:par>
                                <p:cTn id="19" presetID="50" presetClass="entr" presetSubtype="0" decel="100000" fill="hold" grpId="0" nodeType="withEffect">
                                  <p:stCondLst>
                                    <p:cond delay="1800"/>
                                  </p:stCondLst>
                                  <p:iterate type="lt">
                                    <p:tmPct val="3111"/>
                                  </p:iterate>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strVal val="#ppt_w+.3"/>
                                          </p:val>
                                        </p:tav>
                                        <p:tav tm="100000">
                                          <p:val>
                                            <p:strVal val="#ppt_w"/>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animEffect transition="in" filter="fade">
                                      <p:cBhvr>
                                        <p:cTn id="23" dur="500"/>
                                        <p:tgtEl>
                                          <p:spTgt spid="14"/>
                                        </p:tgtEl>
                                      </p:cBhvr>
                                    </p:animEffect>
                                  </p:childTnLst>
                                </p:cTn>
                              </p:par>
                              <p:par>
                                <p:cTn id="24" presetID="50" presetClass="entr" presetSubtype="0" decel="100000" fill="hold" grpId="0" nodeType="withEffect">
                                  <p:stCondLst>
                                    <p:cond delay="2100"/>
                                  </p:stCondLst>
                                  <p:iterate type="lt">
                                    <p:tmPct val="4000"/>
                                  </p:iterate>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strVal val="#ppt_w+.3"/>
                                          </p:val>
                                        </p:tav>
                                        <p:tav tm="100000">
                                          <p:val>
                                            <p:strVal val="#ppt_w"/>
                                          </p:val>
                                        </p:tav>
                                      </p:tavLst>
                                    </p:anim>
                                    <p:anim calcmode="lin" valueType="num">
                                      <p:cBhvr>
                                        <p:cTn id="27" dur="500" fill="hold"/>
                                        <p:tgtEl>
                                          <p:spTgt spid="19"/>
                                        </p:tgtEl>
                                        <p:attrNameLst>
                                          <p:attrName>ppt_h</p:attrName>
                                        </p:attrNameLst>
                                      </p:cBhvr>
                                      <p:tavLst>
                                        <p:tav tm="0">
                                          <p:val>
                                            <p:strVal val="#ppt_h"/>
                                          </p:val>
                                        </p:tav>
                                        <p:tav tm="100000">
                                          <p:val>
                                            <p:strVal val="#ppt_h"/>
                                          </p:val>
                                        </p:tav>
                                      </p:tavLst>
                                    </p:anim>
                                    <p:animEffect transition="in" filter="fade">
                                      <p:cBhvr>
                                        <p:cTn id="28" dur="500"/>
                                        <p:tgtEl>
                                          <p:spTgt spid="19"/>
                                        </p:tgtEl>
                                      </p:cBhvr>
                                    </p:animEffect>
                                  </p:childTnLst>
                                </p:cTn>
                              </p:par>
                              <p:par>
                                <p:cTn id="29" presetID="22" presetClass="entr" presetSubtype="1" fill="hold" grpId="0" nodeType="withEffect">
                                  <p:stCondLst>
                                    <p:cond delay="250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par>
                                <p:cTn id="32" presetID="55" presetClass="entr" presetSubtype="0" fill="hold" grpId="0" nodeType="withEffect">
                                  <p:stCondLst>
                                    <p:cond delay="3000"/>
                                  </p:stCondLst>
                                  <p:iterate type="lt">
                                    <p:tmPct val="1402"/>
                                  </p:iterate>
                                  <p:childTnLst>
                                    <p:set>
                                      <p:cBhvr>
                                        <p:cTn id="33" dur="1" fill="hold">
                                          <p:stCondLst>
                                            <p:cond delay="0"/>
                                          </p:stCondLst>
                                        </p:cTn>
                                        <p:tgtEl>
                                          <p:spTgt spid="27">
                                            <p:txEl>
                                              <p:pRg st="0" end="0"/>
                                            </p:txEl>
                                          </p:spTgt>
                                        </p:tgtEl>
                                        <p:attrNameLst>
                                          <p:attrName>style.visibility</p:attrName>
                                        </p:attrNameLst>
                                      </p:cBhvr>
                                      <p:to>
                                        <p:strVal val="visible"/>
                                      </p:to>
                                    </p:set>
                                    <p:anim calcmode="lin" valueType="num">
                                      <p:cBhvr>
                                        <p:cTn id="34" dur="500" fill="hold"/>
                                        <p:tgtEl>
                                          <p:spTgt spid="27">
                                            <p:txEl>
                                              <p:pRg st="0" end="0"/>
                                            </p:txEl>
                                          </p:spTgt>
                                        </p:tgtEl>
                                        <p:attrNameLst>
                                          <p:attrName>ppt_w</p:attrName>
                                        </p:attrNameLst>
                                      </p:cBhvr>
                                      <p:tavLst>
                                        <p:tav tm="0">
                                          <p:val>
                                            <p:strVal val="#ppt_w*0.70"/>
                                          </p:val>
                                        </p:tav>
                                        <p:tav tm="100000">
                                          <p:val>
                                            <p:strVal val="#ppt_w"/>
                                          </p:val>
                                        </p:tav>
                                      </p:tavLst>
                                    </p:anim>
                                    <p:anim calcmode="lin" valueType="num">
                                      <p:cBhvr>
                                        <p:cTn id="35" dur="500" fill="hold"/>
                                        <p:tgtEl>
                                          <p:spTgt spid="27">
                                            <p:txEl>
                                              <p:pRg st="0" end="0"/>
                                            </p:txEl>
                                          </p:spTgt>
                                        </p:tgtEl>
                                        <p:attrNameLst>
                                          <p:attrName>ppt_h</p:attrName>
                                        </p:attrNameLst>
                                      </p:cBhvr>
                                      <p:tavLst>
                                        <p:tav tm="0">
                                          <p:val>
                                            <p:strVal val="#ppt_h"/>
                                          </p:val>
                                        </p:tav>
                                        <p:tav tm="100000">
                                          <p:val>
                                            <p:strVal val="#ppt_h"/>
                                          </p:val>
                                        </p:tav>
                                      </p:tavLst>
                                    </p:anim>
                                    <p:animEffect transition="in" filter="fade">
                                      <p:cBhvr>
                                        <p:cTn id="36" dur="500"/>
                                        <p:tgtEl>
                                          <p:spTgt spid="27">
                                            <p:txEl>
                                              <p:pRg st="0" end="0"/>
                                            </p:txEl>
                                          </p:spTgt>
                                        </p:tgtEl>
                                      </p:cBhvr>
                                    </p:animEffect>
                                  </p:childTnLst>
                                </p:cTn>
                              </p:par>
                              <p:par>
                                <p:cTn id="37" presetID="22" presetClass="entr" presetSubtype="1" fill="hold" grpId="0" nodeType="withEffect">
                                  <p:stCondLst>
                                    <p:cond delay="350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par>
                                <p:cTn id="40" presetID="55" presetClass="entr" presetSubtype="0" fill="hold" grpId="0" nodeType="withEffect">
                                  <p:stCondLst>
                                    <p:cond delay="3700"/>
                                  </p:stCondLst>
                                  <p:iterate type="lt">
                                    <p:tmPct val="1210"/>
                                  </p:iterate>
                                  <p:childTnLst>
                                    <p:set>
                                      <p:cBhvr>
                                        <p:cTn id="41" dur="1" fill="hold">
                                          <p:stCondLst>
                                            <p:cond delay="0"/>
                                          </p:stCondLst>
                                        </p:cTn>
                                        <p:tgtEl>
                                          <p:spTgt spid="29">
                                            <p:txEl>
                                              <p:pRg st="0" end="0"/>
                                            </p:txEl>
                                          </p:spTgt>
                                        </p:tgtEl>
                                        <p:attrNameLst>
                                          <p:attrName>style.visibility</p:attrName>
                                        </p:attrNameLst>
                                      </p:cBhvr>
                                      <p:to>
                                        <p:strVal val="visible"/>
                                      </p:to>
                                    </p:set>
                                    <p:anim calcmode="lin" valueType="num">
                                      <p:cBhvr>
                                        <p:cTn id="42" dur="500" fill="hold"/>
                                        <p:tgtEl>
                                          <p:spTgt spid="29">
                                            <p:txEl>
                                              <p:pRg st="0" end="0"/>
                                            </p:txEl>
                                          </p:spTgt>
                                        </p:tgtEl>
                                        <p:attrNameLst>
                                          <p:attrName>ppt_w</p:attrName>
                                        </p:attrNameLst>
                                      </p:cBhvr>
                                      <p:tavLst>
                                        <p:tav tm="0">
                                          <p:val>
                                            <p:strVal val="#ppt_w*0.70"/>
                                          </p:val>
                                        </p:tav>
                                        <p:tav tm="100000">
                                          <p:val>
                                            <p:strVal val="#ppt_w"/>
                                          </p:val>
                                        </p:tav>
                                      </p:tavLst>
                                    </p:anim>
                                    <p:anim calcmode="lin" valueType="num">
                                      <p:cBhvr>
                                        <p:cTn id="43" dur="500" fill="hold"/>
                                        <p:tgtEl>
                                          <p:spTgt spid="29">
                                            <p:txEl>
                                              <p:pRg st="0" end="0"/>
                                            </p:txEl>
                                          </p:spTgt>
                                        </p:tgtEl>
                                        <p:attrNameLst>
                                          <p:attrName>ppt_h</p:attrName>
                                        </p:attrNameLst>
                                      </p:cBhvr>
                                      <p:tavLst>
                                        <p:tav tm="0">
                                          <p:val>
                                            <p:strVal val="#ppt_h"/>
                                          </p:val>
                                        </p:tav>
                                        <p:tav tm="100000">
                                          <p:val>
                                            <p:strVal val="#ppt_h"/>
                                          </p:val>
                                        </p:tav>
                                      </p:tavLst>
                                    </p:anim>
                                    <p:animEffect transition="in" filter="fade">
                                      <p:cBhvr>
                                        <p:cTn id="44"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2" grpId="0"/>
      <p:bldP spid="25" grpId="0"/>
      <p:bldP spid="27" grpId="0" build="p"/>
      <p:bldP spid="28" grpId="0" animBg="1"/>
      <p:bldP spid="29" grpId="0" build="p"/>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081758" y="1681617"/>
            <a:ext cx="4695234" cy="4733017"/>
            <a:chOff x="3872379" y="1383943"/>
            <a:chExt cx="4452022" cy="4487848"/>
          </a:xfrm>
        </p:grpSpPr>
        <p:sp>
          <p:nvSpPr>
            <p:cNvPr id="3" name="Freeform 5"/>
            <p:cNvSpPr>
              <a:spLocks/>
            </p:cNvSpPr>
            <p:nvPr/>
          </p:nvSpPr>
          <p:spPr bwMode="auto">
            <a:xfrm>
              <a:off x="3872379" y="1383943"/>
              <a:ext cx="2161524" cy="2161524"/>
            </a:xfrm>
            <a:custGeom>
              <a:avLst/>
              <a:gdLst/>
              <a:ahLst/>
              <a:cxnLst>
                <a:cxn ang="0">
                  <a:pos x="673" y="233"/>
                </a:cxn>
                <a:cxn ang="0">
                  <a:pos x="233" y="233"/>
                </a:cxn>
                <a:cxn ang="0">
                  <a:pos x="233" y="673"/>
                </a:cxn>
                <a:cxn ang="0">
                  <a:pos x="0" y="905"/>
                </a:cxn>
                <a:cxn ang="0">
                  <a:pos x="905" y="905"/>
                </a:cxn>
                <a:cxn ang="0">
                  <a:pos x="905" y="0"/>
                </a:cxn>
                <a:cxn ang="0">
                  <a:pos x="673" y="233"/>
                </a:cxn>
              </a:cxnLst>
              <a:rect l="0" t="0" r="r" b="b"/>
              <a:pathLst>
                <a:path w="905" h="905">
                  <a:moveTo>
                    <a:pt x="673" y="233"/>
                  </a:moveTo>
                  <a:lnTo>
                    <a:pt x="233" y="233"/>
                  </a:lnTo>
                  <a:lnTo>
                    <a:pt x="233" y="673"/>
                  </a:lnTo>
                  <a:lnTo>
                    <a:pt x="0" y="905"/>
                  </a:lnTo>
                  <a:lnTo>
                    <a:pt x="905" y="905"/>
                  </a:lnTo>
                  <a:lnTo>
                    <a:pt x="905" y="0"/>
                  </a:lnTo>
                  <a:lnTo>
                    <a:pt x="673" y="233"/>
                  </a:lnTo>
                  <a:close/>
                </a:path>
              </a:pathLst>
            </a:custGeom>
            <a:solidFill>
              <a:schemeClr val="accent2"/>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4" name="Freeform 6"/>
            <p:cNvSpPr>
              <a:spLocks/>
            </p:cNvSpPr>
            <p:nvPr/>
          </p:nvSpPr>
          <p:spPr bwMode="auto">
            <a:xfrm>
              <a:off x="6162877" y="1383943"/>
              <a:ext cx="2161524" cy="2161524"/>
            </a:xfrm>
            <a:custGeom>
              <a:avLst/>
              <a:gdLst/>
              <a:ahLst/>
              <a:cxnLst>
                <a:cxn ang="0">
                  <a:pos x="672" y="673"/>
                </a:cxn>
                <a:cxn ang="0">
                  <a:pos x="672" y="233"/>
                </a:cxn>
                <a:cxn ang="0">
                  <a:pos x="232" y="233"/>
                </a:cxn>
                <a:cxn ang="0">
                  <a:pos x="0" y="0"/>
                </a:cxn>
                <a:cxn ang="0">
                  <a:pos x="0" y="905"/>
                </a:cxn>
                <a:cxn ang="0">
                  <a:pos x="905" y="905"/>
                </a:cxn>
                <a:cxn ang="0">
                  <a:pos x="672" y="673"/>
                </a:cxn>
              </a:cxnLst>
              <a:rect l="0" t="0" r="r" b="b"/>
              <a:pathLst>
                <a:path w="905" h="905">
                  <a:moveTo>
                    <a:pt x="672" y="673"/>
                  </a:moveTo>
                  <a:lnTo>
                    <a:pt x="672" y="233"/>
                  </a:lnTo>
                  <a:lnTo>
                    <a:pt x="232" y="233"/>
                  </a:lnTo>
                  <a:lnTo>
                    <a:pt x="0" y="0"/>
                  </a:lnTo>
                  <a:lnTo>
                    <a:pt x="0" y="905"/>
                  </a:lnTo>
                  <a:lnTo>
                    <a:pt x="905" y="905"/>
                  </a:lnTo>
                  <a:lnTo>
                    <a:pt x="672" y="673"/>
                  </a:lnTo>
                  <a:close/>
                </a:path>
              </a:pathLst>
            </a:custGeom>
            <a:solidFill>
              <a:schemeClr val="accent2"/>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5" name="Freeform 7"/>
            <p:cNvSpPr>
              <a:spLocks/>
            </p:cNvSpPr>
            <p:nvPr/>
          </p:nvSpPr>
          <p:spPr bwMode="auto">
            <a:xfrm>
              <a:off x="3872379" y="3710267"/>
              <a:ext cx="2161524" cy="2161524"/>
            </a:xfrm>
            <a:custGeom>
              <a:avLst/>
              <a:gdLst/>
              <a:ahLst/>
              <a:cxnLst>
                <a:cxn ang="0">
                  <a:pos x="0" y="0"/>
                </a:cxn>
                <a:cxn ang="0">
                  <a:pos x="233" y="232"/>
                </a:cxn>
                <a:cxn ang="0">
                  <a:pos x="233" y="672"/>
                </a:cxn>
                <a:cxn ang="0">
                  <a:pos x="673" y="672"/>
                </a:cxn>
                <a:cxn ang="0">
                  <a:pos x="905" y="905"/>
                </a:cxn>
                <a:cxn ang="0">
                  <a:pos x="905" y="0"/>
                </a:cxn>
                <a:cxn ang="0">
                  <a:pos x="0" y="0"/>
                </a:cxn>
              </a:cxnLst>
              <a:rect l="0" t="0" r="r" b="b"/>
              <a:pathLst>
                <a:path w="905" h="905">
                  <a:moveTo>
                    <a:pt x="0" y="0"/>
                  </a:moveTo>
                  <a:lnTo>
                    <a:pt x="233" y="232"/>
                  </a:lnTo>
                  <a:lnTo>
                    <a:pt x="233" y="672"/>
                  </a:lnTo>
                  <a:lnTo>
                    <a:pt x="673" y="672"/>
                  </a:lnTo>
                  <a:lnTo>
                    <a:pt x="905" y="905"/>
                  </a:lnTo>
                  <a:lnTo>
                    <a:pt x="905" y="0"/>
                  </a:lnTo>
                  <a:lnTo>
                    <a:pt x="0" y="0"/>
                  </a:lnTo>
                  <a:close/>
                </a:path>
              </a:pathLst>
            </a:custGeom>
            <a:solidFill>
              <a:schemeClr val="accent1"/>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6" name="Freeform 8"/>
            <p:cNvSpPr>
              <a:spLocks/>
            </p:cNvSpPr>
            <p:nvPr/>
          </p:nvSpPr>
          <p:spPr bwMode="auto">
            <a:xfrm>
              <a:off x="6162877" y="3710267"/>
              <a:ext cx="2161524" cy="2161524"/>
            </a:xfrm>
            <a:custGeom>
              <a:avLst/>
              <a:gdLst/>
              <a:ahLst/>
              <a:cxnLst>
                <a:cxn ang="0">
                  <a:pos x="0" y="0"/>
                </a:cxn>
                <a:cxn ang="0">
                  <a:pos x="0" y="905"/>
                </a:cxn>
                <a:cxn ang="0">
                  <a:pos x="232" y="672"/>
                </a:cxn>
                <a:cxn ang="0">
                  <a:pos x="672" y="672"/>
                </a:cxn>
                <a:cxn ang="0">
                  <a:pos x="672" y="232"/>
                </a:cxn>
                <a:cxn ang="0">
                  <a:pos x="905" y="0"/>
                </a:cxn>
                <a:cxn ang="0">
                  <a:pos x="0" y="0"/>
                </a:cxn>
              </a:cxnLst>
              <a:rect l="0" t="0" r="r" b="b"/>
              <a:pathLst>
                <a:path w="905" h="905">
                  <a:moveTo>
                    <a:pt x="0" y="0"/>
                  </a:moveTo>
                  <a:lnTo>
                    <a:pt x="0" y="905"/>
                  </a:lnTo>
                  <a:lnTo>
                    <a:pt x="232" y="672"/>
                  </a:lnTo>
                  <a:lnTo>
                    <a:pt x="672" y="672"/>
                  </a:lnTo>
                  <a:lnTo>
                    <a:pt x="672" y="232"/>
                  </a:lnTo>
                  <a:lnTo>
                    <a:pt x="905" y="0"/>
                  </a:lnTo>
                  <a:lnTo>
                    <a:pt x="0" y="0"/>
                  </a:lnTo>
                  <a:close/>
                </a:path>
              </a:pathLst>
            </a:custGeom>
            <a:solidFill>
              <a:schemeClr val="accent1"/>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grpSp>
          <p:nvGrpSpPr>
            <p:cNvPr id="7" name="Group 44"/>
            <p:cNvGrpSpPr/>
            <p:nvPr/>
          </p:nvGrpSpPr>
          <p:grpSpPr>
            <a:xfrm>
              <a:off x="4569798" y="4627422"/>
              <a:ext cx="527842" cy="535007"/>
              <a:chOff x="3557588" y="3654425"/>
              <a:chExt cx="350838" cy="355600"/>
            </a:xfrm>
          </p:grpSpPr>
          <p:sp>
            <p:nvSpPr>
              <p:cNvPr id="20" name="Freeform 9"/>
              <p:cNvSpPr>
                <a:spLocks noEditPoints="1"/>
              </p:cNvSpPr>
              <p:nvPr/>
            </p:nvSpPr>
            <p:spPr bwMode="auto">
              <a:xfrm>
                <a:off x="3619501" y="3654425"/>
                <a:ext cx="288925" cy="163513"/>
              </a:xfrm>
              <a:custGeom>
                <a:avLst/>
                <a:gdLst/>
                <a:ahLst/>
                <a:cxnLst>
                  <a:cxn ang="0">
                    <a:pos x="40" y="55"/>
                  </a:cxn>
                  <a:cxn ang="0">
                    <a:pos x="41" y="55"/>
                  </a:cxn>
                  <a:cxn ang="0">
                    <a:pos x="95" y="55"/>
                  </a:cxn>
                  <a:cxn ang="0">
                    <a:pos x="97" y="55"/>
                  </a:cxn>
                  <a:cxn ang="0">
                    <a:pos x="97" y="53"/>
                  </a:cxn>
                  <a:cxn ang="0">
                    <a:pos x="78" y="15"/>
                  </a:cxn>
                  <a:cxn ang="0">
                    <a:pos x="38" y="0"/>
                  </a:cxn>
                  <a:cxn ang="0">
                    <a:pos x="1" y="13"/>
                  </a:cxn>
                  <a:cxn ang="0">
                    <a:pos x="0" y="15"/>
                  </a:cxn>
                  <a:cxn ang="0">
                    <a:pos x="1" y="16"/>
                  </a:cxn>
                  <a:cxn ang="0">
                    <a:pos x="40" y="55"/>
                  </a:cxn>
                  <a:cxn ang="0">
                    <a:pos x="32" y="34"/>
                  </a:cxn>
                  <a:cxn ang="0">
                    <a:pos x="48" y="11"/>
                  </a:cxn>
                  <a:cxn ang="0">
                    <a:pos x="53" y="12"/>
                  </a:cxn>
                  <a:cxn ang="0">
                    <a:pos x="36" y="38"/>
                  </a:cxn>
                  <a:cxn ang="0">
                    <a:pos x="32" y="34"/>
                  </a:cxn>
                  <a:cxn ang="0">
                    <a:pos x="38" y="10"/>
                  </a:cxn>
                  <a:cxn ang="0">
                    <a:pos x="40" y="10"/>
                  </a:cxn>
                  <a:cxn ang="0">
                    <a:pos x="27" y="29"/>
                  </a:cxn>
                  <a:cxn ang="0">
                    <a:pos x="23" y="25"/>
                  </a:cxn>
                  <a:cxn ang="0">
                    <a:pos x="33" y="10"/>
                  </a:cxn>
                  <a:cxn ang="0">
                    <a:pos x="38" y="10"/>
                  </a:cxn>
                  <a:cxn ang="0">
                    <a:pos x="23" y="12"/>
                  </a:cxn>
                  <a:cxn ang="0">
                    <a:pos x="18" y="19"/>
                  </a:cxn>
                  <a:cxn ang="0">
                    <a:pos x="14" y="16"/>
                  </a:cxn>
                  <a:cxn ang="0">
                    <a:pos x="21" y="13"/>
                  </a:cxn>
                  <a:cxn ang="0">
                    <a:pos x="23" y="12"/>
                  </a:cxn>
                  <a:cxn ang="0">
                    <a:pos x="69" y="46"/>
                  </a:cxn>
                  <a:cxn ang="0">
                    <a:pos x="79" y="31"/>
                  </a:cxn>
                  <a:cxn ang="0">
                    <a:pos x="81" y="34"/>
                  </a:cxn>
                  <a:cxn ang="0">
                    <a:pos x="73" y="46"/>
                  </a:cxn>
                  <a:cxn ang="0">
                    <a:pos x="69" y="46"/>
                  </a:cxn>
                  <a:cxn ang="0">
                    <a:pos x="82" y="46"/>
                  </a:cxn>
                  <a:cxn ang="0">
                    <a:pos x="85" y="41"/>
                  </a:cxn>
                  <a:cxn ang="0">
                    <a:pos x="86" y="46"/>
                  </a:cxn>
                  <a:cxn ang="0">
                    <a:pos x="82" y="46"/>
                  </a:cxn>
                  <a:cxn ang="0">
                    <a:pos x="54" y="46"/>
                  </a:cxn>
                  <a:cxn ang="0">
                    <a:pos x="70" y="22"/>
                  </a:cxn>
                  <a:cxn ang="0">
                    <a:pos x="72" y="23"/>
                  </a:cxn>
                  <a:cxn ang="0">
                    <a:pos x="74" y="25"/>
                  </a:cxn>
                  <a:cxn ang="0">
                    <a:pos x="60" y="46"/>
                  </a:cxn>
                  <a:cxn ang="0">
                    <a:pos x="54" y="46"/>
                  </a:cxn>
                  <a:cxn ang="0">
                    <a:pos x="46" y="46"/>
                  </a:cxn>
                  <a:cxn ang="0">
                    <a:pos x="44" y="46"/>
                  </a:cxn>
                  <a:cxn ang="0">
                    <a:pos x="41" y="43"/>
                  </a:cxn>
                  <a:cxn ang="0">
                    <a:pos x="60" y="15"/>
                  </a:cxn>
                  <a:cxn ang="0">
                    <a:pos x="65" y="17"/>
                  </a:cxn>
                  <a:cxn ang="0">
                    <a:pos x="46" y="46"/>
                  </a:cxn>
                  <a:cxn ang="0">
                    <a:pos x="46" y="46"/>
                  </a:cxn>
                  <a:cxn ang="0">
                    <a:pos x="46" y="46"/>
                  </a:cxn>
                </a:cxnLst>
                <a:rect l="0" t="0" r="r" b="b"/>
                <a:pathLst>
                  <a:path w="97" h="55">
                    <a:moveTo>
                      <a:pt x="40" y="55"/>
                    </a:moveTo>
                    <a:cubicBezTo>
                      <a:pt x="40" y="55"/>
                      <a:pt x="40" y="55"/>
                      <a:pt x="41" y="55"/>
                    </a:cubicBezTo>
                    <a:cubicBezTo>
                      <a:pt x="95" y="55"/>
                      <a:pt x="95" y="55"/>
                      <a:pt x="95" y="55"/>
                    </a:cubicBezTo>
                    <a:cubicBezTo>
                      <a:pt x="96" y="55"/>
                      <a:pt x="96" y="55"/>
                      <a:pt x="97" y="55"/>
                    </a:cubicBezTo>
                    <a:cubicBezTo>
                      <a:pt x="97" y="54"/>
                      <a:pt x="97" y="54"/>
                      <a:pt x="97" y="53"/>
                    </a:cubicBezTo>
                    <a:cubicBezTo>
                      <a:pt x="96" y="39"/>
                      <a:pt x="89" y="25"/>
                      <a:pt x="78" y="15"/>
                    </a:cubicBezTo>
                    <a:cubicBezTo>
                      <a:pt x="67" y="6"/>
                      <a:pt x="53" y="0"/>
                      <a:pt x="38" y="0"/>
                    </a:cubicBezTo>
                    <a:cubicBezTo>
                      <a:pt x="25" y="0"/>
                      <a:pt x="12" y="5"/>
                      <a:pt x="1" y="13"/>
                    </a:cubicBezTo>
                    <a:cubicBezTo>
                      <a:pt x="1" y="14"/>
                      <a:pt x="0" y="14"/>
                      <a:pt x="0" y="15"/>
                    </a:cubicBezTo>
                    <a:cubicBezTo>
                      <a:pt x="0" y="15"/>
                      <a:pt x="1" y="16"/>
                      <a:pt x="1" y="16"/>
                    </a:cubicBezTo>
                    <a:lnTo>
                      <a:pt x="40" y="55"/>
                    </a:lnTo>
                    <a:close/>
                    <a:moveTo>
                      <a:pt x="32" y="34"/>
                    </a:moveTo>
                    <a:cubicBezTo>
                      <a:pt x="48" y="11"/>
                      <a:pt x="48" y="11"/>
                      <a:pt x="48" y="11"/>
                    </a:cubicBezTo>
                    <a:cubicBezTo>
                      <a:pt x="50" y="11"/>
                      <a:pt x="51" y="12"/>
                      <a:pt x="53" y="12"/>
                    </a:cubicBezTo>
                    <a:cubicBezTo>
                      <a:pt x="36" y="38"/>
                      <a:pt x="36" y="38"/>
                      <a:pt x="36" y="38"/>
                    </a:cubicBezTo>
                    <a:lnTo>
                      <a:pt x="32" y="34"/>
                    </a:lnTo>
                    <a:close/>
                    <a:moveTo>
                      <a:pt x="38" y="10"/>
                    </a:moveTo>
                    <a:cubicBezTo>
                      <a:pt x="39" y="10"/>
                      <a:pt x="39" y="10"/>
                      <a:pt x="40" y="10"/>
                    </a:cubicBezTo>
                    <a:cubicBezTo>
                      <a:pt x="27" y="29"/>
                      <a:pt x="27" y="29"/>
                      <a:pt x="27" y="29"/>
                    </a:cubicBezTo>
                    <a:cubicBezTo>
                      <a:pt x="23" y="25"/>
                      <a:pt x="23" y="25"/>
                      <a:pt x="23" y="25"/>
                    </a:cubicBezTo>
                    <a:cubicBezTo>
                      <a:pt x="33" y="10"/>
                      <a:pt x="33" y="10"/>
                      <a:pt x="33" y="10"/>
                    </a:cubicBezTo>
                    <a:cubicBezTo>
                      <a:pt x="35" y="10"/>
                      <a:pt x="37" y="10"/>
                      <a:pt x="38" y="10"/>
                    </a:cubicBezTo>
                    <a:close/>
                    <a:moveTo>
                      <a:pt x="23" y="12"/>
                    </a:moveTo>
                    <a:cubicBezTo>
                      <a:pt x="18" y="19"/>
                      <a:pt x="18" y="19"/>
                      <a:pt x="18" y="19"/>
                    </a:cubicBezTo>
                    <a:cubicBezTo>
                      <a:pt x="14" y="16"/>
                      <a:pt x="14" y="16"/>
                      <a:pt x="14" y="16"/>
                    </a:cubicBezTo>
                    <a:cubicBezTo>
                      <a:pt x="16" y="15"/>
                      <a:pt x="19" y="14"/>
                      <a:pt x="21" y="13"/>
                    </a:cubicBezTo>
                    <a:cubicBezTo>
                      <a:pt x="22" y="13"/>
                      <a:pt x="22" y="12"/>
                      <a:pt x="23" y="12"/>
                    </a:cubicBezTo>
                    <a:close/>
                    <a:moveTo>
                      <a:pt x="69" y="46"/>
                    </a:moveTo>
                    <a:cubicBezTo>
                      <a:pt x="79" y="31"/>
                      <a:pt x="79" y="31"/>
                      <a:pt x="79" y="31"/>
                    </a:cubicBezTo>
                    <a:cubicBezTo>
                      <a:pt x="80" y="32"/>
                      <a:pt x="80" y="33"/>
                      <a:pt x="81" y="34"/>
                    </a:cubicBezTo>
                    <a:cubicBezTo>
                      <a:pt x="73" y="46"/>
                      <a:pt x="73" y="46"/>
                      <a:pt x="73" y="46"/>
                    </a:cubicBezTo>
                    <a:lnTo>
                      <a:pt x="69" y="46"/>
                    </a:lnTo>
                    <a:close/>
                    <a:moveTo>
                      <a:pt x="82" y="46"/>
                    </a:moveTo>
                    <a:cubicBezTo>
                      <a:pt x="85" y="41"/>
                      <a:pt x="85" y="41"/>
                      <a:pt x="85" y="41"/>
                    </a:cubicBezTo>
                    <a:cubicBezTo>
                      <a:pt x="85" y="43"/>
                      <a:pt x="86" y="44"/>
                      <a:pt x="86" y="46"/>
                    </a:cubicBezTo>
                    <a:lnTo>
                      <a:pt x="82" y="46"/>
                    </a:lnTo>
                    <a:close/>
                    <a:moveTo>
                      <a:pt x="54" y="46"/>
                    </a:moveTo>
                    <a:cubicBezTo>
                      <a:pt x="70" y="22"/>
                      <a:pt x="70" y="22"/>
                      <a:pt x="70" y="22"/>
                    </a:cubicBezTo>
                    <a:cubicBezTo>
                      <a:pt x="71" y="22"/>
                      <a:pt x="71" y="22"/>
                      <a:pt x="72" y="23"/>
                    </a:cubicBezTo>
                    <a:cubicBezTo>
                      <a:pt x="73" y="24"/>
                      <a:pt x="73" y="24"/>
                      <a:pt x="74" y="25"/>
                    </a:cubicBezTo>
                    <a:cubicBezTo>
                      <a:pt x="60" y="46"/>
                      <a:pt x="60" y="46"/>
                      <a:pt x="60" y="46"/>
                    </a:cubicBezTo>
                    <a:lnTo>
                      <a:pt x="54" y="46"/>
                    </a:lnTo>
                    <a:close/>
                    <a:moveTo>
                      <a:pt x="46" y="46"/>
                    </a:moveTo>
                    <a:cubicBezTo>
                      <a:pt x="44" y="46"/>
                      <a:pt x="44" y="46"/>
                      <a:pt x="44" y="46"/>
                    </a:cubicBezTo>
                    <a:cubicBezTo>
                      <a:pt x="41" y="43"/>
                      <a:pt x="41" y="43"/>
                      <a:pt x="41" y="43"/>
                    </a:cubicBezTo>
                    <a:cubicBezTo>
                      <a:pt x="60" y="15"/>
                      <a:pt x="60" y="15"/>
                      <a:pt x="60" y="15"/>
                    </a:cubicBezTo>
                    <a:cubicBezTo>
                      <a:pt x="62" y="16"/>
                      <a:pt x="63" y="16"/>
                      <a:pt x="65" y="17"/>
                    </a:cubicBezTo>
                    <a:lnTo>
                      <a:pt x="46" y="46"/>
                    </a:lnTo>
                    <a:close/>
                    <a:moveTo>
                      <a:pt x="46" y="46"/>
                    </a:moveTo>
                    <a:cubicBezTo>
                      <a:pt x="46" y="46"/>
                      <a:pt x="46" y="46"/>
                      <a:pt x="46" y="46"/>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21" name="Freeform 10"/>
              <p:cNvSpPr>
                <a:spLocks noEditPoints="1"/>
              </p:cNvSpPr>
              <p:nvPr/>
            </p:nvSpPr>
            <p:spPr bwMode="auto">
              <a:xfrm>
                <a:off x="3557588" y="3719513"/>
                <a:ext cx="157163" cy="254000"/>
              </a:xfrm>
              <a:custGeom>
                <a:avLst/>
                <a:gdLst/>
                <a:ahLst/>
                <a:cxnLst>
                  <a:cxn ang="0">
                    <a:pos x="53" y="37"/>
                  </a:cxn>
                  <a:cxn ang="0">
                    <a:pos x="16" y="0"/>
                  </a:cxn>
                  <a:cxn ang="0">
                    <a:pos x="14" y="0"/>
                  </a:cxn>
                  <a:cxn ang="0">
                    <a:pos x="13" y="0"/>
                  </a:cxn>
                  <a:cxn ang="0">
                    <a:pos x="0" y="38"/>
                  </a:cxn>
                  <a:cxn ang="0">
                    <a:pos x="23" y="85"/>
                  </a:cxn>
                  <a:cxn ang="0">
                    <a:pos x="24" y="85"/>
                  </a:cxn>
                  <a:cxn ang="0">
                    <a:pos x="24" y="85"/>
                  </a:cxn>
                  <a:cxn ang="0">
                    <a:pos x="26" y="84"/>
                  </a:cxn>
                  <a:cxn ang="0">
                    <a:pos x="53" y="40"/>
                  </a:cxn>
                  <a:cxn ang="0">
                    <a:pos x="53" y="37"/>
                  </a:cxn>
                  <a:cxn ang="0">
                    <a:pos x="42" y="40"/>
                  </a:cxn>
                  <a:cxn ang="0">
                    <a:pos x="22" y="71"/>
                  </a:cxn>
                  <a:cxn ang="0">
                    <a:pos x="15" y="60"/>
                  </a:cxn>
                  <a:cxn ang="0">
                    <a:pos x="9" y="38"/>
                  </a:cxn>
                  <a:cxn ang="0">
                    <a:pos x="12" y="20"/>
                  </a:cxn>
                  <a:cxn ang="0">
                    <a:pos x="16" y="14"/>
                  </a:cxn>
                  <a:cxn ang="0">
                    <a:pos x="42" y="40"/>
                  </a:cxn>
                  <a:cxn ang="0">
                    <a:pos x="42" y="40"/>
                  </a:cxn>
                  <a:cxn ang="0">
                    <a:pos x="42" y="40"/>
                  </a:cxn>
                </a:cxnLst>
                <a:rect l="0" t="0" r="r" b="b"/>
                <a:pathLst>
                  <a:path w="53" h="85">
                    <a:moveTo>
                      <a:pt x="53" y="37"/>
                    </a:moveTo>
                    <a:cubicBezTo>
                      <a:pt x="16" y="0"/>
                      <a:pt x="16" y="0"/>
                      <a:pt x="16" y="0"/>
                    </a:cubicBezTo>
                    <a:cubicBezTo>
                      <a:pt x="15" y="0"/>
                      <a:pt x="15" y="0"/>
                      <a:pt x="14" y="0"/>
                    </a:cubicBezTo>
                    <a:cubicBezTo>
                      <a:pt x="14" y="0"/>
                      <a:pt x="13" y="0"/>
                      <a:pt x="13" y="0"/>
                    </a:cubicBezTo>
                    <a:cubicBezTo>
                      <a:pt x="5" y="11"/>
                      <a:pt x="0" y="24"/>
                      <a:pt x="0" y="38"/>
                    </a:cubicBezTo>
                    <a:cubicBezTo>
                      <a:pt x="0" y="56"/>
                      <a:pt x="8" y="73"/>
                      <a:pt x="23" y="85"/>
                    </a:cubicBezTo>
                    <a:cubicBezTo>
                      <a:pt x="23" y="85"/>
                      <a:pt x="24" y="85"/>
                      <a:pt x="24" y="85"/>
                    </a:cubicBezTo>
                    <a:cubicBezTo>
                      <a:pt x="24" y="85"/>
                      <a:pt x="24" y="85"/>
                      <a:pt x="24" y="85"/>
                    </a:cubicBezTo>
                    <a:cubicBezTo>
                      <a:pt x="25" y="85"/>
                      <a:pt x="25" y="85"/>
                      <a:pt x="26" y="84"/>
                    </a:cubicBezTo>
                    <a:cubicBezTo>
                      <a:pt x="53" y="40"/>
                      <a:pt x="53" y="40"/>
                      <a:pt x="53" y="40"/>
                    </a:cubicBezTo>
                    <a:cubicBezTo>
                      <a:pt x="53" y="39"/>
                      <a:pt x="53" y="38"/>
                      <a:pt x="53" y="37"/>
                    </a:cubicBezTo>
                    <a:close/>
                    <a:moveTo>
                      <a:pt x="42" y="40"/>
                    </a:moveTo>
                    <a:cubicBezTo>
                      <a:pt x="22" y="71"/>
                      <a:pt x="22" y="71"/>
                      <a:pt x="22" y="71"/>
                    </a:cubicBezTo>
                    <a:cubicBezTo>
                      <a:pt x="19" y="68"/>
                      <a:pt x="17" y="64"/>
                      <a:pt x="15" y="60"/>
                    </a:cubicBezTo>
                    <a:cubicBezTo>
                      <a:pt x="11" y="53"/>
                      <a:pt x="9" y="46"/>
                      <a:pt x="9" y="38"/>
                    </a:cubicBezTo>
                    <a:cubicBezTo>
                      <a:pt x="9" y="32"/>
                      <a:pt x="10" y="26"/>
                      <a:pt x="12" y="20"/>
                    </a:cubicBezTo>
                    <a:cubicBezTo>
                      <a:pt x="13" y="18"/>
                      <a:pt x="14" y="16"/>
                      <a:pt x="16" y="14"/>
                    </a:cubicBezTo>
                    <a:lnTo>
                      <a:pt x="42" y="40"/>
                    </a:lnTo>
                    <a:close/>
                    <a:moveTo>
                      <a:pt x="42" y="40"/>
                    </a:moveTo>
                    <a:cubicBezTo>
                      <a:pt x="42" y="40"/>
                      <a:pt x="42" y="40"/>
                      <a:pt x="42" y="40"/>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22" name="Freeform 11"/>
              <p:cNvSpPr>
                <a:spLocks noEditPoints="1"/>
              </p:cNvSpPr>
              <p:nvPr/>
            </p:nvSpPr>
            <p:spPr bwMode="auto">
              <a:xfrm>
                <a:off x="3656013" y="3844925"/>
                <a:ext cx="252413" cy="165100"/>
              </a:xfrm>
              <a:custGeom>
                <a:avLst/>
                <a:gdLst/>
                <a:ahLst/>
                <a:cxnLst>
                  <a:cxn ang="0">
                    <a:pos x="83" y="0"/>
                  </a:cxn>
                  <a:cxn ang="0">
                    <a:pos x="30" y="0"/>
                  </a:cxn>
                  <a:cxn ang="0">
                    <a:pos x="28" y="1"/>
                  </a:cxn>
                  <a:cxn ang="0">
                    <a:pos x="0" y="47"/>
                  </a:cxn>
                  <a:cxn ang="0">
                    <a:pos x="0" y="48"/>
                  </a:cxn>
                  <a:cxn ang="0">
                    <a:pos x="1" y="49"/>
                  </a:cxn>
                  <a:cxn ang="0">
                    <a:pos x="26" y="55"/>
                  </a:cxn>
                  <a:cxn ang="0">
                    <a:pos x="66" y="40"/>
                  </a:cxn>
                  <a:cxn ang="0">
                    <a:pos x="85" y="2"/>
                  </a:cxn>
                  <a:cxn ang="0">
                    <a:pos x="85" y="1"/>
                  </a:cxn>
                  <a:cxn ang="0">
                    <a:pos x="83" y="0"/>
                  </a:cxn>
                  <a:cxn ang="0">
                    <a:pos x="83" y="0"/>
                  </a:cxn>
                  <a:cxn ang="0">
                    <a:pos x="83" y="0"/>
                  </a:cxn>
                </a:cxnLst>
                <a:rect l="0" t="0" r="r" b="b"/>
                <a:pathLst>
                  <a:path w="85" h="55">
                    <a:moveTo>
                      <a:pt x="83" y="0"/>
                    </a:moveTo>
                    <a:cubicBezTo>
                      <a:pt x="30" y="0"/>
                      <a:pt x="30" y="0"/>
                      <a:pt x="30" y="0"/>
                    </a:cubicBezTo>
                    <a:cubicBezTo>
                      <a:pt x="29" y="0"/>
                      <a:pt x="29" y="0"/>
                      <a:pt x="28" y="1"/>
                    </a:cubicBezTo>
                    <a:cubicBezTo>
                      <a:pt x="0" y="47"/>
                      <a:pt x="0" y="47"/>
                      <a:pt x="0" y="47"/>
                    </a:cubicBezTo>
                    <a:cubicBezTo>
                      <a:pt x="0" y="47"/>
                      <a:pt x="0" y="48"/>
                      <a:pt x="0" y="48"/>
                    </a:cubicBezTo>
                    <a:cubicBezTo>
                      <a:pt x="0" y="49"/>
                      <a:pt x="0" y="49"/>
                      <a:pt x="1" y="49"/>
                    </a:cubicBezTo>
                    <a:cubicBezTo>
                      <a:pt x="9" y="53"/>
                      <a:pt x="17" y="55"/>
                      <a:pt x="26" y="55"/>
                    </a:cubicBezTo>
                    <a:cubicBezTo>
                      <a:pt x="41" y="55"/>
                      <a:pt x="55" y="50"/>
                      <a:pt x="66" y="40"/>
                    </a:cubicBezTo>
                    <a:cubicBezTo>
                      <a:pt x="77" y="30"/>
                      <a:pt x="84" y="17"/>
                      <a:pt x="85" y="2"/>
                    </a:cubicBezTo>
                    <a:cubicBezTo>
                      <a:pt x="85" y="2"/>
                      <a:pt x="85" y="1"/>
                      <a:pt x="85" y="1"/>
                    </a:cubicBezTo>
                    <a:cubicBezTo>
                      <a:pt x="84" y="0"/>
                      <a:pt x="84" y="0"/>
                      <a:pt x="83" y="0"/>
                    </a:cubicBezTo>
                    <a:close/>
                    <a:moveTo>
                      <a:pt x="83" y="0"/>
                    </a:moveTo>
                    <a:cubicBezTo>
                      <a:pt x="83" y="0"/>
                      <a:pt x="83" y="0"/>
                      <a:pt x="83" y="0"/>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grpSp>
        <p:grpSp>
          <p:nvGrpSpPr>
            <p:cNvPr id="8" name="Group 48"/>
            <p:cNvGrpSpPr/>
            <p:nvPr/>
          </p:nvGrpSpPr>
          <p:grpSpPr>
            <a:xfrm>
              <a:off x="7025097" y="2098082"/>
              <a:ext cx="606660" cy="539784"/>
              <a:chOff x="5189538" y="1973263"/>
              <a:chExt cx="403225" cy="358775"/>
            </a:xfrm>
          </p:grpSpPr>
          <p:sp>
            <p:nvSpPr>
              <p:cNvPr id="18" name="Freeform 12"/>
              <p:cNvSpPr>
                <a:spLocks noEditPoints="1"/>
              </p:cNvSpPr>
              <p:nvPr/>
            </p:nvSpPr>
            <p:spPr bwMode="auto">
              <a:xfrm>
                <a:off x="5310188" y="1973263"/>
                <a:ext cx="282575" cy="260350"/>
              </a:xfrm>
              <a:custGeom>
                <a:avLst/>
                <a:gdLst/>
                <a:ahLst/>
                <a:cxnLst>
                  <a:cxn ang="0">
                    <a:pos x="3" y="23"/>
                  </a:cxn>
                  <a:cxn ang="0">
                    <a:pos x="13" y="25"/>
                  </a:cxn>
                  <a:cxn ang="0">
                    <a:pos x="54" y="33"/>
                  </a:cxn>
                  <a:cxn ang="0">
                    <a:pos x="65" y="55"/>
                  </a:cxn>
                  <a:cxn ang="0">
                    <a:pos x="61" y="52"/>
                  </a:cxn>
                  <a:cxn ang="0">
                    <a:pos x="56" y="52"/>
                  </a:cxn>
                  <a:cxn ang="0">
                    <a:pos x="55" y="57"/>
                  </a:cxn>
                  <a:cxn ang="0">
                    <a:pos x="65" y="85"/>
                  </a:cxn>
                  <a:cxn ang="0">
                    <a:pos x="68" y="87"/>
                  </a:cxn>
                  <a:cxn ang="0">
                    <a:pos x="72" y="86"/>
                  </a:cxn>
                  <a:cxn ang="0">
                    <a:pos x="93" y="65"/>
                  </a:cxn>
                  <a:cxn ang="0">
                    <a:pos x="94" y="60"/>
                  </a:cxn>
                  <a:cxn ang="0">
                    <a:pos x="90" y="58"/>
                  </a:cxn>
                  <a:cxn ang="0">
                    <a:pos x="83" y="60"/>
                  </a:cxn>
                  <a:cxn ang="0">
                    <a:pos x="67" y="21"/>
                  </a:cxn>
                  <a:cxn ang="0">
                    <a:pos x="6" y="9"/>
                  </a:cxn>
                  <a:cxn ang="0">
                    <a:pos x="1" y="15"/>
                  </a:cxn>
                  <a:cxn ang="0">
                    <a:pos x="3" y="23"/>
                  </a:cxn>
                  <a:cxn ang="0">
                    <a:pos x="3" y="23"/>
                  </a:cxn>
                  <a:cxn ang="0">
                    <a:pos x="3" y="23"/>
                  </a:cxn>
                </a:cxnLst>
                <a:rect l="0" t="0" r="r" b="b"/>
                <a:pathLst>
                  <a:path w="95" h="87">
                    <a:moveTo>
                      <a:pt x="3" y="23"/>
                    </a:moveTo>
                    <a:cubicBezTo>
                      <a:pt x="6" y="26"/>
                      <a:pt x="10" y="27"/>
                      <a:pt x="13" y="25"/>
                    </a:cubicBezTo>
                    <a:cubicBezTo>
                      <a:pt x="27" y="20"/>
                      <a:pt x="43" y="22"/>
                      <a:pt x="54" y="33"/>
                    </a:cubicBezTo>
                    <a:cubicBezTo>
                      <a:pt x="60" y="39"/>
                      <a:pt x="64" y="47"/>
                      <a:pt x="65" y="55"/>
                    </a:cubicBezTo>
                    <a:cubicBezTo>
                      <a:pt x="61" y="52"/>
                      <a:pt x="61" y="52"/>
                      <a:pt x="61" y="52"/>
                    </a:cubicBezTo>
                    <a:cubicBezTo>
                      <a:pt x="59" y="51"/>
                      <a:pt x="57" y="51"/>
                      <a:pt x="56" y="52"/>
                    </a:cubicBezTo>
                    <a:cubicBezTo>
                      <a:pt x="55" y="53"/>
                      <a:pt x="54" y="55"/>
                      <a:pt x="55" y="57"/>
                    </a:cubicBezTo>
                    <a:cubicBezTo>
                      <a:pt x="65" y="85"/>
                      <a:pt x="65" y="85"/>
                      <a:pt x="65" y="85"/>
                    </a:cubicBezTo>
                    <a:cubicBezTo>
                      <a:pt x="66" y="86"/>
                      <a:pt x="67" y="87"/>
                      <a:pt x="68" y="87"/>
                    </a:cubicBezTo>
                    <a:cubicBezTo>
                      <a:pt x="69" y="87"/>
                      <a:pt x="71" y="87"/>
                      <a:pt x="72" y="86"/>
                    </a:cubicBezTo>
                    <a:cubicBezTo>
                      <a:pt x="93" y="65"/>
                      <a:pt x="93" y="65"/>
                      <a:pt x="93" y="65"/>
                    </a:cubicBezTo>
                    <a:cubicBezTo>
                      <a:pt x="94" y="64"/>
                      <a:pt x="95" y="62"/>
                      <a:pt x="94" y="60"/>
                    </a:cubicBezTo>
                    <a:cubicBezTo>
                      <a:pt x="93" y="59"/>
                      <a:pt x="91" y="58"/>
                      <a:pt x="90" y="58"/>
                    </a:cubicBezTo>
                    <a:cubicBezTo>
                      <a:pt x="83" y="60"/>
                      <a:pt x="83" y="60"/>
                      <a:pt x="83" y="60"/>
                    </a:cubicBezTo>
                    <a:cubicBezTo>
                      <a:pt x="83" y="46"/>
                      <a:pt x="77" y="31"/>
                      <a:pt x="67" y="21"/>
                    </a:cubicBezTo>
                    <a:cubicBezTo>
                      <a:pt x="50" y="4"/>
                      <a:pt x="26" y="0"/>
                      <a:pt x="6" y="9"/>
                    </a:cubicBezTo>
                    <a:cubicBezTo>
                      <a:pt x="4" y="10"/>
                      <a:pt x="1" y="12"/>
                      <a:pt x="1" y="15"/>
                    </a:cubicBezTo>
                    <a:cubicBezTo>
                      <a:pt x="0" y="18"/>
                      <a:pt x="1" y="21"/>
                      <a:pt x="3" y="23"/>
                    </a:cubicBezTo>
                    <a:close/>
                    <a:moveTo>
                      <a:pt x="3" y="23"/>
                    </a:moveTo>
                    <a:cubicBezTo>
                      <a:pt x="3" y="23"/>
                      <a:pt x="3" y="23"/>
                      <a:pt x="3" y="23"/>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19" name="Freeform 13"/>
              <p:cNvSpPr>
                <a:spLocks noEditPoints="1"/>
              </p:cNvSpPr>
              <p:nvPr/>
            </p:nvSpPr>
            <p:spPr bwMode="auto">
              <a:xfrm>
                <a:off x="5189538" y="2071688"/>
                <a:ext cx="280988" cy="260350"/>
              </a:xfrm>
              <a:custGeom>
                <a:avLst/>
                <a:gdLst/>
                <a:ahLst/>
                <a:cxnLst>
                  <a:cxn ang="0">
                    <a:pos x="94" y="72"/>
                  </a:cxn>
                  <a:cxn ang="0">
                    <a:pos x="91" y="64"/>
                  </a:cxn>
                  <a:cxn ang="0">
                    <a:pos x="82" y="62"/>
                  </a:cxn>
                  <a:cxn ang="0">
                    <a:pos x="41" y="54"/>
                  </a:cxn>
                  <a:cxn ang="0">
                    <a:pos x="30" y="32"/>
                  </a:cxn>
                  <a:cxn ang="0">
                    <a:pos x="34" y="35"/>
                  </a:cxn>
                  <a:cxn ang="0">
                    <a:pos x="39" y="35"/>
                  </a:cxn>
                  <a:cxn ang="0">
                    <a:pos x="40" y="31"/>
                  </a:cxn>
                  <a:cxn ang="0">
                    <a:pos x="29" y="2"/>
                  </a:cxn>
                  <a:cxn ang="0">
                    <a:pos x="26" y="0"/>
                  </a:cxn>
                  <a:cxn ang="0">
                    <a:pos x="23" y="1"/>
                  </a:cxn>
                  <a:cxn ang="0">
                    <a:pos x="1" y="22"/>
                  </a:cxn>
                  <a:cxn ang="0">
                    <a:pos x="1" y="27"/>
                  </a:cxn>
                  <a:cxn ang="0">
                    <a:pos x="5" y="29"/>
                  </a:cxn>
                  <a:cxn ang="0">
                    <a:pos x="12" y="28"/>
                  </a:cxn>
                  <a:cxn ang="0">
                    <a:pos x="28" y="66"/>
                  </a:cxn>
                  <a:cxn ang="0">
                    <a:pos x="88" y="79"/>
                  </a:cxn>
                  <a:cxn ang="0">
                    <a:pos x="94" y="72"/>
                  </a:cxn>
                  <a:cxn ang="0">
                    <a:pos x="94" y="72"/>
                  </a:cxn>
                  <a:cxn ang="0">
                    <a:pos x="94" y="72"/>
                  </a:cxn>
                </a:cxnLst>
                <a:rect l="0" t="0" r="r" b="b"/>
                <a:pathLst>
                  <a:path w="94" h="87">
                    <a:moveTo>
                      <a:pt x="94" y="72"/>
                    </a:moveTo>
                    <a:cubicBezTo>
                      <a:pt x="94" y="69"/>
                      <a:pt x="93" y="66"/>
                      <a:pt x="91" y="64"/>
                    </a:cubicBezTo>
                    <a:cubicBezTo>
                      <a:pt x="89" y="61"/>
                      <a:pt x="85" y="61"/>
                      <a:pt x="82" y="62"/>
                    </a:cubicBezTo>
                    <a:cubicBezTo>
                      <a:pt x="68" y="68"/>
                      <a:pt x="52" y="65"/>
                      <a:pt x="41" y="54"/>
                    </a:cubicBezTo>
                    <a:cubicBezTo>
                      <a:pt x="34" y="48"/>
                      <a:pt x="31" y="40"/>
                      <a:pt x="30" y="32"/>
                    </a:cubicBezTo>
                    <a:cubicBezTo>
                      <a:pt x="34" y="35"/>
                      <a:pt x="34" y="35"/>
                      <a:pt x="34" y="35"/>
                    </a:cubicBezTo>
                    <a:cubicBezTo>
                      <a:pt x="35" y="36"/>
                      <a:pt x="37" y="36"/>
                      <a:pt x="39" y="35"/>
                    </a:cubicBezTo>
                    <a:cubicBezTo>
                      <a:pt x="40" y="34"/>
                      <a:pt x="41" y="32"/>
                      <a:pt x="40" y="31"/>
                    </a:cubicBezTo>
                    <a:cubicBezTo>
                      <a:pt x="29" y="2"/>
                      <a:pt x="29" y="2"/>
                      <a:pt x="29" y="2"/>
                    </a:cubicBezTo>
                    <a:cubicBezTo>
                      <a:pt x="29" y="1"/>
                      <a:pt x="28" y="0"/>
                      <a:pt x="26" y="0"/>
                    </a:cubicBezTo>
                    <a:cubicBezTo>
                      <a:pt x="25" y="0"/>
                      <a:pt x="24" y="0"/>
                      <a:pt x="23" y="1"/>
                    </a:cubicBezTo>
                    <a:cubicBezTo>
                      <a:pt x="1" y="22"/>
                      <a:pt x="1" y="22"/>
                      <a:pt x="1" y="22"/>
                    </a:cubicBezTo>
                    <a:cubicBezTo>
                      <a:pt x="0" y="24"/>
                      <a:pt x="0" y="25"/>
                      <a:pt x="1" y="27"/>
                    </a:cubicBezTo>
                    <a:cubicBezTo>
                      <a:pt x="2" y="28"/>
                      <a:pt x="3" y="29"/>
                      <a:pt x="5" y="29"/>
                    </a:cubicBezTo>
                    <a:cubicBezTo>
                      <a:pt x="12" y="28"/>
                      <a:pt x="12" y="28"/>
                      <a:pt x="12" y="28"/>
                    </a:cubicBezTo>
                    <a:cubicBezTo>
                      <a:pt x="12" y="42"/>
                      <a:pt x="17" y="56"/>
                      <a:pt x="28" y="66"/>
                    </a:cubicBezTo>
                    <a:cubicBezTo>
                      <a:pt x="44" y="83"/>
                      <a:pt x="68" y="87"/>
                      <a:pt x="88" y="79"/>
                    </a:cubicBezTo>
                    <a:cubicBezTo>
                      <a:pt x="91" y="77"/>
                      <a:pt x="93" y="75"/>
                      <a:pt x="94" y="72"/>
                    </a:cubicBezTo>
                    <a:close/>
                    <a:moveTo>
                      <a:pt x="94" y="72"/>
                    </a:moveTo>
                    <a:cubicBezTo>
                      <a:pt x="94" y="72"/>
                      <a:pt x="94" y="72"/>
                      <a:pt x="94" y="72"/>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grpSp>
        <p:grpSp>
          <p:nvGrpSpPr>
            <p:cNvPr id="9" name="Group 51"/>
            <p:cNvGrpSpPr/>
            <p:nvPr/>
          </p:nvGrpSpPr>
          <p:grpSpPr>
            <a:xfrm>
              <a:off x="6984495" y="4601150"/>
              <a:ext cx="599495" cy="587552"/>
              <a:chOff x="5162551" y="3636963"/>
              <a:chExt cx="398463" cy="390525"/>
            </a:xfrm>
          </p:grpSpPr>
          <p:sp>
            <p:nvSpPr>
              <p:cNvPr id="15" name="Freeform 14"/>
              <p:cNvSpPr>
                <a:spLocks noEditPoints="1"/>
              </p:cNvSpPr>
              <p:nvPr/>
            </p:nvSpPr>
            <p:spPr bwMode="auto">
              <a:xfrm>
                <a:off x="5162551" y="3636963"/>
                <a:ext cx="233363" cy="234950"/>
              </a:xfrm>
              <a:custGeom>
                <a:avLst/>
                <a:gdLst/>
                <a:ahLst/>
                <a:cxnLst>
                  <a:cxn ang="0">
                    <a:pos x="9" y="48"/>
                  </a:cxn>
                  <a:cxn ang="0">
                    <a:pos x="12" y="55"/>
                  </a:cxn>
                  <a:cxn ang="0">
                    <a:pos x="8" y="59"/>
                  </a:cxn>
                  <a:cxn ang="0">
                    <a:pos x="8" y="64"/>
                  </a:cxn>
                  <a:cxn ang="0">
                    <a:pos x="14" y="70"/>
                  </a:cxn>
                  <a:cxn ang="0">
                    <a:pos x="19" y="70"/>
                  </a:cxn>
                  <a:cxn ang="0">
                    <a:pos x="23" y="67"/>
                  </a:cxn>
                  <a:cxn ang="0">
                    <a:pos x="31" y="70"/>
                  </a:cxn>
                  <a:cxn ang="0">
                    <a:pos x="31" y="75"/>
                  </a:cxn>
                  <a:cxn ang="0">
                    <a:pos x="35" y="79"/>
                  </a:cxn>
                  <a:cxn ang="0">
                    <a:pos x="43" y="79"/>
                  </a:cxn>
                  <a:cxn ang="0">
                    <a:pos x="47" y="75"/>
                  </a:cxn>
                  <a:cxn ang="0">
                    <a:pos x="47" y="70"/>
                  </a:cxn>
                  <a:cxn ang="0">
                    <a:pos x="55" y="67"/>
                  </a:cxn>
                  <a:cxn ang="0">
                    <a:pos x="59" y="70"/>
                  </a:cxn>
                  <a:cxn ang="0">
                    <a:pos x="64" y="70"/>
                  </a:cxn>
                  <a:cxn ang="0">
                    <a:pos x="70" y="64"/>
                  </a:cxn>
                  <a:cxn ang="0">
                    <a:pos x="70" y="59"/>
                  </a:cxn>
                  <a:cxn ang="0">
                    <a:pos x="67" y="55"/>
                  </a:cxn>
                  <a:cxn ang="0">
                    <a:pos x="70" y="48"/>
                  </a:cxn>
                  <a:cxn ang="0">
                    <a:pos x="75" y="47"/>
                  </a:cxn>
                  <a:cxn ang="0">
                    <a:pos x="78" y="43"/>
                  </a:cxn>
                  <a:cxn ang="0">
                    <a:pos x="78" y="35"/>
                  </a:cxn>
                  <a:cxn ang="0">
                    <a:pos x="75" y="31"/>
                  </a:cxn>
                  <a:cxn ang="0">
                    <a:pos x="70" y="31"/>
                  </a:cxn>
                  <a:cxn ang="0">
                    <a:pos x="67" y="23"/>
                  </a:cxn>
                  <a:cxn ang="0">
                    <a:pos x="70" y="20"/>
                  </a:cxn>
                  <a:cxn ang="0">
                    <a:pos x="70" y="15"/>
                  </a:cxn>
                  <a:cxn ang="0">
                    <a:pos x="64" y="9"/>
                  </a:cxn>
                  <a:cxn ang="0">
                    <a:pos x="59" y="8"/>
                  </a:cxn>
                  <a:cxn ang="0">
                    <a:pos x="56" y="11"/>
                  </a:cxn>
                  <a:cxn ang="0">
                    <a:pos x="48" y="8"/>
                  </a:cxn>
                  <a:cxn ang="0">
                    <a:pos x="47" y="3"/>
                  </a:cxn>
                  <a:cxn ang="0">
                    <a:pos x="44" y="0"/>
                  </a:cxn>
                  <a:cxn ang="0">
                    <a:pos x="35" y="0"/>
                  </a:cxn>
                  <a:cxn ang="0">
                    <a:pos x="32" y="3"/>
                  </a:cxn>
                  <a:cxn ang="0">
                    <a:pos x="31" y="8"/>
                  </a:cxn>
                  <a:cxn ang="0">
                    <a:pos x="23" y="12"/>
                  </a:cxn>
                  <a:cxn ang="0">
                    <a:pos x="19" y="8"/>
                  </a:cxn>
                  <a:cxn ang="0">
                    <a:pos x="14" y="9"/>
                  </a:cxn>
                  <a:cxn ang="0">
                    <a:pos x="8" y="15"/>
                  </a:cxn>
                  <a:cxn ang="0">
                    <a:pos x="8" y="20"/>
                  </a:cxn>
                  <a:cxn ang="0">
                    <a:pos x="11" y="24"/>
                  </a:cxn>
                  <a:cxn ang="0">
                    <a:pos x="8" y="31"/>
                  </a:cxn>
                  <a:cxn ang="0">
                    <a:pos x="3" y="32"/>
                  </a:cxn>
                  <a:cxn ang="0">
                    <a:pos x="0" y="35"/>
                  </a:cxn>
                  <a:cxn ang="0">
                    <a:pos x="0" y="44"/>
                  </a:cxn>
                  <a:cxn ang="0">
                    <a:pos x="3" y="47"/>
                  </a:cxn>
                  <a:cxn ang="0">
                    <a:pos x="9" y="48"/>
                  </a:cxn>
                  <a:cxn ang="0">
                    <a:pos x="39" y="25"/>
                  </a:cxn>
                  <a:cxn ang="0">
                    <a:pos x="53" y="39"/>
                  </a:cxn>
                  <a:cxn ang="0">
                    <a:pos x="39" y="53"/>
                  </a:cxn>
                  <a:cxn ang="0">
                    <a:pos x="25" y="39"/>
                  </a:cxn>
                  <a:cxn ang="0">
                    <a:pos x="39" y="25"/>
                  </a:cxn>
                  <a:cxn ang="0">
                    <a:pos x="39" y="25"/>
                  </a:cxn>
                  <a:cxn ang="0">
                    <a:pos x="39" y="25"/>
                  </a:cxn>
                </a:cxnLst>
                <a:rect l="0" t="0" r="r" b="b"/>
                <a:pathLst>
                  <a:path w="78" h="79">
                    <a:moveTo>
                      <a:pt x="9" y="48"/>
                    </a:moveTo>
                    <a:cubicBezTo>
                      <a:pt x="9" y="50"/>
                      <a:pt x="10" y="53"/>
                      <a:pt x="12" y="55"/>
                    </a:cubicBezTo>
                    <a:cubicBezTo>
                      <a:pt x="8" y="59"/>
                      <a:pt x="8" y="59"/>
                      <a:pt x="8" y="59"/>
                    </a:cubicBezTo>
                    <a:cubicBezTo>
                      <a:pt x="7" y="61"/>
                      <a:pt x="7" y="63"/>
                      <a:pt x="8" y="64"/>
                    </a:cubicBezTo>
                    <a:cubicBezTo>
                      <a:pt x="14" y="70"/>
                      <a:pt x="14" y="70"/>
                      <a:pt x="14" y="70"/>
                    </a:cubicBezTo>
                    <a:cubicBezTo>
                      <a:pt x="16" y="71"/>
                      <a:pt x="18" y="71"/>
                      <a:pt x="19" y="70"/>
                    </a:cubicBezTo>
                    <a:cubicBezTo>
                      <a:pt x="23" y="67"/>
                      <a:pt x="23" y="67"/>
                      <a:pt x="23" y="67"/>
                    </a:cubicBezTo>
                    <a:cubicBezTo>
                      <a:pt x="26" y="68"/>
                      <a:pt x="28" y="69"/>
                      <a:pt x="31" y="70"/>
                    </a:cubicBezTo>
                    <a:cubicBezTo>
                      <a:pt x="31" y="75"/>
                      <a:pt x="31" y="75"/>
                      <a:pt x="31" y="75"/>
                    </a:cubicBezTo>
                    <a:cubicBezTo>
                      <a:pt x="31" y="77"/>
                      <a:pt x="33" y="79"/>
                      <a:pt x="35" y="79"/>
                    </a:cubicBezTo>
                    <a:cubicBezTo>
                      <a:pt x="43" y="79"/>
                      <a:pt x="43" y="79"/>
                      <a:pt x="43" y="79"/>
                    </a:cubicBezTo>
                    <a:cubicBezTo>
                      <a:pt x="45" y="79"/>
                      <a:pt x="47" y="77"/>
                      <a:pt x="47" y="75"/>
                    </a:cubicBezTo>
                    <a:cubicBezTo>
                      <a:pt x="47" y="70"/>
                      <a:pt x="47" y="70"/>
                      <a:pt x="47" y="70"/>
                    </a:cubicBezTo>
                    <a:cubicBezTo>
                      <a:pt x="50" y="69"/>
                      <a:pt x="53" y="68"/>
                      <a:pt x="55" y="67"/>
                    </a:cubicBezTo>
                    <a:cubicBezTo>
                      <a:pt x="59" y="70"/>
                      <a:pt x="59" y="70"/>
                      <a:pt x="59" y="70"/>
                    </a:cubicBezTo>
                    <a:cubicBezTo>
                      <a:pt x="61" y="71"/>
                      <a:pt x="63" y="71"/>
                      <a:pt x="64" y="70"/>
                    </a:cubicBezTo>
                    <a:cubicBezTo>
                      <a:pt x="70" y="64"/>
                      <a:pt x="70" y="64"/>
                      <a:pt x="70" y="64"/>
                    </a:cubicBezTo>
                    <a:cubicBezTo>
                      <a:pt x="71" y="63"/>
                      <a:pt x="71" y="61"/>
                      <a:pt x="70" y="59"/>
                    </a:cubicBezTo>
                    <a:cubicBezTo>
                      <a:pt x="67" y="55"/>
                      <a:pt x="67" y="55"/>
                      <a:pt x="67" y="55"/>
                    </a:cubicBezTo>
                    <a:cubicBezTo>
                      <a:pt x="68" y="53"/>
                      <a:pt x="70" y="50"/>
                      <a:pt x="70" y="48"/>
                    </a:cubicBezTo>
                    <a:cubicBezTo>
                      <a:pt x="75" y="47"/>
                      <a:pt x="75" y="47"/>
                      <a:pt x="75" y="47"/>
                    </a:cubicBezTo>
                    <a:cubicBezTo>
                      <a:pt x="77" y="47"/>
                      <a:pt x="78" y="45"/>
                      <a:pt x="78" y="43"/>
                    </a:cubicBezTo>
                    <a:cubicBezTo>
                      <a:pt x="78" y="35"/>
                      <a:pt x="78" y="35"/>
                      <a:pt x="78" y="35"/>
                    </a:cubicBezTo>
                    <a:cubicBezTo>
                      <a:pt x="78" y="33"/>
                      <a:pt x="77" y="32"/>
                      <a:pt x="75" y="31"/>
                    </a:cubicBezTo>
                    <a:cubicBezTo>
                      <a:pt x="70" y="31"/>
                      <a:pt x="70" y="31"/>
                      <a:pt x="70" y="31"/>
                    </a:cubicBezTo>
                    <a:cubicBezTo>
                      <a:pt x="70" y="28"/>
                      <a:pt x="69" y="26"/>
                      <a:pt x="67" y="23"/>
                    </a:cubicBezTo>
                    <a:cubicBezTo>
                      <a:pt x="70" y="20"/>
                      <a:pt x="70" y="20"/>
                      <a:pt x="70" y="20"/>
                    </a:cubicBezTo>
                    <a:cubicBezTo>
                      <a:pt x="71" y="18"/>
                      <a:pt x="71" y="16"/>
                      <a:pt x="70" y="15"/>
                    </a:cubicBezTo>
                    <a:cubicBezTo>
                      <a:pt x="64" y="9"/>
                      <a:pt x="64" y="9"/>
                      <a:pt x="64" y="9"/>
                    </a:cubicBezTo>
                    <a:cubicBezTo>
                      <a:pt x="63" y="7"/>
                      <a:pt x="61" y="7"/>
                      <a:pt x="59" y="8"/>
                    </a:cubicBezTo>
                    <a:cubicBezTo>
                      <a:pt x="56" y="11"/>
                      <a:pt x="56" y="11"/>
                      <a:pt x="56" y="11"/>
                    </a:cubicBezTo>
                    <a:cubicBezTo>
                      <a:pt x="53" y="10"/>
                      <a:pt x="51" y="9"/>
                      <a:pt x="48" y="8"/>
                    </a:cubicBezTo>
                    <a:cubicBezTo>
                      <a:pt x="47" y="3"/>
                      <a:pt x="47" y="3"/>
                      <a:pt x="47" y="3"/>
                    </a:cubicBezTo>
                    <a:cubicBezTo>
                      <a:pt x="47" y="2"/>
                      <a:pt x="45" y="0"/>
                      <a:pt x="44" y="0"/>
                    </a:cubicBezTo>
                    <a:cubicBezTo>
                      <a:pt x="35" y="0"/>
                      <a:pt x="35" y="0"/>
                      <a:pt x="35" y="0"/>
                    </a:cubicBezTo>
                    <a:cubicBezTo>
                      <a:pt x="33" y="0"/>
                      <a:pt x="32" y="2"/>
                      <a:pt x="32" y="3"/>
                    </a:cubicBezTo>
                    <a:cubicBezTo>
                      <a:pt x="31" y="8"/>
                      <a:pt x="31" y="8"/>
                      <a:pt x="31" y="8"/>
                    </a:cubicBezTo>
                    <a:cubicBezTo>
                      <a:pt x="28" y="9"/>
                      <a:pt x="26" y="10"/>
                      <a:pt x="23" y="12"/>
                    </a:cubicBezTo>
                    <a:cubicBezTo>
                      <a:pt x="19" y="8"/>
                      <a:pt x="19" y="8"/>
                      <a:pt x="19" y="8"/>
                    </a:cubicBezTo>
                    <a:cubicBezTo>
                      <a:pt x="18" y="7"/>
                      <a:pt x="16" y="7"/>
                      <a:pt x="14" y="9"/>
                    </a:cubicBezTo>
                    <a:cubicBezTo>
                      <a:pt x="8" y="15"/>
                      <a:pt x="8" y="15"/>
                      <a:pt x="8" y="15"/>
                    </a:cubicBezTo>
                    <a:cubicBezTo>
                      <a:pt x="7" y="16"/>
                      <a:pt x="7" y="18"/>
                      <a:pt x="8" y="20"/>
                    </a:cubicBezTo>
                    <a:cubicBezTo>
                      <a:pt x="11" y="24"/>
                      <a:pt x="11" y="24"/>
                      <a:pt x="11" y="24"/>
                    </a:cubicBezTo>
                    <a:cubicBezTo>
                      <a:pt x="10" y="26"/>
                      <a:pt x="9" y="29"/>
                      <a:pt x="8" y="31"/>
                    </a:cubicBezTo>
                    <a:cubicBezTo>
                      <a:pt x="3" y="32"/>
                      <a:pt x="3" y="32"/>
                      <a:pt x="3" y="32"/>
                    </a:cubicBezTo>
                    <a:cubicBezTo>
                      <a:pt x="1" y="32"/>
                      <a:pt x="0" y="33"/>
                      <a:pt x="0" y="35"/>
                    </a:cubicBezTo>
                    <a:cubicBezTo>
                      <a:pt x="0" y="44"/>
                      <a:pt x="0" y="44"/>
                      <a:pt x="0" y="44"/>
                    </a:cubicBezTo>
                    <a:cubicBezTo>
                      <a:pt x="0" y="46"/>
                      <a:pt x="1" y="47"/>
                      <a:pt x="3" y="47"/>
                    </a:cubicBezTo>
                    <a:lnTo>
                      <a:pt x="9" y="48"/>
                    </a:lnTo>
                    <a:close/>
                    <a:moveTo>
                      <a:pt x="39" y="25"/>
                    </a:moveTo>
                    <a:cubicBezTo>
                      <a:pt x="47" y="25"/>
                      <a:pt x="53" y="31"/>
                      <a:pt x="53" y="39"/>
                    </a:cubicBezTo>
                    <a:cubicBezTo>
                      <a:pt x="53" y="47"/>
                      <a:pt x="47" y="53"/>
                      <a:pt x="39" y="53"/>
                    </a:cubicBezTo>
                    <a:cubicBezTo>
                      <a:pt x="32" y="53"/>
                      <a:pt x="25" y="47"/>
                      <a:pt x="25" y="39"/>
                    </a:cubicBezTo>
                    <a:cubicBezTo>
                      <a:pt x="25" y="31"/>
                      <a:pt x="32" y="25"/>
                      <a:pt x="39" y="25"/>
                    </a:cubicBezTo>
                    <a:close/>
                    <a:moveTo>
                      <a:pt x="39" y="25"/>
                    </a:moveTo>
                    <a:cubicBezTo>
                      <a:pt x="39" y="25"/>
                      <a:pt x="39" y="25"/>
                      <a:pt x="39" y="25"/>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16" name="Freeform 15"/>
              <p:cNvSpPr>
                <a:spLocks noEditPoints="1"/>
              </p:cNvSpPr>
              <p:nvPr/>
            </p:nvSpPr>
            <p:spPr bwMode="auto">
              <a:xfrm>
                <a:off x="5365751" y="3756025"/>
                <a:ext cx="195263" cy="193675"/>
              </a:xfrm>
              <a:custGeom>
                <a:avLst/>
                <a:gdLst/>
                <a:ahLst/>
                <a:cxnLst>
                  <a:cxn ang="0">
                    <a:pos x="55" y="10"/>
                  </a:cxn>
                  <a:cxn ang="0">
                    <a:pos x="51" y="6"/>
                  </a:cxn>
                  <a:cxn ang="0">
                    <a:pos x="46" y="6"/>
                  </a:cxn>
                  <a:cxn ang="0">
                    <a:pos x="44" y="9"/>
                  </a:cxn>
                  <a:cxn ang="0">
                    <a:pos x="37" y="7"/>
                  </a:cxn>
                  <a:cxn ang="0">
                    <a:pos x="36" y="3"/>
                  </a:cxn>
                  <a:cxn ang="0">
                    <a:pos x="32" y="0"/>
                  </a:cxn>
                  <a:cxn ang="0">
                    <a:pos x="27" y="1"/>
                  </a:cxn>
                  <a:cxn ang="0">
                    <a:pos x="23" y="4"/>
                  </a:cxn>
                  <a:cxn ang="0">
                    <a:pos x="23" y="8"/>
                  </a:cxn>
                  <a:cxn ang="0">
                    <a:pos x="17" y="11"/>
                  </a:cxn>
                  <a:cxn ang="0">
                    <a:pos x="14" y="9"/>
                  </a:cxn>
                  <a:cxn ang="0">
                    <a:pos x="9" y="10"/>
                  </a:cxn>
                  <a:cxn ang="0">
                    <a:pos x="6" y="14"/>
                  </a:cxn>
                  <a:cxn ang="0">
                    <a:pos x="6" y="19"/>
                  </a:cxn>
                  <a:cxn ang="0">
                    <a:pos x="8" y="22"/>
                  </a:cxn>
                  <a:cxn ang="0">
                    <a:pos x="6" y="28"/>
                  </a:cxn>
                  <a:cxn ang="0">
                    <a:pos x="3" y="29"/>
                  </a:cxn>
                  <a:cxn ang="0">
                    <a:pos x="0" y="33"/>
                  </a:cxn>
                  <a:cxn ang="0">
                    <a:pos x="0" y="38"/>
                  </a:cxn>
                  <a:cxn ang="0">
                    <a:pos x="4" y="42"/>
                  </a:cxn>
                  <a:cxn ang="0">
                    <a:pos x="8" y="42"/>
                  </a:cxn>
                  <a:cxn ang="0">
                    <a:pos x="11" y="47"/>
                  </a:cxn>
                  <a:cxn ang="0">
                    <a:pos x="8" y="51"/>
                  </a:cxn>
                  <a:cxn ang="0">
                    <a:pos x="9" y="55"/>
                  </a:cxn>
                  <a:cxn ang="0">
                    <a:pos x="14" y="59"/>
                  </a:cxn>
                  <a:cxn ang="0">
                    <a:pos x="18" y="59"/>
                  </a:cxn>
                  <a:cxn ang="0">
                    <a:pos x="21" y="56"/>
                  </a:cxn>
                  <a:cxn ang="0">
                    <a:pos x="27" y="58"/>
                  </a:cxn>
                  <a:cxn ang="0">
                    <a:pos x="28" y="62"/>
                  </a:cxn>
                  <a:cxn ang="0">
                    <a:pos x="32" y="65"/>
                  </a:cxn>
                  <a:cxn ang="0">
                    <a:pos x="38" y="64"/>
                  </a:cxn>
                  <a:cxn ang="0">
                    <a:pos x="41" y="61"/>
                  </a:cxn>
                  <a:cxn ang="0">
                    <a:pos x="41" y="57"/>
                  </a:cxn>
                  <a:cxn ang="0">
                    <a:pos x="47" y="54"/>
                  </a:cxn>
                  <a:cxn ang="0">
                    <a:pos x="50" y="56"/>
                  </a:cxn>
                  <a:cxn ang="0">
                    <a:pos x="55" y="56"/>
                  </a:cxn>
                  <a:cxn ang="0">
                    <a:pos x="59" y="51"/>
                  </a:cxn>
                  <a:cxn ang="0">
                    <a:pos x="59" y="46"/>
                  </a:cxn>
                  <a:cxn ang="0">
                    <a:pos x="56" y="44"/>
                  </a:cxn>
                  <a:cxn ang="0">
                    <a:pos x="58" y="37"/>
                  </a:cxn>
                  <a:cxn ang="0">
                    <a:pos x="62" y="37"/>
                  </a:cxn>
                  <a:cxn ang="0">
                    <a:pos x="64" y="33"/>
                  </a:cxn>
                  <a:cxn ang="0">
                    <a:pos x="64" y="27"/>
                  </a:cxn>
                  <a:cxn ang="0">
                    <a:pos x="60" y="24"/>
                  </a:cxn>
                  <a:cxn ang="0">
                    <a:pos x="57" y="24"/>
                  </a:cxn>
                  <a:cxn ang="0">
                    <a:pos x="54" y="18"/>
                  </a:cxn>
                  <a:cxn ang="0">
                    <a:pos x="56" y="15"/>
                  </a:cxn>
                  <a:cxn ang="0">
                    <a:pos x="55" y="10"/>
                  </a:cxn>
                  <a:cxn ang="0">
                    <a:pos x="33" y="44"/>
                  </a:cxn>
                  <a:cxn ang="0">
                    <a:pos x="21" y="33"/>
                  </a:cxn>
                  <a:cxn ang="0">
                    <a:pos x="31" y="21"/>
                  </a:cxn>
                  <a:cxn ang="0">
                    <a:pos x="44" y="31"/>
                  </a:cxn>
                  <a:cxn ang="0">
                    <a:pos x="33" y="44"/>
                  </a:cxn>
                  <a:cxn ang="0">
                    <a:pos x="33" y="44"/>
                  </a:cxn>
                  <a:cxn ang="0">
                    <a:pos x="33" y="44"/>
                  </a:cxn>
                </a:cxnLst>
                <a:rect l="0" t="0" r="r" b="b"/>
                <a:pathLst>
                  <a:path w="65" h="65">
                    <a:moveTo>
                      <a:pt x="55" y="10"/>
                    </a:moveTo>
                    <a:cubicBezTo>
                      <a:pt x="51" y="6"/>
                      <a:pt x="51" y="6"/>
                      <a:pt x="51" y="6"/>
                    </a:cubicBezTo>
                    <a:cubicBezTo>
                      <a:pt x="49" y="5"/>
                      <a:pt x="47" y="5"/>
                      <a:pt x="46" y="6"/>
                    </a:cubicBezTo>
                    <a:cubicBezTo>
                      <a:pt x="44" y="9"/>
                      <a:pt x="44" y="9"/>
                      <a:pt x="44" y="9"/>
                    </a:cubicBezTo>
                    <a:cubicBezTo>
                      <a:pt x="41" y="8"/>
                      <a:pt x="39" y="7"/>
                      <a:pt x="37" y="7"/>
                    </a:cubicBezTo>
                    <a:cubicBezTo>
                      <a:pt x="36" y="3"/>
                      <a:pt x="36" y="3"/>
                      <a:pt x="36" y="3"/>
                    </a:cubicBezTo>
                    <a:cubicBezTo>
                      <a:pt x="36" y="1"/>
                      <a:pt x="34" y="0"/>
                      <a:pt x="32" y="0"/>
                    </a:cubicBezTo>
                    <a:cubicBezTo>
                      <a:pt x="27" y="1"/>
                      <a:pt x="27" y="1"/>
                      <a:pt x="27" y="1"/>
                    </a:cubicBezTo>
                    <a:cubicBezTo>
                      <a:pt x="25" y="1"/>
                      <a:pt x="23" y="2"/>
                      <a:pt x="23" y="4"/>
                    </a:cubicBezTo>
                    <a:cubicBezTo>
                      <a:pt x="23" y="8"/>
                      <a:pt x="23" y="8"/>
                      <a:pt x="23" y="8"/>
                    </a:cubicBezTo>
                    <a:cubicBezTo>
                      <a:pt x="21" y="9"/>
                      <a:pt x="19" y="10"/>
                      <a:pt x="17" y="11"/>
                    </a:cubicBezTo>
                    <a:cubicBezTo>
                      <a:pt x="14" y="9"/>
                      <a:pt x="14" y="9"/>
                      <a:pt x="14" y="9"/>
                    </a:cubicBezTo>
                    <a:cubicBezTo>
                      <a:pt x="13" y="8"/>
                      <a:pt x="11" y="8"/>
                      <a:pt x="9" y="10"/>
                    </a:cubicBezTo>
                    <a:cubicBezTo>
                      <a:pt x="6" y="14"/>
                      <a:pt x="6" y="14"/>
                      <a:pt x="6" y="14"/>
                    </a:cubicBezTo>
                    <a:cubicBezTo>
                      <a:pt x="4" y="16"/>
                      <a:pt x="4" y="18"/>
                      <a:pt x="6" y="19"/>
                    </a:cubicBezTo>
                    <a:cubicBezTo>
                      <a:pt x="8" y="22"/>
                      <a:pt x="8" y="22"/>
                      <a:pt x="8" y="22"/>
                    </a:cubicBezTo>
                    <a:cubicBezTo>
                      <a:pt x="7" y="24"/>
                      <a:pt x="7" y="26"/>
                      <a:pt x="6" y="28"/>
                    </a:cubicBezTo>
                    <a:cubicBezTo>
                      <a:pt x="3" y="29"/>
                      <a:pt x="3" y="29"/>
                      <a:pt x="3" y="29"/>
                    </a:cubicBezTo>
                    <a:cubicBezTo>
                      <a:pt x="1" y="29"/>
                      <a:pt x="0" y="31"/>
                      <a:pt x="0" y="33"/>
                    </a:cubicBezTo>
                    <a:cubicBezTo>
                      <a:pt x="0" y="38"/>
                      <a:pt x="0" y="38"/>
                      <a:pt x="0" y="38"/>
                    </a:cubicBezTo>
                    <a:cubicBezTo>
                      <a:pt x="1" y="40"/>
                      <a:pt x="2" y="42"/>
                      <a:pt x="4" y="42"/>
                    </a:cubicBezTo>
                    <a:cubicBezTo>
                      <a:pt x="8" y="42"/>
                      <a:pt x="8" y="42"/>
                      <a:pt x="8" y="42"/>
                    </a:cubicBezTo>
                    <a:cubicBezTo>
                      <a:pt x="9" y="44"/>
                      <a:pt x="9" y="45"/>
                      <a:pt x="11" y="47"/>
                    </a:cubicBezTo>
                    <a:cubicBezTo>
                      <a:pt x="8" y="51"/>
                      <a:pt x="8" y="51"/>
                      <a:pt x="8" y="51"/>
                    </a:cubicBezTo>
                    <a:cubicBezTo>
                      <a:pt x="7" y="52"/>
                      <a:pt x="8" y="54"/>
                      <a:pt x="9" y="55"/>
                    </a:cubicBezTo>
                    <a:cubicBezTo>
                      <a:pt x="14" y="59"/>
                      <a:pt x="14" y="59"/>
                      <a:pt x="14" y="59"/>
                    </a:cubicBezTo>
                    <a:cubicBezTo>
                      <a:pt x="15" y="60"/>
                      <a:pt x="17" y="60"/>
                      <a:pt x="18" y="59"/>
                    </a:cubicBezTo>
                    <a:cubicBezTo>
                      <a:pt x="21" y="56"/>
                      <a:pt x="21" y="56"/>
                      <a:pt x="21" y="56"/>
                    </a:cubicBezTo>
                    <a:cubicBezTo>
                      <a:pt x="23" y="57"/>
                      <a:pt x="25" y="58"/>
                      <a:pt x="27" y="58"/>
                    </a:cubicBezTo>
                    <a:cubicBezTo>
                      <a:pt x="28" y="62"/>
                      <a:pt x="28" y="62"/>
                      <a:pt x="28" y="62"/>
                    </a:cubicBezTo>
                    <a:cubicBezTo>
                      <a:pt x="28" y="64"/>
                      <a:pt x="30" y="65"/>
                      <a:pt x="32" y="65"/>
                    </a:cubicBezTo>
                    <a:cubicBezTo>
                      <a:pt x="38" y="64"/>
                      <a:pt x="38" y="64"/>
                      <a:pt x="38" y="64"/>
                    </a:cubicBezTo>
                    <a:cubicBezTo>
                      <a:pt x="39" y="64"/>
                      <a:pt x="41" y="63"/>
                      <a:pt x="41" y="61"/>
                    </a:cubicBezTo>
                    <a:cubicBezTo>
                      <a:pt x="41" y="57"/>
                      <a:pt x="41" y="57"/>
                      <a:pt x="41" y="57"/>
                    </a:cubicBezTo>
                    <a:cubicBezTo>
                      <a:pt x="43" y="56"/>
                      <a:pt x="45" y="55"/>
                      <a:pt x="47" y="54"/>
                    </a:cubicBezTo>
                    <a:cubicBezTo>
                      <a:pt x="50" y="56"/>
                      <a:pt x="50" y="56"/>
                      <a:pt x="50" y="56"/>
                    </a:cubicBezTo>
                    <a:cubicBezTo>
                      <a:pt x="52" y="57"/>
                      <a:pt x="54" y="57"/>
                      <a:pt x="55" y="56"/>
                    </a:cubicBezTo>
                    <a:cubicBezTo>
                      <a:pt x="59" y="51"/>
                      <a:pt x="59" y="51"/>
                      <a:pt x="59" y="51"/>
                    </a:cubicBezTo>
                    <a:cubicBezTo>
                      <a:pt x="60" y="50"/>
                      <a:pt x="60" y="48"/>
                      <a:pt x="59" y="46"/>
                    </a:cubicBezTo>
                    <a:cubicBezTo>
                      <a:pt x="56" y="44"/>
                      <a:pt x="56" y="44"/>
                      <a:pt x="56" y="44"/>
                    </a:cubicBezTo>
                    <a:cubicBezTo>
                      <a:pt x="57" y="42"/>
                      <a:pt x="58" y="39"/>
                      <a:pt x="58" y="37"/>
                    </a:cubicBezTo>
                    <a:cubicBezTo>
                      <a:pt x="62" y="37"/>
                      <a:pt x="62" y="37"/>
                      <a:pt x="62" y="37"/>
                    </a:cubicBezTo>
                    <a:cubicBezTo>
                      <a:pt x="63" y="36"/>
                      <a:pt x="65" y="35"/>
                      <a:pt x="64" y="33"/>
                    </a:cubicBezTo>
                    <a:cubicBezTo>
                      <a:pt x="64" y="27"/>
                      <a:pt x="64" y="27"/>
                      <a:pt x="64" y="27"/>
                    </a:cubicBezTo>
                    <a:cubicBezTo>
                      <a:pt x="64" y="25"/>
                      <a:pt x="62" y="24"/>
                      <a:pt x="60" y="24"/>
                    </a:cubicBezTo>
                    <a:cubicBezTo>
                      <a:pt x="57" y="24"/>
                      <a:pt x="57" y="24"/>
                      <a:pt x="57" y="24"/>
                    </a:cubicBezTo>
                    <a:cubicBezTo>
                      <a:pt x="56" y="21"/>
                      <a:pt x="55" y="20"/>
                      <a:pt x="54" y="18"/>
                    </a:cubicBezTo>
                    <a:cubicBezTo>
                      <a:pt x="56" y="15"/>
                      <a:pt x="56" y="15"/>
                      <a:pt x="56" y="15"/>
                    </a:cubicBezTo>
                    <a:cubicBezTo>
                      <a:pt x="57" y="13"/>
                      <a:pt x="57" y="11"/>
                      <a:pt x="55" y="10"/>
                    </a:cubicBezTo>
                    <a:close/>
                    <a:moveTo>
                      <a:pt x="33" y="44"/>
                    </a:moveTo>
                    <a:cubicBezTo>
                      <a:pt x="27" y="44"/>
                      <a:pt x="21" y="40"/>
                      <a:pt x="21" y="33"/>
                    </a:cubicBezTo>
                    <a:cubicBezTo>
                      <a:pt x="20" y="27"/>
                      <a:pt x="25" y="21"/>
                      <a:pt x="31" y="21"/>
                    </a:cubicBezTo>
                    <a:cubicBezTo>
                      <a:pt x="38" y="20"/>
                      <a:pt x="43" y="25"/>
                      <a:pt x="44" y="31"/>
                    </a:cubicBezTo>
                    <a:cubicBezTo>
                      <a:pt x="44" y="38"/>
                      <a:pt x="40" y="43"/>
                      <a:pt x="33" y="44"/>
                    </a:cubicBezTo>
                    <a:close/>
                    <a:moveTo>
                      <a:pt x="33" y="44"/>
                    </a:moveTo>
                    <a:cubicBezTo>
                      <a:pt x="33" y="44"/>
                      <a:pt x="33" y="44"/>
                      <a:pt x="33" y="44"/>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17" name="Freeform 16"/>
              <p:cNvSpPr>
                <a:spLocks noEditPoints="1"/>
              </p:cNvSpPr>
              <p:nvPr/>
            </p:nvSpPr>
            <p:spPr bwMode="auto">
              <a:xfrm>
                <a:off x="5240338" y="3871913"/>
                <a:ext cx="155575" cy="155575"/>
              </a:xfrm>
              <a:custGeom>
                <a:avLst/>
                <a:gdLst/>
                <a:ahLst/>
                <a:cxnLst>
                  <a:cxn ang="0">
                    <a:pos x="3" y="21"/>
                  </a:cxn>
                  <a:cxn ang="0">
                    <a:pos x="0" y="24"/>
                  </a:cxn>
                  <a:cxn ang="0">
                    <a:pos x="0" y="28"/>
                  </a:cxn>
                  <a:cxn ang="0">
                    <a:pos x="3" y="31"/>
                  </a:cxn>
                  <a:cxn ang="0">
                    <a:pos x="6" y="32"/>
                  </a:cxn>
                  <a:cxn ang="0">
                    <a:pos x="7" y="36"/>
                  </a:cxn>
                  <a:cxn ang="0">
                    <a:pos x="6" y="38"/>
                  </a:cxn>
                  <a:cxn ang="0">
                    <a:pos x="6" y="43"/>
                  </a:cxn>
                  <a:cxn ang="0">
                    <a:pos x="9" y="45"/>
                  </a:cxn>
                  <a:cxn ang="0">
                    <a:pos x="13" y="46"/>
                  </a:cxn>
                  <a:cxn ang="0">
                    <a:pos x="15" y="44"/>
                  </a:cxn>
                  <a:cxn ang="0">
                    <a:pos x="20" y="46"/>
                  </a:cxn>
                  <a:cxn ang="0">
                    <a:pos x="20" y="49"/>
                  </a:cxn>
                  <a:cxn ang="0">
                    <a:pos x="24" y="52"/>
                  </a:cxn>
                  <a:cxn ang="0">
                    <a:pos x="27" y="52"/>
                  </a:cxn>
                  <a:cxn ang="0">
                    <a:pos x="31" y="49"/>
                  </a:cxn>
                  <a:cxn ang="0">
                    <a:pos x="31" y="47"/>
                  </a:cxn>
                  <a:cxn ang="0">
                    <a:pos x="36" y="45"/>
                  </a:cxn>
                  <a:cxn ang="0">
                    <a:pos x="38" y="46"/>
                  </a:cxn>
                  <a:cxn ang="0">
                    <a:pos x="43" y="46"/>
                  </a:cxn>
                  <a:cxn ang="0">
                    <a:pos x="46" y="43"/>
                  </a:cxn>
                  <a:cxn ang="0">
                    <a:pos x="46" y="39"/>
                  </a:cxn>
                  <a:cxn ang="0">
                    <a:pos x="45" y="37"/>
                  </a:cxn>
                  <a:cxn ang="0">
                    <a:pos x="47" y="32"/>
                  </a:cxn>
                  <a:cxn ang="0">
                    <a:pos x="49" y="32"/>
                  </a:cxn>
                  <a:cxn ang="0">
                    <a:pos x="52" y="28"/>
                  </a:cxn>
                  <a:cxn ang="0">
                    <a:pos x="52" y="24"/>
                  </a:cxn>
                  <a:cxn ang="0">
                    <a:pos x="49" y="21"/>
                  </a:cxn>
                  <a:cxn ang="0">
                    <a:pos x="47" y="21"/>
                  </a:cxn>
                  <a:cxn ang="0">
                    <a:pos x="45" y="16"/>
                  </a:cxn>
                  <a:cxn ang="0">
                    <a:pos x="46" y="14"/>
                  </a:cxn>
                  <a:cxn ang="0">
                    <a:pos x="46" y="9"/>
                  </a:cxn>
                  <a:cxn ang="0">
                    <a:pos x="44" y="7"/>
                  </a:cxn>
                  <a:cxn ang="0">
                    <a:pos x="39" y="6"/>
                  </a:cxn>
                  <a:cxn ang="0">
                    <a:pos x="37" y="8"/>
                  </a:cxn>
                  <a:cxn ang="0">
                    <a:pos x="32" y="5"/>
                  </a:cxn>
                  <a:cxn ang="0">
                    <a:pos x="32" y="3"/>
                  </a:cxn>
                  <a:cxn ang="0">
                    <a:pos x="28" y="0"/>
                  </a:cxn>
                  <a:cxn ang="0">
                    <a:pos x="25" y="0"/>
                  </a:cxn>
                  <a:cxn ang="0">
                    <a:pos x="21" y="3"/>
                  </a:cxn>
                  <a:cxn ang="0">
                    <a:pos x="21" y="5"/>
                  </a:cxn>
                  <a:cxn ang="0">
                    <a:pos x="16" y="7"/>
                  </a:cxn>
                  <a:cxn ang="0">
                    <a:pos x="14" y="6"/>
                  </a:cxn>
                  <a:cxn ang="0">
                    <a:pos x="9" y="6"/>
                  </a:cxn>
                  <a:cxn ang="0">
                    <a:pos x="6" y="9"/>
                  </a:cxn>
                  <a:cxn ang="0">
                    <a:pos x="6" y="13"/>
                  </a:cxn>
                  <a:cxn ang="0">
                    <a:pos x="8" y="15"/>
                  </a:cxn>
                  <a:cxn ang="0">
                    <a:pos x="6" y="20"/>
                  </a:cxn>
                  <a:cxn ang="0">
                    <a:pos x="3" y="21"/>
                  </a:cxn>
                  <a:cxn ang="0">
                    <a:pos x="26" y="16"/>
                  </a:cxn>
                  <a:cxn ang="0">
                    <a:pos x="36" y="26"/>
                  </a:cxn>
                  <a:cxn ang="0">
                    <a:pos x="26" y="35"/>
                  </a:cxn>
                  <a:cxn ang="0">
                    <a:pos x="17" y="26"/>
                  </a:cxn>
                  <a:cxn ang="0">
                    <a:pos x="26" y="16"/>
                  </a:cxn>
                  <a:cxn ang="0">
                    <a:pos x="26" y="16"/>
                  </a:cxn>
                  <a:cxn ang="0">
                    <a:pos x="26" y="16"/>
                  </a:cxn>
                </a:cxnLst>
                <a:rect l="0" t="0" r="r" b="b"/>
                <a:pathLst>
                  <a:path w="52" h="52">
                    <a:moveTo>
                      <a:pt x="3" y="21"/>
                    </a:moveTo>
                    <a:cubicBezTo>
                      <a:pt x="1" y="21"/>
                      <a:pt x="0" y="22"/>
                      <a:pt x="0" y="24"/>
                    </a:cubicBezTo>
                    <a:cubicBezTo>
                      <a:pt x="0" y="28"/>
                      <a:pt x="0" y="28"/>
                      <a:pt x="0" y="28"/>
                    </a:cubicBezTo>
                    <a:cubicBezTo>
                      <a:pt x="0" y="29"/>
                      <a:pt x="1" y="31"/>
                      <a:pt x="3" y="31"/>
                    </a:cubicBezTo>
                    <a:cubicBezTo>
                      <a:pt x="6" y="32"/>
                      <a:pt x="6" y="32"/>
                      <a:pt x="6" y="32"/>
                    </a:cubicBezTo>
                    <a:cubicBezTo>
                      <a:pt x="6" y="33"/>
                      <a:pt x="7" y="35"/>
                      <a:pt x="7" y="36"/>
                    </a:cubicBezTo>
                    <a:cubicBezTo>
                      <a:pt x="6" y="38"/>
                      <a:pt x="6" y="38"/>
                      <a:pt x="6" y="38"/>
                    </a:cubicBezTo>
                    <a:cubicBezTo>
                      <a:pt x="5" y="40"/>
                      <a:pt x="5" y="42"/>
                      <a:pt x="6" y="43"/>
                    </a:cubicBezTo>
                    <a:cubicBezTo>
                      <a:pt x="9" y="45"/>
                      <a:pt x="9" y="45"/>
                      <a:pt x="9" y="45"/>
                    </a:cubicBezTo>
                    <a:cubicBezTo>
                      <a:pt x="10" y="47"/>
                      <a:pt x="12" y="47"/>
                      <a:pt x="13" y="46"/>
                    </a:cubicBezTo>
                    <a:cubicBezTo>
                      <a:pt x="15" y="44"/>
                      <a:pt x="15" y="44"/>
                      <a:pt x="15" y="44"/>
                    </a:cubicBezTo>
                    <a:cubicBezTo>
                      <a:pt x="17" y="45"/>
                      <a:pt x="18" y="46"/>
                      <a:pt x="20" y="46"/>
                    </a:cubicBezTo>
                    <a:cubicBezTo>
                      <a:pt x="20" y="49"/>
                      <a:pt x="20" y="49"/>
                      <a:pt x="20" y="49"/>
                    </a:cubicBezTo>
                    <a:cubicBezTo>
                      <a:pt x="21" y="51"/>
                      <a:pt x="22" y="52"/>
                      <a:pt x="24" y="52"/>
                    </a:cubicBezTo>
                    <a:cubicBezTo>
                      <a:pt x="27" y="52"/>
                      <a:pt x="27" y="52"/>
                      <a:pt x="27" y="52"/>
                    </a:cubicBezTo>
                    <a:cubicBezTo>
                      <a:pt x="29" y="52"/>
                      <a:pt x="31" y="51"/>
                      <a:pt x="31" y="49"/>
                    </a:cubicBezTo>
                    <a:cubicBezTo>
                      <a:pt x="31" y="47"/>
                      <a:pt x="31" y="47"/>
                      <a:pt x="31" y="47"/>
                    </a:cubicBezTo>
                    <a:cubicBezTo>
                      <a:pt x="33" y="46"/>
                      <a:pt x="35" y="45"/>
                      <a:pt x="36" y="45"/>
                    </a:cubicBezTo>
                    <a:cubicBezTo>
                      <a:pt x="38" y="46"/>
                      <a:pt x="38" y="46"/>
                      <a:pt x="38" y="46"/>
                    </a:cubicBezTo>
                    <a:cubicBezTo>
                      <a:pt x="40" y="47"/>
                      <a:pt x="42" y="47"/>
                      <a:pt x="43" y="46"/>
                    </a:cubicBezTo>
                    <a:cubicBezTo>
                      <a:pt x="46" y="43"/>
                      <a:pt x="46" y="43"/>
                      <a:pt x="46" y="43"/>
                    </a:cubicBezTo>
                    <a:cubicBezTo>
                      <a:pt x="47" y="42"/>
                      <a:pt x="47" y="40"/>
                      <a:pt x="46" y="39"/>
                    </a:cubicBezTo>
                    <a:cubicBezTo>
                      <a:pt x="45" y="37"/>
                      <a:pt x="45" y="37"/>
                      <a:pt x="45" y="37"/>
                    </a:cubicBezTo>
                    <a:cubicBezTo>
                      <a:pt x="45" y="35"/>
                      <a:pt x="46" y="33"/>
                      <a:pt x="47" y="32"/>
                    </a:cubicBezTo>
                    <a:cubicBezTo>
                      <a:pt x="49" y="32"/>
                      <a:pt x="49" y="32"/>
                      <a:pt x="49" y="32"/>
                    </a:cubicBezTo>
                    <a:cubicBezTo>
                      <a:pt x="51" y="31"/>
                      <a:pt x="52" y="30"/>
                      <a:pt x="52" y="28"/>
                    </a:cubicBezTo>
                    <a:cubicBezTo>
                      <a:pt x="52" y="24"/>
                      <a:pt x="52" y="24"/>
                      <a:pt x="52" y="24"/>
                    </a:cubicBezTo>
                    <a:cubicBezTo>
                      <a:pt x="52" y="23"/>
                      <a:pt x="51" y="21"/>
                      <a:pt x="49" y="21"/>
                    </a:cubicBezTo>
                    <a:cubicBezTo>
                      <a:pt x="47" y="21"/>
                      <a:pt x="47" y="21"/>
                      <a:pt x="47" y="21"/>
                    </a:cubicBezTo>
                    <a:cubicBezTo>
                      <a:pt x="46" y="19"/>
                      <a:pt x="46" y="17"/>
                      <a:pt x="45" y="16"/>
                    </a:cubicBezTo>
                    <a:cubicBezTo>
                      <a:pt x="46" y="14"/>
                      <a:pt x="46" y="14"/>
                      <a:pt x="46" y="14"/>
                    </a:cubicBezTo>
                    <a:cubicBezTo>
                      <a:pt x="47" y="12"/>
                      <a:pt x="47" y="10"/>
                      <a:pt x="46" y="9"/>
                    </a:cubicBezTo>
                    <a:cubicBezTo>
                      <a:pt x="44" y="7"/>
                      <a:pt x="44" y="7"/>
                      <a:pt x="44" y="7"/>
                    </a:cubicBezTo>
                    <a:cubicBezTo>
                      <a:pt x="42" y="5"/>
                      <a:pt x="40" y="5"/>
                      <a:pt x="39" y="6"/>
                    </a:cubicBezTo>
                    <a:cubicBezTo>
                      <a:pt x="37" y="8"/>
                      <a:pt x="37" y="8"/>
                      <a:pt x="37" y="8"/>
                    </a:cubicBezTo>
                    <a:cubicBezTo>
                      <a:pt x="36" y="7"/>
                      <a:pt x="34" y="6"/>
                      <a:pt x="32" y="5"/>
                    </a:cubicBezTo>
                    <a:cubicBezTo>
                      <a:pt x="32" y="3"/>
                      <a:pt x="32" y="3"/>
                      <a:pt x="32" y="3"/>
                    </a:cubicBezTo>
                    <a:cubicBezTo>
                      <a:pt x="32" y="1"/>
                      <a:pt x="30" y="0"/>
                      <a:pt x="28" y="0"/>
                    </a:cubicBezTo>
                    <a:cubicBezTo>
                      <a:pt x="25" y="0"/>
                      <a:pt x="25" y="0"/>
                      <a:pt x="25" y="0"/>
                    </a:cubicBezTo>
                    <a:cubicBezTo>
                      <a:pt x="23" y="0"/>
                      <a:pt x="21" y="1"/>
                      <a:pt x="21" y="3"/>
                    </a:cubicBezTo>
                    <a:cubicBezTo>
                      <a:pt x="21" y="5"/>
                      <a:pt x="21" y="5"/>
                      <a:pt x="21" y="5"/>
                    </a:cubicBezTo>
                    <a:cubicBezTo>
                      <a:pt x="19" y="6"/>
                      <a:pt x="17" y="6"/>
                      <a:pt x="16" y="7"/>
                    </a:cubicBezTo>
                    <a:cubicBezTo>
                      <a:pt x="14" y="6"/>
                      <a:pt x="14" y="6"/>
                      <a:pt x="14" y="6"/>
                    </a:cubicBezTo>
                    <a:cubicBezTo>
                      <a:pt x="12" y="5"/>
                      <a:pt x="10" y="5"/>
                      <a:pt x="9" y="6"/>
                    </a:cubicBezTo>
                    <a:cubicBezTo>
                      <a:pt x="6" y="9"/>
                      <a:pt x="6" y="9"/>
                      <a:pt x="6" y="9"/>
                    </a:cubicBezTo>
                    <a:cubicBezTo>
                      <a:pt x="5" y="10"/>
                      <a:pt x="5" y="12"/>
                      <a:pt x="6" y="13"/>
                    </a:cubicBezTo>
                    <a:cubicBezTo>
                      <a:pt x="8" y="15"/>
                      <a:pt x="8" y="15"/>
                      <a:pt x="8" y="15"/>
                    </a:cubicBezTo>
                    <a:cubicBezTo>
                      <a:pt x="7" y="17"/>
                      <a:pt x="6" y="19"/>
                      <a:pt x="6" y="20"/>
                    </a:cubicBezTo>
                    <a:lnTo>
                      <a:pt x="3" y="21"/>
                    </a:lnTo>
                    <a:close/>
                    <a:moveTo>
                      <a:pt x="26" y="16"/>
                    </a:moveTo>
                    <a:cubicBezTo>
                      <a:pt x="31" y="17"/>
                      <a:pt x="36" y="21"/>
                      <a:pt x="36" y="26"/>
                    </a:cubicBezTo>
                    <a:cubicBezTo>
                      <a:pt x="35" y="31"/>
                      <a:pt x="31" y="35"/>
                      <a:pt x="26" y="35"/>
                    </a:cubicBezTo>
                    <a:cubicBezTo>
                      <a:pt x="21" y="35"/>
                      <a:pt x="17" y="31"/>
                      <a:pt x="17" y="26"/>
                    </a:cubicBezTo>
                    <a:cubicBezTo>
                      <a:pt x="17" y="21"/>
                      <a:pt x="21" y="16"/>
                      <a:pt x="26" y="16"/>
                    </a:cubicBezTo>
                    <a:close/>
                    <a:moveTo>
                      <a:pt x="26" y="16"/>
                    </a:moveTo>
                    <a:cubicBezTo>
                      <a:pt x="26" y="16"/>
                      <a:pt x="26" y="16"/>
                      <a:pt x="26" y="16"/>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grpSp>
        <p:sp>
          <p:nvSpPr>
            <p:cNvPr id="10" name="Freeform 17"/>
            <p:cNvSpPr>
              <a:spLocks noEditPoints="1"/>
            </p:cNvSpPr>
            <p:nvPr/>
          </p:nvSpPr>
          <p:spPr bwMode="auto">
            <a:xfrm>
              <a:off x="4622344" y="2067032"/>
              <a:ext cx="422752" cy="628156"/>
            </a:xfrm>
            <a:custGeom>
              <a:avLst/>
              <a:gdLst/>
              <a:ahLst/>
              <a:cxnLst>
                <a:cxn ang="0">
                  <a:pos x="47" y="0"/>
                </a:cxn>
                <a:cxn ang="0">
                  <a:pos x="10" y="76"/>
                </a:cxn>
                <a:cxn ang="0">
                  <a:pos x="24" y="124"/>
                </a:cxn>
                <a:cxn ang="0">
                  <a:pos x="34" y="128"/>
                </a:cxn>
                <a:cxn ang="0">
                  <a:pos x="44" y="140"/>
                </a:cxn>
                <a:cxn ang="0">
                  <a:pos x="62" y="130"/>
                </a:cxn>
                <a:cxn ang="0">
                  <a:pos x="67" y="128"/>
                </a:cxn>
                <a:cxn ang="0">
                  <a:pos x="72" y="94"/>
                </a:cxn>
                <a:cxn ang="0">
                  <a:pos x="94" y="46"/>
                </a:cxn>
                <a:cxn ang="0">
                  <a:pos x="32" y="53"/>
                </a:cxn>
                <a:cxn ang="0">
                  <a:pos x="43" y="56"/>
                </a:cxn>
                <a:cxn ang="0">
                  <a:pos x="47" y="56"/>
                </a:cxn>
                <a:cxn ang="0">
                  <a:pos x="55" y="55"/>
                </a:cxn>
                <a:cxn ang="0">
                  <a:pos x="58" y="56"/>
                </a:cxn>
                <a:cxn ang="0">
                  <a:pos x="54" y="89"/>
                </a:cxn>
                <a:cxn ang="0">
                  <a:pos x="62" y="98"/>
                </a:cxn>
                <a:cxn ang="0">
                  <a:pos x="33" y="106"/>
                </a:cxn>
                <a:cxn ang="0">
                  <a:pos x="62" y="98"/>
                </a:cxn>
                <a:cxn ang="0">
                  <a:pos x="33" y="111"/>
                </a:cxn>
                <a:cxn ang="0">
                  <a:pos x="62" y="118"/>
                </a:cxn>
                <a:cxn ang="0">
                  <a:pos x="64" y="88"/>
                </a:cxn>
                <a:cxn ang="0">
                  <a:pos x="70" y="49"/>
                </a:cxn>
                <a:cxn ang="0">
                  <a:pos x="63" y="48"/>
                </a:cxn>
                <a:cxn ang="0">
                  <a:pos x="58" y="51"/>
                </a:cxn>
                <a:cxn ang="0">
                  <a:pos x="52" y="42"/>
                </a:cxn>
                <a:cxn ang="0">
                  <a:pos x="44" y="51"/>
                </a:cxn>
                <a:cxn ang="0">
                  <a:pos x="36" y="45"/>
                </a:cxn>
                <a:cxn ang="0">
                  <a:pos x="31" y="48"/>
                </a:cxn>
                <a:cxn ang="0">
                  <a:pos x="24" y="50"/>
                </a:cxn>
                <a:cxn ang="0">
                  <a:pos x="31" y="89"/>
                </a:cxn>
                <a:cxn ang="0">
                  <a:pos x="9" y="47"/>
                </a:cxn>
                <a:cxn ang="0">
                  <a:pos x="85" y="47"/>
                </a:cxn>
                <a:cxn ang="0">
                  <a:pos x="64" y="88"/>
                </a:cxn>
                <a:cxn ang="0">
                  <a:pos x="64" y="88"/>
                </a:cxn>
              </a:cxnLst>
              <a:rect l="0" t="0" r="r" b="b"/>
              <a:pathLst>
                <a:path w="94" h="140">
                  <a:moveTo>
                    <a:pt x="94" y="46"/>
                  </a:moveTo>
                  <a:cubicBezTo>
                    <a:pt x="94" y="20"/>
                    <a:pt x="73" y="0"/>
                    <a:pt x="47" y="0"/>
                  </a:cubicBezTo>
                  <a:cubicBezTo>
                    <a:pt x="21" y="0"/>
                    <a:pt x="0" y="21"/>
                    <a:pt x="0" y="47"/>
                  </a:cubicBezTo>
                  <a:cubicBezTo>
                    <a:pt x="0" y="58"/>
                    <a:pt x="4" y="68"/>
                    <a:pt x="10" y="76"/>
                  </a:cubicBezTo>
                  <a:cubicBezTo>
                    <a:pt x="15" y="82"/>
                    <a:pt x="20" y="89"/>
                    <a:pt x="23" y="95"/>
                  </a:cubicBezTo>
                  <a:cubicBezTo>
                    <a:pt x="24" y="124"/>
                    <a:pt x="24" y="124"/>
                    <a:pt x="24" y="124"/>
                  </a:cubicBezTo>
                  <a:cubicBezTo>
                    <a:pt x="24" y="126"/>
                    <a:pt x="26" y="128"/>
                    <a:pt x="28" y="128"/>
                  </a:cubicBezTo>
                  <a:cubicBezTo>
                    <a:pt x="34" y="128"/>
                    <a:pt x="34" y="128"/>
                    <a:pt x="34" y="128"/>
                  </a:cubicBezTo>
                  <a:cubicBezTo>
                    <a:pt x="34" y="130"/>
                    <a:pt x="34" y="130"/>
                    <a:pt x="34" y="130"/>
                  </a:cubicBezTo>
                  <a:cubicBezTo>
                    <a:pt x="34" y="136"/>
                    <a:pt x="38" y="140"/>
                    <a:pt x="44" y="140"/>
                  </a:cubicBezTo>
                  <a:cubicBezTo>
                    <a:pt x="52" y="140"/>
                    <a:pt x="52" y="140"/>
                    <a:pt x="52" y="140"/>
                  </a:cubicBezTo>
                  <a:cubicBezTo>
                    <a:pt x="58" y="140"/>
                    <a:pt x="62" y="136"/>
                    <a:pt x="62" y="130"/>
                  </a:cubicBezTo>
                  <a:cubicBezTo>
                    <a:pt x="62" y="128"/>
                    <a:pt x="62" y="128"/>
                    <a:pt x="62" y="128"/>
                  </a:cubicBezTo>
                  <a:cubicBezTo>
                    <a:pt x="67" y="128"/>
                    <a:pt x="67" y="128"/>
                    <a:pt x="67" y="128"/>
                  </a:cubicBezTo>
                  <a:cubicBezTo>
                    <a:pt x="70" y="128"/>
                    <a:pt x="72" y="126"/>
                    <a:pt x="72" y="123"/>
                  </a:cubicBezTo>
                  <a:cubicBezTo>
                    <a:pt x="72" y="94"/>
                    <a:pt x="72" y="94"/>
                    <a:pt x="72" y="94"/>
                  </a:cubicBezTo>
                  <a:cubicBezTo>
                    <a:pt x="75" y="88"/>
                    <a:pt x="80" y="82"/>
                    <a:pt x="84" y="76"/>
                  </a:cubicBezTo>
                  <a:cubicBezTo>
                    <a:pt x="91" y="67"/>
                    <a:pt x="94" y="57"/>
                    <a:pt x="94" y="46"/>
                  </a:cubicBezTo>
                  <a:close/>
                  <a:moveTo>
                    <a:pt x="41" y="89"/>
                  </a:moveTo>
                  <a:cubicBezTo>
                    <a:pt x="32" y="53"/>
                    <a:pt x="32" y="53"/>
                    <a:pt x="32" y="53"/>
                  </a:cubicBezTo>
                  <a:cubicBezTo>
                    <a:pt x="37" y="50"/>
                    <a:pt x="37" y="50"/>
                    <a:pt x="37" y="50"/>
                  </a:cubicBezTo>
                  <a:cubicBezTo>
                    <a:pt x="43" y="56"/>
                    <a:pt x="43" y="56"/>
                    <a:pt x="43" y="56"/>
                  </a:cubicBezTo>
                  <a:cubicBezTo>
                    <a:pt x="44" y="56"/>
                    <a:pt x="44" y="56"/>
                    <a:pt x="45" y="56"/>
                  </a:cubicBezTo>
                  <a:cubicBezTo>
                    <a:pt x="46" y="56"/>
                    <a:pt x="46" y="56"/>
                    <a:pt x="47" y="56"/>
                  </a:cubicBezTo>
                  <a:cubicBezTo>
                    <a:pt x="52" y="49"/>
                    <a:pt x="52" y="49"/>
                    <a:pt x="52" y="49"/>
                  </a:cubicBezTo>
                  <a:cubicBezTo>
                    <a:pt x="55" y="55"/>
                    <a:pt x="55" y="55"/>
                    <a:pt x="55" y="55"/>
                  </a:cubicBezTo>
                  <a:cubicBezTo>
                    <a:pt x="55" y="56"/>
                    <a:pt x="56" y="56"/>
                    <a:pt x="57" y="56"/>
                  </a:cubicBezTo>
                  <a:cubicBezTo>
                    <a:pt x="57" y="56"/>
                    <a:pt x="58" y="56"/>
                    <a:pt x="58" y="56"/>
                  </a:cubicBezTo>
                  <a:cubicBezTo>
                    <a:pt x="62" y="54"/>
                    <a:pt x="62" y="54"/>
                    <a:pt x="62" y="54"/>
                  </a:cubicBezTo>
                  <a:cubicBezTo>
                    <a:pt x="54" y="89"/>
                    <a:pt x="54" y="89"/>
                    <a:pt x="54" y="89"/>
                  </a:cubicBezTo>
                  <a:lnTo>
                    <a:pt x="41" y="89"/>
                  </a:lnTo>
                  <a:close/>
                  <a:moveTo>
                    <a:pt x="62" y="98"/>
                  </a:moveTo>
                  <a:cubicBezTo>
                    <a:pt x="62" y="106"/>
                    <a:pt x="62" y="106"/>
                    <a:pt x="62" y="106"/>
                  </a:cubicBezTo>
                  <a:cubicBezTo>
                    <a:pt x="33" y="106"/>
                    <a:pt x="33" y="106"/>
                    <a:pt x="33" y="106"/>
                  </a:cubicBezTo>
                  <a:cubicBezTo>
                    <a:pt x="33" y="98"/>
                    <a:pt x="33" y="98"/>
                    <a:pt x="33" y="98"/>
                  </a:cubicBezTo>
                  <a:lnTo>
                    <a:pt x="62" y="98"/>
                  </a:lnTo>
                  <a:close/>
                  <a:moveTo>
                    <a:pt x="33" y="119"/>
                  </a:moveTo>
                  <a:cubicBezTo>
                    <a:pt x="33" y="111"/>
                    <a:pt x="33" y="111"/>
                    <a:pt x="33" y="111"/>
                  </a:cubicBezTo>
                  <a:cubicBezTo>
                    <a:pt x="62" y="111"/>
                    <a:pt x="62" y="111"/>
                    <a:pt x="62" y="111"/>
                  </a:cubicBezTo>
                  <a:cubicBezTo>
                    <a:pt x="62" y="118"/>
                    <a:pt x="62" y="118"/>
                    <a:pt x="62" y="118"/>
                  </a:cubicBezTo>
                  <a:lnTo>
                    <a:pt x="33" y="119"/>
                  </a:lnTo>
                  <a:close/>
                  <a:moveTo>
                    <a:pt x="64" y="88"/>
                  </a:moveTo>
                  <a:cubicBezTo>
                    <a:pt x="62" y="88"/>
                    <a:pt x="62" y="88"/>
                    <a:pt x="62" y="88"/>
                  </a:cubicBezTo>
                  <a:cubicBezTo>
                    <a:pt x="70" y="49"/>
                    <a:pt x="70" y="49"/>
                    <a:pt x="70" y="49"/>
                  </a:cubicBezTo>
                  <a:cubicBezTo>
                    <a:pt x="71" y="48"/>
                    <a:pt x="69" y="46"/>
                    <a:pt x="67" y="45"/>
                  </a:cubicBezTo>
                  <a:cubicBezTo>
                    <a:pt x="66" y="45"/>
                    <a:pt x="64" y="46"/>
                    <a:pt x="63" y="48"/>
                  </a:cubicBezTo>
                  <a:cubicBezTo>
                    <a:pt x="63" y="49"/>
                    <a:pt x="63" y="49"/>
                    <a:pt x="63" y="49"/>
                  </a:cubicBezTo>
                  <a:cubicBezTo>
                    <a:pt x="58" y="51"/>
                    <a:pt x="58" y="51"/>
                    <a:pt x="58" y="51"/>
                  </a:cubicBezTo>
                  <a:cubicBezTo>
                    <a:pt x="54" y="44"/>
                    <a:pt x="54" y="44"/>
                    <a:pt x="54" y="44"/>
                  </a:cubicBezTo>
                  <a:cubicBezTo>
                    <a:pt x="54" y="43"/>
                    <a:pt x="53" y="43"/>
                    <a:pt x="52" y="42"/>
                  </a:cubicBezTo>
                  <a:cubicBezTo>
                    <a:pt x="52" y="42"/>
                    <a:pt x="51" y="43"/>
                    <a:pt x="50" y="43"/>
                  </a:cubicBezTo>
                  <a:cubicBezTo>
                    <a:pt x="44" y="51"/>
                    <a:pt x="44" y="51"/>
                    <a:pt x="44" y="51"/>
                  </a:cubicBezTo>
                  <a:cubicBezTo>
                    <a:pt x="39" y="45"/>
                    <a:pt x="39" y="45"/>
                    <a:pt x="39" y="45"/>
                  </a:cubicBezTo>
                  <a:cubicBezTo>
                    <a:pt x="38" y="45"/>
                    <a:pt x="37" y="45"/>
                    <a:pt x="36" y="45"/>
                  </a:cubicBezTo>
                  <a:cubicBezTo>
                    <a:pt x="31" y="48"/>
                    <a:pt x="31" y="48"/>
                    <a:pt x="31" y="48"/>
                  </a:cubicBezTo>
                  <a:cubicBezTo>
                    <a:pt x="31" y="48"/>
                    <a:pt x="31" y="48"/>
                    <a:pt x="31" y="48"/>
                  </a:cubicBezTo>
                  <a:cubicBezTo>
                    <a:pt x="31" y="46"/>
                    <a:pt x="29" y="45"/>
                    <a:pt x="27" y="46"/>
                  </a:cubicBezTo>
                  <a:cubicBezTo>
                    <a:pt x="25" y="46"/>
                    <a:pt x="24" y="48"/>
                    <a:pt x="24" y="50"/>
                  </a:cubicBezTo>
                  <a:cubicBezTo>
                    <a:pt x="33" y="89"/>
                    <a:pt x="33" y="89"/>
                    <a:pt x="33" y="89"/>
                  </a:cubicBezTo>
                  <a:cubicBezTo>
                    <a:pt x="31" y="89"/>
                    <a:pt x="31" y="89"/>
                    <a:pt x="31" y="89"/>
                  </a:cubicBezTo>
                  <a:cubicBezTo>
                    <a:pt x="27" y="82"/>
                    <a:pt x="22" y="76"/>
                    <a:pt x="18" y="70"/>
                  </a:cubicBezTo>
                  <a:cubicBezTo>
                    <a:pt x="12" y="64"/>
                    <a:pt x="10" y="56"/>
                    <a:pt x="9" y="47"/>
                  </a:cubicBezTo>
                  <a:cubicBezTo>
                    <a:pt x="9" y="26"/>
                    <a:pt x="26" y="9"/>
                    <a:pt x="47" y="9"/>
                  </a:cubicBezTo>
                  <a:cubicBezTo>
                    <a:pt x="68" y="9"/>
                    <a:pt x="85" y="26"/>
                    <a:pt x="85" y="47"/>
                  </a:cubicBezTo>
                  <a:cubicBezTo>
                    <a:pt x="85" y="55"/>
                    <a:pt x="82" y="63"/>
                    <a:pt x="77" y="70"/>
                  </a:cubicBezTo>
                  <a:cubicBezTo>
                    <a:pt x="72" y="76"/>
                    <a:pt x="68" y="82"/>
                    <a:pt x="64" y="88"/>
                  </a:cubicBezTo>
                  <a:close/>
                  <a:moveTo>
                    <a:pt x="64" y="88"/>
                  </a:moveTo>
                  <a:cubicBezTo>
                    <a:pt x="64" y="88"/>
                    <a:pt x="64" y="88"/>
                    <a:pt x="64" y="88"/>
                  </a:cubicBezTo>
                </a:path>
              </a:pathLst>
            </a:custGeom>
            <a:solidFill>
              <a:srgbClr val="FFFFFF"/>
            </a:solidFill>
            <a:ln w="9525">
              <a:noFill/>
              <a:round/>
              <a:headEnd/>
              <a:tailEnd/>
            </a:ln>
          </p:spPr>
          <p:txBody>
            <a:bodyPr vert="horz" wrap="square" lIns="96435" tIns="48218" rIns="96435" bIns="48218" numCol="1" anchor="t" anchorCtr="0" compatLnSpc="1">
              <a:prstTxWarp prst="textNoShape">
                <a:avLst/>
              </a:prstTxWarp>
            </a:bodyPr>
            <a:lstStyle/>
            <a:p>
              <a:pPr defTabSz="482163">
                <a:defRPr/>
              </a:pPr>
              <a:endParaRPr lang="en-US" kern="0">
                <a:solidFill>
                  <a:prstClr val="black"/>
                </a:solidFill>
                <a:latin typeface="Calibri" panose="020F0502020204030204"/>
                <a:sym typeface="+mn-lt"/>
              </a:endParaRPr>
            </a:p>
          </p:txBody>
        </p:sp>
        <p:sp>
          <p:nvSpPr>
            <p:cNvPr id="11" name="TextBox 56"/>
            <p:cNvSpPr txBox="1"/>
            <p:nvPr/>
          </p:nvSpPr>
          <p:spPr>
            <a:xfrm>
              <a:off x="5266470" y="2496032"/>
              <a:ext cx="580932" cy="679972"/>
            </a:xfrm>
            <a:prstGeom prst="rect">
              <a:avLst/>
            </a:prstGeom>
            <a:noFill/>
          </p:spPr>
          <p:txBody>
            <a:bodyPr wrap="none" rtlCol="0">
              <a:spAutoFit/>
            </a:bodyPr>
            <a:lstStyle/>
            <a:p>
              <a:pPr algn="ctr" defTabSz="482163">
                <a:defRPr/>
              </a:pPr>
              <a:r>
                <a:rPr lang="en-US" sz="2953" b="1" kern="0" dirty="0">
                  <a:solidFill>
                    <a:prstClr val="white"/>
                  </a:solidFill>
                  <a:latin typeface="Calibri" panose="020F0502020204030204"/>
                  <a:sym typeface="+mn-lt"/>
                </a:rPr>
                <a:t>01</a:t>
              </a:r>
              <a:r>
                <a:rPr lang="en-US" sz="1266" kern="0" dirty="0">
                  <a:solidFill>
                    <a:prstClr val="white"/>
                  </a:solidFill>
                  <a:latin typeface="Calibri" panose="020F0502020204030204"/>
                  <a:sym typeface="+mn-lt"/>
                </a:rPr>
                <a:t/>
              </a:r>
              <a:br>
                <a:rPr lang="en-US" sz="1266" kern="0" dirty="0">
                  <a:solidFill>
                    <a:prstClr val="white"/>
                  </a:solidFill>
                  <a:latin typeface="Calibri" panose="020F0502020204030204"/>
                  <a:sym typeface="+mn-lt"/>
                </a:rPr>
              </a:br>
              <a:r>
                <a:rPr lang="zh-CN" altLang="en-US" sz="1107" b="1" kern="0" dirty="0">
                  <a:solidFill>
                    <a:prstClr val="white"/>
                  </a:solidFill>
                  <a:latin typeface="Calibri" panose="020F0502020204030204"/>
                  <a:ea typeface="宋体" panose="02010600030101010101" pitchFamily="2" charset="-122"/>
                  <a:cs typeface="+mn-ea"/>
                  <a:sym typeface="+mn-lt"/>
                </a:rPr>
                <a:t>关键词</a:t>
              </a:r>
              <a:endParaRPr lang="en-US" sz="1266" b="1" kern="0" dirty="0">
                <a:solidFill>
                  <a:prstClr val="white"/>
                </a:solidFill>
                <a:latin typeface="Calibri" panose="020F0502020204030204"/>
                <a:sym typeface="+mn-lt"/>
              </a:endParaRPr>
            </a:p>
          </p:txBody>
        </p:sp>
        <p:sp>
          <p:nvSpPr>
            <p:cNvPr id="12" name="TextBox 57"/>
            <p:cNvSpPr txBox="1"/>
            <p:nvPr/>
          </p:nvSpPr>
          <p:spPr>
            <a:xfrm>
              <a:off x="6339734" y="2496032"/>
              <a:ext cx="580932" cy="679972"/>
            </a:xfrm>
            <a:prstGeom prst="rect">
              <a:avLst/>
            </a:prstGeom>
            <a:noFill/>
          </p:spPr>
          <p:txBody>
            <a:bodyPr wrap="none" rtlCol="0">
              <a:spAutoFit/>
            </a:bodyPr>
            <a:lstStyle/>
            <a:p>
              <a:pPr algn="ctr" defTabSz="482163">
                <a:defRPr/>
              </a:pPr>
              <a:r>
                <a:rPr lang="en-US" sz="2953" b="1" kern="0" dirty="0">
                  <a:solidFill>
                    <a:prstClr val="white"/>
                  </a:solidFill>
                  <a:latin typeface="Calibri" panose="020F0502020204030204"/>
                  <a:sym typeface="+mn-lt"/>
                </a:rPr>
                <a:t>02</a:t>
              </a:r>
              <a:r>
                <a:rPr lang="en-US" sz="1266" kern="0" dirty="0">
                  <a:solidFill>
                    <a:prstClr val="white"/>
                  </a:solidFill>
                  <a:latin typeface="Calibri" panose="020F0502020204030204"/>
                  <a:sym typeface="+mn-lt"/>
                </a:rPr>
                <a:t/>
              </a:r>
              <a:br>
                <a:rPr lang="en-US" sz="1266" kern="0" dirty="0">
                  <a:solidFill>
                    <a:prstClr val="white"/>
                  </a:solidFill>
                  <a:latin typeface="Calibri" panose="020F0502020204030204"/>
                  <a:sym typeface="+mn-lt"/>
                </a:rPr>
              </a:br>
              <a:r>
                <a:rPr lang="zh-CN" altLang="en-US" sz="1107" b="1" kern="0" dirty="0">
                  <a:solidFill>
                    <a:prstClr val="white"/>
                  </a:solidFill>
                  <a:latin typeface="Calibri" panose="020F0502020204030204"/>
                  <a:ea typeface="宋体" panose="02010600030101010101" pitchFamily="2" charset="-122"/>
                  <a:cs typeface="+mn-ea"/>
                  <a:sym typeface="+mn-lt"/>
                </a:rPr>
                <a:t>关键词</a:t>
              </a:r>
              <a:endParaRPr lang="en-US" sz="1266" b="1" kern="0" dirty="0">
                <a:solidFill>
                  <a:prstClr val="white"/>
                </a:solidFill>
                <a:latin typeface="Calibri" panose="020F0502020204030204"/>
                <a:sym typeface="+mn-lt"/>
              </a:endParaRPr>
            </a:p>
          </p:txBody>
        </p:sp>
        <p:sp>
          <p:nvSpPr>
            <p:cNvPr id="13" name="TextBox 58"/>
            <p:cNvSpPr txBox="1"/>
            <p:nvPr/>
          </p:nvSpPr>
          <p:spPr>
            <a:xfrm>
              <a:off x="5266470" y="3713211"/>
              <a:ext cx="580932" cy="679972"/>
            </a:xfrm>
            <a:prstGeom prst="rect">
              <a:avLst/>
            </a:prstGeom>
            <a:noFill/>
          </p:spPr>
          <p:txBody>
            <a:bodyPr wrap="none" rtlCol="0">
              <a:spAutoFit/>
            </a:bodyPr>
            <a:lstStyle/>
            <a:p>
              <a:pPr algn="ctr" defTabSz="482163">
                <a:defRPr/>
              </a:pPr>
              <a:r>
                <a:rPr lang="en-US" sz="2953" b="1" kern="0" dirty="0">
                  <a:solidFill>
                    <a:prstClr val="white"/>
                  </a:solidFill>
                  <a:latin typeface="Calibri" panose="020F0502020204030204"/>
                  <a:sym typeface="+mn-lt"/>
                </a:rPr>
                <a:t>04</a:t>
              </a:r>
              <a:r>
                <a:rPr lang="en-US" sz="1266" kern="0" dirty="0">
                  <a:solidFill>
                    <a:prstClr val="white"/>
                  </a:solidFill>
                  <a:latin typeface="Calibri" panose="020F0502020204030204"/>
                  <a:sym typeface="+mn-lt"/>
                </a:rPr>
                <a:t/>
              </a:r>
              <a:br>
                <a:rPr lang="en-US" sz="1266" kern="0" dirty="0">
                  <a:solidFill>
                    <a:prstClr val="white"/>
                  </a:solidFill>
                  <a:latin typeface="Calibri" panose="020F0502020204030204"/>
                  <a:sym typeface="+mn-lt"/>
                </a:rPr>
              </a:br>
              <a:r>
                <a:rPr lang="zh-CN" altLang="en-US" sz="1107" b="1" kern="0" dirty="0">
                  <a:solidFill>
                    <a:prstClr val="white"/>
                  </a:solidFill>
                  <a:latin typeface="Calibri" panose="020F0502020204030204"/>
                  <a:ea typeface="宋体" panose="02010600030101010101" pitchFamily="2" charset="-122"/>
                  <a:cs typeface="+mn-ea"/>
                  <a:sym typeface="+mn-lt"/>
                </a:rPr>
                <a:t>关键词</a:t>
              </a:r>
              <a:endParaRPr lang="en-US" sz="1266" b="1" kern="0" dirty="0">
                <a:solidFill>
                  <a:prstClr val="white"/>
                </a:solidFill>
                <a:latin typeface="Calibri" panose="020F0502020204030204"/>
                <a:sym typeface="+mn-lt"/>
              </a:endParaRPr>
            </a:p>
          </p:txBody>
        </p:sp>
        <p:sp>
          <p:nvSpPr>
            <p:cNvPr id="14" name="TextBox 59"/>
            <p:cNvSpPr txBox="1"/>
            <p:nvPr/>
          </p:nvSpPr>
          <p:spPr>
            <a:xfrm>
              <a:off x="6339734" y="3713211"/>
              <a:ext cx="580932" cy="679972"/>
            </a:xfrm>
            <a:prstGeom prst="rect">
              <a:avLst/>
            </a:prstGeom>
            <a:noFill/>
          </p:spPr>
          <p:txBody>
            <a:bodyPr wrap="none" rtlCol="0">
              <a:spAutoFit/>
            </a:bodyPr>
            <a:lstStyle/>
            <a:p>
              <a:pPr algn="ctr" defTabSz="482163">
                <a:defRPr/>
              </a:pPr>
              <a:r>
                <a:rPr lang="en-US" sz="2953" b="1" kern="0" dirty="0">
                  <a:solidFill>
                    <a:prstClr val="white"/>
                  </a:solidFill>
                  <a:latin typeface="Calibri" panose="020F0502020204030204"/>
                  <a:sym typeface="+mn-lt"/>
                </a:rPr>
                <a:t>03</a:t>
              </a:r>
              <a:r>
                <a:rPr lang="en-US" sz="1266" kern="0" dirty="0">
                  <a:solidFill>
                    <a:prstClr val="white"/>
                  </a:solidFill>
                  <a:latin typeface="Calibri" panose="020F0502020204030204"/>
                  <a:sym typeface="+mn-lt"/>
                </a:rPr>
                <a:t/>
              </a:r>
              <a:br>
                <a:rPr lang="en-US" sz="1266" kern="0" dirty="0">
                  <a:solidFill>
                    <a:prstClr val="white"/>
                  </a:solidFill>
                  <a:latin typeface="Calibri" panose="020F0502020204030204"/>
                  <a:sym typeface="+mn-lt"/>
                </a:rPr>
              </a:br>
              <a:r>
                <a:rPr lang="zh-CN" altLang="en-US" sz="1107" b="1" kern="0" dirty="0">
                  <a:solidFill>
                    <a:prstClr val="white"/>
                  </a:solidFill>
                  <a:latin typeface="Calibri" panose="020F0502020204030204"/>
                  <a:ea typeface="宋体" panose="02010600030101010101" pitchFamily="2" charset="-122"/>
                  <a:cs typeface="+mn-ea"/>
                  <a:sym typeface="+mn-lt"/>
                </a:rPr>
                <a:t>关键词</a:t>
              </a:r>
              <a:endParaRPr lang="en-US" sz="1266" b="1" kern="0" dirty="0">
                <a:solidFill>
                  <a:prstClr val="white"/>
                </a:solidFill>
                <a:latin typeface="Calibri" panose="020F0502020204030204"/>
                <a:sym typeface="+mn-lt"/>
              </a:endParaRPr>
            </a:p>
          </p:txBody>
        </p:sp>
      </p:grpSp>
      <p:grpSp>
        <p:nvGrpSpPr>
          <p:cNvPr id="26" name="PA_组合 25"/>
          <p:cNvGrpSpPr/>
          <p:nvPr>
            <p:custDataLst>
              <p:tags r:id="rId1"/>
            </p:custDataLst>
          </p:nvPr>
        </p:nvGrpSpPr>
        <p:grpSpPr>
          <a:xfrm>
            <a:off x="1066387" y="2138202"/>
            <a:ext cx="3080140" cy="1556879"/>
            <a:chOff x="656868" y="2373862"/>
            <a:chExt cx="2920589" cy="1476234"/>
          </a:xfrm>
        </p:grpSpPr>
        <p:sp>
          <p:nvSpPr>
            <p:cNvPr id="24" name="文本框 23"/>
            <p:cNvSpPr txBox="1"/>
            <p:nvPr/>
          </p:nvSpPr>
          <p:spPr>
            <a:xfrm>
              <a:off x="1943188" y="2373862"/>
              <a:ext cx="1634269" cy="379689"/>
            </a:xfrm>
            <a:prstGeom prst="rect">
              <a:avLst/>
            </a:prstGeom>
            <a:noFill/>
          </p:spPr>
          <p:txBody>
            <a:bodyPr wrap="none" rtlCol="0">
              <a:spAutoFit/>
            </a:bodyPr>
            <a:lstStyle/>
            <a:p>
              <a:r>
                <a:rPr lang="zh-CN" altLang="en-US" sz="2002" b="1" dirty="0">
                  <a:solidFill>
                    <a:schemeClr val="accent2"/>
                  </a:solidFill>
                </a:rPr>
                <a:t>输入你的内容</a:t>
              </a:r>
            </a:p>
          </p:txBody>
        </p:sp>
        <p:sp>
          <p:nvSpPr>
            <p:cNvPr id="25" name="文本框 24"/>
            <p:cNvSpPr txBox="1"/>
            <p:nvPr/>
          </p:nvSpPr>
          <p:spPr>
            <a:xfrm>
              <a:off x="656868" y="2743194"/>
              <a:ext cx="2855980" cy="1106902"/>
            </a:xfrm>
            <a:prstGeom prst="rect">
              <a:avLst/>
            </a:prstGeom>
            <a:noFill/>
          </p:spPr>
          <p:txBody>
            <a:bodyPr wrap="square" rtlCol="0">
              <a:spAutoFit/>
            </a:bodyPr>
            <a:lstStyle/>
            <a:p>
              <a:pPr algn="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PA_组合 26"/>
          <p:cNvGrpSpPr/>
          <p:nvPr>
            <p:custDataLst>
              <p:tags r:id="rId2"/>
            </p:custDataLst>
          </p:nvPr>
        </p:nvGrpSpPr>
        <p:grpSpPr>
          <a:xfrm>
            <a:off x="1066387" y="4858620"/>
            <a:ext cx="3080140" cy="1556880"/>
            <a:chOff x="656868" y="2373862"/>
            <a:chExt cx="2920589" cy="1476233"/>
          </a:xfrm>
        </p:grpSpPr>
        <p:sp>
          <p:nvSpPr>
            <p:cNvPr id="28" name="文本框 27"/>
            <p:cNvSpPr txBox="1"/>
            <p:nvPr/>
          </p:nvSpPr>
          <p:spPr>
            <a:xfrm>
              <a:off x="1943188" y="2373862"/>
              <a:ext cx="1634269" cy="379689"/>
            </a:xfrm>
            <a:prstGeom prst="rect">
              <a:avLst/>
            </a:prstGeom>
            <a:noFill/>
          </p:spPr>
          <p:txBody>
            <a:bodyPr wrap="none" rtlCol="0">
              <a:spAutoFit/>
            </a:bodyPr>
            <a:lstStyle/>
            <a:p>
              <a:r>
                <a:rPr lang="zh-CN" altLang="en-US" sz="2002" b="1" dirty="0">
                  <a:solidFill>
                    <a:schemeClr val="accent1"/>
                  </a:solidFill>
                </a:rPr>
                <a:t>输入你的内容</a:t>
              </a:r>
            </a:p>
          </p:txBody>
        </p:sp>
        <p:sp>
          <p:nvSpPr>
            <p:cNvPr id="29" name="文本框 28"/>
            <p:cNvSpPr txBox="1"/>
            <p:nvPr/>
          </p:nvSpPr>
          <p:spPr>
            <a:xfrm>
              <a:off x="656868" y="2743194"/>
              <a:ext cx="2855980" cy="1106901"/>
            </a:xfrm>
            <a:prstGeom prst="rect">
              <a:avLst/>
            </a:prstGeom>
            <a:noFill/>
          </p:spPr>
          <p:txBody>
            <a:bodyPr wrap="square" rtlCol="0">
              <a:spAutoFit/>
            </a:bodyPr>
            <a:lstStyle/>
            <a:p>
              <a:pPr algn="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PA_组合 29"/>
          <p:cNvGrpSpPr/>
          <p:nvPr>
            <p:custDataLst>
              <p:tags r:id="rId3"/>
            </p:custDataLst>
          </p:nvPr>
        </p:nvGrpSpPr>
        <p:grpSpPr>
          <a:xfrm>
            <a:off x="8780363" y="2138202"/>
            <a:ext cx="3012001" cy="1556879"/>
            <a:chOff x="656868" y="2373862"/>
            <a:chExt cx="2855980" cy="1476234"/>
          </a:xfrm>
        </p:grpSpPr>
        <p:sp>
          <p:nvSpPr>
            <p:cNvPr id="31" name="文本框 30"/>
            <p:cNvSpPr txBox="1"/>
            <p:nvPr/>
          </p:nvSpPr>
          <p:spPr>
            <a:xfrm>
              <a:off x="656868" y="2373862"/>
              <a:ext cx="1634270" cy="379689"/>
            </a:xfrm>
            <a:prstGeom prst="rect">
              <a:avLst/>
            </a:prstGeom>
            <a:noFill/>
          </p:spPr>
          <p:txBody>
            <a:bodyPr wrap="none" rtlCol="0">
              <a:spAutoFit/>
            </a:bodyPr>
            <a:lstStyle/>
            <a:p>
              <a:r>
                <a:rPr lang="zh-CN" altLang="en-US" sz="2002" b="1" dirty="0">
                  <a:solidFill>
                    <a:schemeClr val="accent2"/>
                  </a:solidFill>
                </a:rPr>
                <a:t>输入你的内容</a:t>
              </a:r>
            </a:p>
          </p:txBody>
        </p:sp>
        <p:sp>
          <p:nvSpPr>
            <p:cNvPr id="32" name="文本框 31"/>
            <p:cNvSpPr txBox="1"/>
            <p:nvPr/>
          </p:nvSpPr>
          <p:spPr>
            <a:xfrm>
              <a:off x="656868" y="2743194"/>
              <a:ext cx="2855980" cy="1106902"/>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PA_组合 32"/>
          <p:cNvGrpSpPr/>
          <p:nvPr>
            <p:custDataLst>
              <p:tags r:id="rId4"/>
            </p:custDataLst>
          </p:nvPr>
        </p:nvGrpSpPr>
        <p:grpSpPr>
          <a:xfrm>
            <a:off x="8780363" y="4858616"/>
            <a:ext cx="3012001" cy="1556879"/>
            <a:chOff x="656868" y="2373862"/>
            <a:chExt cx="2855980" cy="1476234"/>
          </a:xfrm>
        </p:grpSpPr>
        <p:sp>
          <p:nvSpPr>
            <p:cNvPr id="34" name="文本框 33"/>
            <p:cNvSpPr txBox="1"/>
            <p:nvPr/>
          </p:nvSpPr>
          <p:spPr>
            <a:xfrm>
              <a:off x="688401" y="2373862"/>
              <a:ext cx="1634270" cy="379689"/>
            </a:xfrm>
            <a:prstGeom prst="rect">
              <a:avLst/>
            </a:prstGeom>
            <a:noFill/>
          </p:spPr>
          <p:txBody>
            <a:bodyPr wrap="none" rtlCol="0">
              <a:spAutoFit/>
            </a:bodyPr>
            <a:lstStyle/>
            <a:p>
              <a:r>
                <a:rPr lang="zh-CN" altLang="en-US" sz="2002" b="1" dirty="0">
                  <a:solidFill>
                    <a:schemeClr val="accent1"/>
                  </a:solidFill>
                </a:rPr>
                <a:t>输入你的内容</a:t>
              </a:r>
            </a:p>
          </p:txBody>
        </p:sp>
        <p:sp>
          <p:nvSpPr>
            <p:cNvPr id="35" name="文本框 34"/>
            <p:cNvSpPr txBox="1"/>
            <p:nvPr/>
          </p:nvSpPr>
          <p:spPr>
            <a:xfrm>
              <a:off x="656868" y="2743194"/>
              <a:ext cx="2855980" cy="1106902"/>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淘宝网Chenying0907出品 7"/>
          <p:cNvGrpSpPr/>
          <p:nvPr/>
        </p:nvGrpSpPr>
        <p:grpSpPr>
          <a:xfrm>
            <a:off x="583060" y="342545"/>
            <a:ext cx="637243" cy="227778"/>
            <a:chOff x="264939" y="188640"/>
            <a:chExt cx="604358" cy="216024"/>
          </a:xfrm>
          <a:solidFill>
            <a:schemeClr val="accent1"/>
          </a:solidFill>
        </p:grpSpPr>
        <p:sp>
          <p:nvSpPr>
            <p:cNvPr id="37" name="燕尾形 36"/>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39" name="燕尾形 38"/>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40" name="燕尾形 39"/>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41"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42"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1049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500"/>
                                  </p:stCondLst>
                                  <p:childTnLst>
                                    <p:set>
                                      <p:cBhvr>
                                        <p:cTn id="6" dur="1" fill="hold">
                                          <p:stCondLst>
                                            <p:cond delay="0"/>
                                          </p:stCondLst>
                                        </p:cTn>
                                        <p:tgtEl>
                                          <p:spTgt spid="38"/>
                                        </p:tgtEl>
                                        <p:attrNameLst>
                                          <p:attrName>style.visibility</p:attrName>
                                        </p:attrNameLst>
                                      </p:cBhvr>
                                      <p:to>
                                        <p:strVal val="visible"/>
                                      </p:to>
                                    </p:set>
                                    <p:animScale>
                                      <p:cBhvr>
                                        <p:cTn id="7" dur="333" fill="hold">
                                          <p:stCondLst>
                                            <p:cond delay="0"/>
                                          </p:stCondLst>
                                        </p:cTn>
                                        <p:tgtEl>
                                          <p:spTgt spid="38"/>
                                        </p:tgtEl>
                                      </p:cBhvr>
                                      <p:from x="0" y="0"/>
                                      <p:to x="120000" y="120000"/>
                                    </p:animScale>
                                    <p:animScale>
                                      <p:cBhvr>
                                        <p:cTn id="8" dur="167" fill="hold">
                                          <p:stCondLst>
                                            <p:cond delay="333"/>
                                          </p:stCondLst>
                                        </p:cTn>
                                        <p:tgtEl>
                                          <p:spTgt spid="38"/>
                                        </p:tgtEl>
                                      </p:cBhvr>
                                      <p:from x="120000" y="120000"/>
                                      <p:to x="100000" y="100000"/>
                                    </p:animScale>
                                  </p:childTnLst>
                                </p:cTn>
                              </p:par>
                              <p:par>
                                <p:cTn id="9" presetID="0" presetClass="entr" presetSubtype="0" fill="hold" nodeType="withEffect">
                                  <p:stCondLst>
                                    <p:cond delay="1000"/>
                                  </p:stCondLst>
                                  <p:iterate type="lt">
                                    <p:tmPct val="10000"/>
                                  </p:iterate>
                                  <p:childTnLst>
                                    <p:set>
                                      <p:cBhvr>
                                        <p:cTn id="10" dur="1" fill="hold">
                                          <p:stCondLst>
                                            <p:cond delay="0"/>
                                          </p:stCondLst>
                                        </p:cTn>
                                        <p:tgtEl>
                                          <p:spTgt spid="26"/>
                                        </p:tgtEl>
                                        <p:attrNameLst>
                                          <p:attrName>style.visibility</p:attrName>
                                        </p:attrNameLst>
                                      </p:cBhvr>
                                      <p:to>
                                        <p:strVal val="visible"/>
                                      </p:to>
                                    </p:set>
                                    <p:animScale>
                                      <p:cBhvr>
                                        <p:cTn id="11" dur="375" fill="hold">
                                          <p:stCondLst>
                                            <p:cond delay="0"/>
                                          </p:stCondLst>
                                        </p:cTn>
                                        <p:tgtEl>
                                          <p:spTgt spid="26"/>
                                        </p:tgtEl>
                                      </p:cBhvr>
                                      <p:from x="150000" y="150000"/>
                                      <p:to x="90000" y="90000"/>
                                    </p:animScale>
                                    <p:animScale>
                                      <p:cBhvr>
                                        <p:cTn id="12" dur="375" fill="hold">
                                          <p:stCondLst>
                                            <p:cond delay="375"/>
                                          </p:stCondLst>
                                        </p:cTn>
                                        <p:tgtEl>
                                          <p:spTgt spid="26"/>
                                        </p:tgtEl>
                                      </p:cBhvr>
                                      <p:from x="90000" y="90000"/>
                                      <p:to x="100000" y="100000"/>
                                    </p:animScale>
                                  </p:childTnLst>
                                </p:cTn>
                              </p:par>
                              <p:par>
                                <p:cTn id="13" presetID="0" presetClass="entr" presetSubtype="0" fill="hold" nodeType="withEffect">
                                  <p:stCondLst>
                                    <p:cond delay="1100"/>
                                  </p:stCondLst>
                                  <p:iterate type="lt">
                                    <p:tmPct val="10000"/>
                                  </p:iterate>
                                  <p:childTnLst>
                                    <p:set>
                                      <p:cBhvr>
                                        <p:cTn id="14" dur="1" fill="hold">
                                          <p:stCondLst>
                                            <p:cond delay="0"/>
                                          </p:stCondLst>
                                        </p:cTn>
                                        <p:tgtEl>
                                          <p:spTgt spid="30"/>
                                        </p:tgtEl>
                                        <p:attrNameLst>
                                          <p:attrName>style.visibility</p:attrName>
                                        </p:attrNameLst>
                                      </p:cBhvr>
                                      <p:to>
                                        <p:strVal val="visible"/>
                                      </p:to>
                                    </p:set>
                                    <p:animScale>
                                      <p:cBhvr>
                                        <p:cTn id="15" dur="375" fill="hold">
                                          <p:stCondLst>
                                            <p:cond delay="0"/>
                                          </p:stCondLst>
                                        </p:cTn>
                                        <p:tgtEl>
                                          <p:spTgt spid="30"/>
                                        </p:tgtEl>
                                      </p:cBhvr>
                                      <p:from x="150000" y="150000"/>
                                      <p:to x="90000" y="90000"/>
                                    </p:animScale>
                                    <p:animScale>
                                      <p:cBhvr>
                                        <p:cTn id="16" dur="375" fill="hold">
                                          <p:stCondLst>
                                            <p:cond delay="375"/>
                                          </p:stCondLst>
                                        </p:cTn>
                                        <p:tgtEl>
                                          <p:spTgt spid="30"/>
                                        </p:tgtEl>
                                      </p:cBhvr>
                                      <p:from x="90000" y="90000"/>
                                      <p:to x="100000" y="100000"/>
                                    </p:animScale>
                                  </p:childTnLst>
                                </p:cTn>
                              </p:par>
                              <p:par>
                                <p:cTn id="17" presetID="0" presetClass="entr" presetSubtype="0" fill="hold" nodeType="withEffect">
                                  <p:stCondLst>
                                    <p:cond delay="1200"/>
                                  </p:stCondLst>
                                  <p:iterate type="lt">
                                    <p:tmPct val="10000"/>
                                  </p:iterate>
                                  <p:childTnLst>
                                    <p:set>
                                      <p:cBhvr>
                                        <p:cTn id="18" dur="1" fill="hold">
                                          <p:stCondLst>
                                            <p:cond delay="0"/>
                                          </p:stCondLst>
                                        </p:cTn>
                                        <p:tgtEl>
                                          <p:spTgt spid="27"/>
                                        </p:tgtEl>
                                        <p:attrNameLst>
                                          <p:attrName>style.visibility</p:attrName>
                                        </p:attrNameLst>
                                      </p:cBhvr>
                                      <p:to>
                                        <p:strVal val="visible"/>
                                      </p:to>
                                    </p:set>
                                    <p:animScale>
                                      <p:cBhvr>
                                        <p:cTn id="19" dur="375" fill="hold">
                                          <p:stCondLst>
                                            <p:cond delay="0"/>
                                          </p:stCondLst>
                                        </p:cTn>
                                        <p:tgtEl>
                                          <p:spTgt spid="27"/>
                                        </p:tgtEl>
                                      </p:cBhvr>
                                      <p:from x="150000" y="150000"/>
                                      <p:to x="90000" y="90000"/>
                                    </p:animScale>
                                    <p:animScale>
                                      <p:cBhvr>
                                        <p:cTn id="20" dur="375" fill="hold">
                                          <p:stCondLst>
                                            <p:cond delay="375"/>
                                          </p:stCondLst>
                                        </p:cTn>
                                        <p:tgtEl>
                                          <p:spTgt spid="27"/>
                                        </p:tgtEl>
                                      </p:cBhvr>
                                      <p:from x="90000" y="90000"/>
                                      <p:to x="100000" y="100000"/>
                                    </p:animScale>
                                  </p:childTnLst>
                                </p:cTn>
                              </p:par>
                              <p:par>
                                <p:cTn id="21" presetID="0" presetClass="entr" presetSubtype="0" fill="hold" nodeType="withEffect">
                                  <p:stCondLst>
                                    <p:cond delay="1300"/>
                                  </p:stCondLst>
                                  <p:iterate type="lt">
                                    <p:tmPct val="10000"/>
                                  </p:iterate>
                                  <p:childTnLst>
                                    <p:set>
                                      <p:cBhvr>
                                        <p:cTn id="22" dur="1" fill="hold">
                                          <p:stCondLst>
                                            <p:cond delay="0"/>
                                          </p:stCondLst>
                                        </p:cTn>
                                        <p:tgtEl>
                                          <p:spTgt spid="33"/>
                                        </p:tgtEl>
                                        <p:attrNameLst>
                                          <p:attrName>style.visibility</p:attrName>
                                        </p:attrNameLst>
                                      </p:cBhvr>
                                      <p:to>
                                        <p:strVal val="visible"/>
                                      </p:to>
                                    </p:set>
                                    <p:animScale>
                                      <p:cBhvr>
                                        <p:cTn id="23" dur="375" fill="hold">
                                          <p:stCondLst>
                                            <p:cond delay="0"/>
                                          </p:stCondLst>
                                        </p:cTn>
                                        <p:tgtEl>
                                          <p:spTgt spid="33"/>
                                        </p:tgtEl>
                                      </p:cBhvr>
                                      <p:from x="150000" y="150000"/>
                                      <p:to x="90000" y="90000"/>
                                    </p:animScale>
                                    <p:animScale>
                                      <p:cBhvr>
                                        <p:cTn id="24" dur="375" fill="hold">
                                          <p:stCondLst>
                                            <p:cond delay="375"/>
                                          </p:stCondLst>
                                        </p:cTn>
                                        <p:tgtEl>
                                          <p:spTgt spid="33"/>
                                        </p:tgtEl>
                                      </p:cBhvr>
                                      <p:from x="90000" y="90000"/>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82AB6F9-9A59-4022-84AF-56F2BF317E83}"/>
              </a:ext>
            </a:extLst>
          </p:cNvPr>
          <p:cNvGrpSpPr/>
          <p:nvPr/>
        </p:nvGrpSpPr>
        <p:grpSpPr>
          <a:xfrm>
            <a:off x="1210978" y="1176926"/>
            <a:ext cx="4878799" cy="4878799"/>
            <a:chOff x="1147915" y="1115961"/>
            <a:chExt cx="4626078" cy="4626078"/>
          </a:xfrm>
        </p:grpSpPr>
        <p:sp>
          <p:nvSpPr>
            <p:cNvPr id="7" name="椭圆 6">
              <a:extLst>
                <a:ext uri="{FF2B5EF4-FFF2-40B4-BE49-F238E27FC236}">
                  <a16:creationId xmlns="" xmlns:a16="http://schemas.microsoft.com/office/drawing/2014/main" id="{19317D23-F606-40C6-BD18-CB5E70A9E842}"/>
                </a:ext>
              </a:extLst>
            </p:cNvPr>
            <p:cNvSpPr/>
            <p:nvPr/>
          </p:nvSpPr>
          <p:spPr>
            <a:xfrm>
              <a:off x="1147915" y="1115961"/>
              <a:ext cx="4626078" cy="462607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a:extLst>
                <a:ext uri="{FF2B5EF4-FFF2-40B4-BE49-F238E27FC236}">
                  <a16:creationId xmlns="" xmlns:a16="http://schemas.microsoft.com/office/drawing/2014/main" id="{5523DC47-ED22-4785-AAE3-BFB2932FAE79}"/>
                </a:ext>
              </a:extLst>
            </p:cNvPr>
            <p:cNvSpPr/>
            <p:nvPr/>
          </p:nvSpPr>
          <p:spPr>
            <a:xfrm>
              <a:off x="1710811" y="1678857"/>
              <a:ext cx="3500286" cy="3500286"/>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 xmlns:a16="http://schemas.microsoft.com/office/drawing/2014/main" id="{D495DE8D-FF4C-4FD7-9932-0F6626B8167D}"/>
                </a:ext>
              </a:extLst>
            </p:cNvPr>
            <p:cNvSpPr/>
            <p:nvPr/>
          </p:nvSpPr>
          <p:spPr>
            <a:xfrm>
              <a:off x="1873562" y="1846483"/>
              <a:ext cx="3174784" cy="3174784"/>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E5E46360-2224-4242-9DB8-C30ADB85E8E5}"/>
                </a:ext>
              </a:extLst>
            </p:cNvPr>
            <p:cNvSpPr/>
            <p:nvPr/>
          </p:nvSpPr>
          <p:spPr>
            <a:xfrm>
              <a:off x="1873562" y="1895168"/>
              <a:ext cx="3175820" cy="3067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06" dirty="0">
                  <a:solidFill>
                    <a:schemeClr val="bg1"/>
                  </a:solidFill>
                </a:rPr>
                <a:t>02</a:t>
              </a:r>
              <a:endParaRPr lang="zh-CN" altLang="en-US" sz="17506" dirty="0">
                <a:solidFill>
                  <a:schemeClr val="bg1"/>
                </a:solidFill>
              </a:endParaRPr>
            </a:p>
          </p:txBody>
        </p:sp>
      </p:grpSp>
      <p:grpSp>
        <p:nvGrpSpPr>
          <p:cNvPr id="5" name="组合 4">
            <a:extLst>
              <a:ext uri="{FF2B5EF4-FFF2-40B4-BE49-F238E27FC236}">
                <a16:creationId xmlns="" xmlns:a16="http://schemas.microsoft.com/office/drawing/2014/main" id="{D017F4E3-8C65-4566-A9B5-C62173F97AA5}"/>
              </a:ext>
            </a:extLst>
          </p:cNvPr>
          <p:cNvGrpSpPr/>
          <p:nvPr/>
        </p:nvGrpSpPr>
        <p:grpSpPr>
          <a:xfrm>
            <a:off x="6299757" y="2834084"/>
            <a:ext cx="5202616" cy="1590051"/>
            <a:chOff x="5973096" y="2687281"/>
            <a:chExt cx="4933121" cy="1507688"/>
          </a:xfrm>
        </p:grpSpPr>
        <p:sp>
          <p:nvSpPr>
            <p:cNvPr id="9" name="矩形 8">
              <a:extLst>
                <a:ext uri="{FF2B5EF4-FFF2-40B4-BE49-F238E27FC236}">
                  <a16:creationId xmlns="" xmlns:a16="http://schemas.microsoft.com/office/drawing/2014/main" id="{10EDB1CB-BB56-4B69-9708-09FA0532FF46}"/>
                </a:ext>
              </a:extLst>
            </p:cNvPr>
            <p:cNvSpPr/>
            <p:nvPr/>
          </p:nvSpPr>
          <p:spPr>
            <a:xfrm>
              <a:off x="5973096" y="2687281"/>
              <a:ext cx="3694458" cy="66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40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4400" spc="300" dirty="0">
                <a:solidFill>
                  <a:schemeClr val="accent1"/>
                </a:solidFill>
                <a:latin typeface="方正尚酷简体" panose="03000509000000000000" pitchFamily="65" charset="-122"/>
                <a:ea typeface="方正尚酷简体" panose="03000509000000000000" pitchFamily="65" charset="-122"/>
              </a:endParaRPr>
            </a:p>
          </p:txBody>
        </p:sp>
        <p:sp>
          <p:nvSpPr>
            <p:cNvPr id="10" name="文本框 9">
              <a:extLst>
                <a:ext uri="{FF2B5EF4-FFF2-40B4-BE49-F238E27FC236}">
                  <a16:creationId xmlns="" xmlns:a16="http://schemas.microsoft.com/office/drawing/2014/main" id="{5C6F5BF2-9903-4EAC-8678-2048971AE7EE}"/>
                </a:ext>
              </a:extLst>
            </p:cNvPr>
            <p:cNvSpPr txBox="1"/>
            <p:nvPr/>
          </p:nvSpPr>
          <p:spPr>
            <a:xfrm>
              <a:off x="5973096" y="3350717"/>
              <a:ext cx="4933121" cy="844252"/>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spTree>
    <p:extLst>
      <p:ext uri="{BB962C8B-B14F-4D97-AF65-F5344CB8AC3E}">
        <p14:creationId xmlns:p14="http://schemas.microsoft.com/office/powerpoint/2010/main" val="2255458207"/>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 xmlns:a16="http://schemas.microsoft.com/office/drawing/2014/main" id="{AFEA75FF-29C2-44B0-B741-647548BBFC73}"/>
              </a:ext>
            </a:extLst>
          </p:cNvPr>
          <p:cNvSpPr>
            <a:spLocks noChangeArrowheads="1"/>
          </p:cNvSpPr>
          <p:nvPr/>
        </p:nvSpPr>
        <p:spPr bwMode="auto">
          <a:xfrm>
            <a:off x="964415" y="1442091"/>
            <a:ext cx="10962397" cy="302123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beve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98">
              <a:solidFill>
                <a:srgbClr val="00518C"/>
              </a:solidFill>
              <a:ea typeface="宋体" panose="02010600030101010101" pitchFamily="2" charset="-122"/>
            </a:endParaRPr>
          </a:p>
        </p:txBody>
      </p:sp>
      <p:sp>
        <p:nvSpPr>
          <p:cNvPr id="3" name="单圆角矩形 4">
            <a:extLst>
              <a:ext uri="{FF2B5EF4-FFF2-40B4-BE49-F238E27FC236}">
                <a16:creationId xmlns="" xmlns:a16="http://schemas.microsoft.com/office/drawing/2014/main" id="{5550CE86-2D46-4E89-9205-64E66A0DE65B}"/>
              </a:ext>
            </a:extLst>
          </p:cNvPr>
          <p:cNvSpPr/>
          <p:nvPr/>
        </p:nvSpPr>
        <p:spPr bwMode="auto">
          <a:xfrm>
            <a:off x="964415" y="4582214"/>
            <a:ext cx="3575967" cy="2173040"/>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2"/>
          </a:solidFill>
          <a:ln w="9525" cap="flat" cmpd="sng">
            <a:noFill/>
            <a:bevel/>
          </a:ln>
        </p:spPr>
        <p:txBody>
          <a:bodyPr/>
          <a:lstStyle/>
          <a:p>
            <a:endParaRPr lang="zh-CN" altLang="en-US" sz="1659">
              <a:solidFill>
                <a:srgbClr val="FFFFFF"/>
              </a:solidFill>
            </a:endParaRPr>
          </a:p>
        </p:txBody>
      </p:sp>
      <p:sp>
        <p:nvSpPr>
          <p:cNvPr id="4" name="TextBox 14">
            <a:extLst>
              <a:ext uri="{FF2B5EF4-FFF2-40B4-BE49-F238E27FC236}">
                <a16:creationId xmlns="" xmlns:a16="http://schemas.microsoft.com/office/drawing/2014/main" id="{32B38107-B514-46C4-9528-AF4B387F19DA}"/>
              </a:ext>
            </a:extLst>
          </p:cNvPr>
          <p:cNvSpPr txBox="1">
            <a:spLocks noChangeArrowheads="1"/>
          </p:cNvSpPr>
          <p:nvPr/>
        </p:nvSpPr>
        <p:spPr bwMode="auto">
          <a:xfrm>
            <a:off x="1171223" y="5076630"/>
            <a:ext cx="3220977" cy="139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sz="1406" dirty="0">
                <a:solidFill>
                  <a:srgbClr val="FFFFFF"/>
                </a:solidFill>
                <a:latin typeface="微软雅黑" panose="020B0503020204020204" pitchFamily="34" charset="-122"/>
              </a:rPr>
              <a:t>上面的图片可自行更换，动画效果不变，方法是对图片点右键</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设置对象格式</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填充</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填充效果</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图片，选择事先准备好的图片即可。</a:t>
            </a:r>
          </a:p>
        </p:txBody>
      </p:sp>
      <p:grpSp>
        <p:nvGrpSpPr>
          <p:cNvPr id="5" name="组合 48">
            <a:extLst>
              <a:ext uri="{FF2B5EF4-FFF2-40B4-BE49-F238E27FC236}">
                <a16:creationId xmlns="" xmlns:a16="http://schemas.microsoft.com/office/drawing/2014/main" id="{C2172747-FA73-48F3-8AD7-9ACA9E7D7FB2}"/>
              </a:ext>
            </a:extLst>
          </p:cNvPr>
          <p:cNvGrpSpPr/>
          <p:nvPr/>
        </p:nvGrpSpPr>
        <p:grpSpPr bwMode="auto">
          <a:xfrm>
            <a:off x="2353986" y="4210855"/>
            <a:ext cx="796517" cy="796515"/>
            <a:chOff x="6378545" y="998074"/>
            <a:chExt cx="755635" cy="755970"/>
          </a:xfrm>
          <a:solidFill>
            <a:schemeClr val="accent1"/>
          </a:solidFill>
        </p:grpSpPr>
        <p:grpSp>
          <p:nvGrpSpPr>
            <p:cNvPr id="6" name="组合 49">
              <a:extLst>
                <a:ext uri="{FF2B5EF4-FFF2-40B4-BE49-F238E27FC236}">
                  <a16:creationId xmlns="" xmlns:a16="http://schemas.microsoft.com/office/drawing/2014/main" id="{C024F878-A7B8-4AD2-A5F4-074DE4593574}"/>
                </a:ext>
              </a:extLst>
            </p:cNvPr>
            <p:cNvGrpSpPr/>
            <p:nvPr/>
          </p:nvGrpSpPr>
          <p:grpSpPr bwMode="auto">
            <a:xfrm>
              <a:off x="6378545" y="998074"/>
              <a:ext cx="755635" cy="755970"/>
              <a:chOff x="4921120" y="2272273"/>
              <a:chExt cx="2359769" cy="2360813"/>
            </a:xfrm>
            <a:grpFill/>
          </p:grpSpPr>
          <p:sp>
            <p:nvSpPr>
              <p:cNvPr id="8" name="椭圆 7">
                <a:extLst>
                  <a:ext uri="{FF2B5EF4-FFF2-40B4-BE49-F238E27FC236}">
                    <a16:creationId xmlns="" xmlns:a16="http://schemas.microsoft.com/office/drawing/2014/main" id="{F164DF8F-CE9B-4DE7-9EF8-28511440CFE9}"/>
                  </a:ext>
                </a:extLst>
              </p:cNvPr>
              <p:cNvSpPr/>
              <p:nvPr/>
            </p:nvSpPr>
            <p:spPr>
              <a:xfrm>
                <a:off x="4921120" y="2272273"/>
                <a:ext cx="2359769" cy="2360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49">
                  <a:solidFill>
                    <a:srgbClr val="84AEF7"/>
                  </a:solidFill>
                </a:endParaRPr>
              </a:p>
            </p:txBody>
          </p:sp>
          <p:sp>
            <p:nvSpPr>
              <p:cNvPr id="9" name="椭圆 8">
                <a:extLst>
                  <a:ext uri="{FF2B5EF4-FFF2-40B4-BE49-F238E27FC236}">
                    <a16:creationId xmlns="" xmlns:a16="http://schemas.microsoft.com/office/drawing/2014/main" id="{A94FD533-0305-4250-8C13-C08DF8E05ACF}"/>
                  </a:ext>
                </a:extLst>
              </p:cNvPr>
              <p:cNvSpPr/>
              <p:nvPr/>
            </p:nvSpPr>
            <p:spPr>
              <a:xfrm>
                <a:off x="5287990" y="2632235"/>
                <a:ext cx="1626061" cy="16267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49">
                  <a:solidFill>
                    <a:srgbClr val="84AEF7"/>
                  </a:solidFill>
                </a:endParaRPr>
              </a:p>
            </p:txBody>
          </p:sp>
        </p:grpSp>
        <p:sp>
          <p:nvSpPr>
            <p:cNvPr id="7" name="文本框 50">
              <a:extLst>
                <a:ext uri="{FF2B5EF4-FFF2-40B4-BE49-F238E27FC236}">
                  <a16:creationId xmlns="" xmlns:a16="http://schemas.microsoft.com/office/drawing/2014/main" id="{3118A6BA-FED3-4D18-B16C-41119FD91196}"/>
                </a:ext>
              </a:extLst>
            </p:cNvPr>
            <p:cNvSpPr txBox="1"/>
            <p:nvPr/>
          </p:nvSpPr>
          <p:spPr>
            <a:xfrm>
              <a:off x="6445010" y="1067992"/>
              <a:ext cx="552328" cy="580568"/>
            </a:xfrm>
            <a:prstGeom prst="rect">
              <a:avLst/>
            </a:prstGeom>
            <a:noFill/>
            <a:ln>
              <a:noFill/>
            </a:ln>
          </p:spPr>
          <p:txBody>
            <a:bodyPr wrap="none">
              <a:spAutoFit/>
            </a:bodyPr>
            <a:lstStyle/>
            <a:p>
              <a:pPr>
                <a:defRPr/>
              </a:pPr>
              <a:r>
                <a:rPr lang="en-US" altLang="zh-CN" sz="3375" dirty="0">
                  <a:solidFill>
                    <a:srgbClr val="FFFFFF"/>
                  </a:solidFill>
                  <a:latin typeface="Impact" panose="020B0806030902050204" pitchFamily="34" charset="0"/>
                </a:rPr>
                <a:t>01</a:t>
              </a:r>
              <a:endParaRPr lang="zh-CN" altLang="en-US" sz="3375" dirty="0">
                <a:solidFill>
                  <a:srgbClr val="FFFFFF"/>
                </a:solidFill>
                <a:latin typeface="Impact" panose="020B0806030902050204" pitchFamily="34" charset="0"/>
              </a:endParaRPr>
            </a:p>
          </p:txBody>
        </p:sp>
      </p:grpSp>
      <p:sp>
        <p:nvSpPr>
          <p:cNvPr id="10" name="单圆角矩形 4">
            <a:extLst>
              <a:ext uri="{FF2B5EF4-FFF2-40B4-BE49-F238E27FC236}">
                <a16:creationId xmlns="" xmlns:a16="http://schemas.microsoft.com/office/drawing/2014/main" id="{6D830489-B32E-45FC-A80E-4710128D03E6}"/>
              </a:ext>
            </a:extLst>
          </p:cNvPr>
          <p:cNvSpPr/>
          <p:nvPr/>
        </p:nvSpPr>
        <p:spPr bwMode="auto">
          <a:xfrm>
            <a:off x="4708029" y="4582214"/>
            <a:ext cx="3575967" cy="2173040"/>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1"/>
          </a:solidFill>
          <a:ln w="9525" cap="flat" cmpd="sng">
            <a:noFill/>
            <a:bevel/>
          </a:ln>
        </p:spPr>
        <p:txBody>
          <a:bodyPr/>
          <a:lstStyle/>
          <a:p>
            <a:endParaRPr lang="zh-CN" altLang="en-US" sz="1659">
              <a:solidFill>
                <a:srgbClr val="FFFFFF"/>
              </a:solidFill>
            </a:endParaRPr>
          </a:p>
        </p:txBody>
      </p:sp>
      <p:sp>
        <p:nvSpPr>
          <p:cNvPr id="11" name="TextBox 14">
            <a:extLst>
              <a:ext uri="{FF2B5EF4-FFF2-40B4-BE49-F238E27FC236}">
                <a16:creationId xmlns="" xmlns:a16="http://schemas.microsoft.com/office/drawing/2014/main" id="{F876BDC1-9300-4948-8E3A-2A486687D311}"/>
              </a:ext>
            </a:extLst>
          </p:cNvPr>
          <p:cNvSpPr txBox="1">
            <a:spLocks noChangeArrowheads="1"/>
          </p:cNvSpPr>
          <p:nvPr/>
        </p:nvSpPr>
        <p:spPr bwMode="auto">
          <a:xfrm>
            <a:off x="4914838" y="5076630"/>
            <a:ext cx="3220977" cy="139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sz="1406" dirty="0">
                <a:solidFill>
                  <a:srgbClr val="FFFFFF"/>
                </a:solidFill>
                <a:latin typeface="微软雅黑" panose="020B0503020204020204" pitchFamily="34" charset="-122"/>
              </a:rPr>
              <a:t>上面的图片可自行更换，动画效果不变，方法是对图片点右键</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设置对象格式</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填充</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填充效果</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图片，选择事先准备好的图片即可。</a:t>
            </a:r>
          </a:p>
        </p:txBody>
      </p:sp>
      <p:grpSp>
        <p:nvGrpSpPr>
          <p:cNvPr id="12" name="组合 48">
            <a:extLst>
              <a:ext uri="{FF2B5EF4-FFF2-40B4-BE49-F238E27FC236}">
                <a16:creationId xmlns="" xmlns:a16="http://schemas.microsoft.com/office/drawing/2014/main" id="{D187030C-9E40-484B-8FA9-4A52147E7855}"/>
              </a:ext>
            </a:extLst>
          </p:cNvPr>
          <p:cNvGrpSpPr/>
          <p:nvPr/>
        </p:nvGrpSpPr>
        <p:grpSpPr bwMode="auto">
          <a:xfrm>
            <a:off x="6103704" y="4210855"/>
            <a:ext cx="796516" cy="796515"/>
            <a:chOff x="6384337" y="998074"/>
            <a:chExt cx="755635" cy="755970"/>
          </a:xfrm>
          <a:solidFill>
            <a:schemeClr val="accent2"/>
          </a:solidFill>
        </p:grpSpPr>
        <p:grpSp>
          <p:nvGrpSpPr>
            <p:cNvPr id="13" name="组合 49">
              <a:extLst>
                <a:ext uri="{FF2B5EF4-FFF2-40B4-BE49-F238E27FC236}">
                  <a16:creationId xmlns="" xmlns:a16="http://schemas.microsoft.com/office/drawing/2014/main" id="{DC93E15E-349C-4CCC-B2D6-5F8B2AC2900B}"/>
                </a:ext>
              </a:extLst>
            </p:cNvPr>
            <p:cNvGrpSpPr/>
            <p:nvPr/>
          </p:nvGrpSpPr>
          <p:grpSpPr bwMode="auto">
            <a:xfrm>
              <a:off x="6384337" y="998074"/>
              <a:ext cx="755635" cy="755970"/>
              <a:chOff x="4939209" y="2272273"/>
              <a:chExt cx="2359769" cy="2360813"/>
            </a:xfrm>
            <a:grpFill/>
          </p:grpSpPr>
          <p:sp>
            <p:nvSpPr>
              <p:cNvPr id="15" name="椭圆 14">
                <a:extLst>
                  <a:ext uri="{FF2B5EF4-FFF2-40B4-BE49-F238E27FC236}">
                    <a16:creationId xmlns="" xmlns:a16="http://schemas.microsoft.com/office/drawing/2014/main" id="{845014F4-2719-43A3-9FAF-D81CC5263D27}"/>
                  </a:ext>
                </a:extLst>
              </p:cNvPr>
              <p:cNvSpPr/>
              <p:nvPr/>
            </p:nvSpPr>
            <p:spPr>
              <a:xfrm>
                <a:off x="4939209" y="2272273"/>
                <a:ext cx="2359769" cy="2360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49">
                  <a:solidFill>
                    <a:srgbClr val="84AEF7"/>
                  </a:solidFill>
                </a:endParaRPr>
              </a:p>
            </p:txBody>
          </p:sp>
          <p:sp>
            <p:nvSpPr>
              <p:cNvPr id="16" name="椭圆 15">
                <a:extLst>
                  <a:ext uri="{FF2B5EF4-FFF2-40B4-BE49-F238E27FC236}">
                    <a16:creationId xmlns="" xmlns:a16="http://schemas.microsoft.com/office/drawing/2014/main" id="{26896A8E-DED2-4C0A-83A8-D4BAEAD2644D}"/>
                  </a:ext>
                </a:extLst>
              </p:cNvPr>
              <p:cNvSpPr/>
              <p:nvPr/>
            </p:nvSpPr>
            <p:spPr>
              <a:xfrm>
                <a:off x="5287990" y="2632235"/>
                <a:ext cx="1626061" cy="16267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49">
                  <a:solidFill>
                    <a:srgbClr val="84AEF7"/>
                  </a:solidFill>
                </a:endParaRPr>
              </a:p>
            </p:txBody>
          </p:sp>
        </p:grpSp>
        <p:sp>
          <p:nvSpPr>
            <p:cNvPr id="14" name="文本框 50">
              <a:extLst>
                <a:ext uri="{FF2B5EF4-FFF2-40B4-BE49-F238E27FC236}">
                  <a16:creationId xmlns="" xmlns:a16="http://schemas.microsoft.com/office/drawing/2014/main" id="{A979375D-236B-4E66-BE6D-B8D5C971BE13}"/>
                </a:ext>
              </a:extLst>
            </p:cNvPr>
            <p:cNvSpPr txBox="1"/>
            <p:nvPr/>
          </p:nvSpPr>
          <p:spPr>
            <a:xfrm>
              <a:off x="6426213" y="1067992"/>
              <a:ext cx="602513" cy="580568"/>
            </a:xfrm>
            <a:prstGeom prst="rect">
              <a:avLst/>
            </a:prstGeom>
            <a:noFill/>
            <a:ln>
              <a:noFill/>
            </a:ln>
          </p:spPr>
          <p:txBody>
            <a:bodyPr wrap="none">
              <a:spAutoFit/>
            </a:bodyPr>
            <a:lstStyle/>
            <a:p>
              <a:pPr>
                <a:defRPr/>
              </a:pPr>
              <a:r>
                <a:rPr lang="en-US" altLang="zh-CN" sz="3375" dirty="0">
                  <a:solidFill>
                    <a:srgbClr val="FFFFFF"/>
                  </a:solidFill>
                  <a:latin typeface="Impact" panose="020B0806030902050204" pitchFamily="34" charset="0"/>
                </a:rPr>
                <a:t>02</a:t>
              </a:r>
              <a:endParaRPr lang="zh-CN" altLang="en-US" sz="3375" dirty="0">
                <a:solidFill>
                  <a:srgbClr val="FFFFFF"/>
                </a:solidFill>
                <a:latin typeface="Impact" panose="020B0806030902050204" pitchFamily="34" charset="0"/>
              </a:endParaRPr>
            </a:p>
          </p:txBody>
        </p:sp>
      </p:grpSp>
      <p:sp>
        <p:nvSpPr>
          <p:cNvPr id="17" name="单圆角矩形 4">
            <a:extLst>
              <a:ext uri="{FF2B5EF4-FFF2-40B4-BE49-F238E27FC236}">
                <a16:creationId xmlns="" xmlns:a16="http://schemas.microsoft.com/office/drawing/2014/main" id="{11B1B268-C3FB-4AE0-8F8A-D1CE3B54B100}"/>
              </a:ext>
            </a:extLst>
          </p:cNvPr>
          <p:cNvSpPr/>
          <p:nvPr/>
        </p:nvSpPr>
        <p:spPr bwMode="auto">
          <a:xfrm>
            <a:off x="8415328" y="4582214"/>
            <a:ext cx="3575967" cy="2173040"/>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2"/>
          </a:solidFill>
          <a:ln w="9525" cap="flat" cmpd="sng">
            <a:noFill/>
            <a:bevel/>
          </a:ln>
        </p:spPr>
        <p:txBody>
          <a:bodyPr/>
          <a:lstStyle/>
          <a:p>
            <a:endParaRPr lang="zh-CN" altLang="en-US" sz="1659">
              <a:solidFill>
                <a:srgbClr val="FFFFFF"/>
              </a:solidFill>
            </a:endParaRPr>
          </a:p>
        </p:txBody>
      </p:sp>
      <p:sp>
        <p:nvSpPr>
          <p:cNvPr id="18" name="TextBox 14">
            <a:extLst>
              <a:ext uri="{FF2B5EF4-FFF2-40B4-BE49-F238E27FC236}">
                <a16:creationId xmlns="" xmlns:a16="http://schemas.microsoft.com/office/drawing/2014/main" id="{3699C816-05FB-4C8A-AD06-E772BCD6EC87}"/>
              </a:ext>
            </a:extLst>
          </p:cNvPr>
          <p:cNvSpPr txBox="1">
            <a:spLocks noChangeArrowheads="1"/>
          </p:cNvSpPr>
          <p:nvPr/>
        </p:nvSpPr>
        <p:spPr bwMode="auto">
          <a:xfrm>
            <a:off x="8622136" y="5076630"/>
            <a:ext cx="3220977" cy="139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sz="1406" dirty="0">
                <a:solidFill>
                  <a:srgbClr val="FFFFFF"/>
                </a:solidFill>
                <a:latin typeface="微软雅黑" panose="020B0503020204020204" pitchFamily="34" charset="-122"/>
              </a:rPr>
              <a:t>上面的图片可自行更换，动画效果不变，方法是对图片点右键</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设置对象格式</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填充</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填充效果</a:t>
            </a:r>
            <a:r>
              <a:rPr lang="en-US" altLang="zh-CN" sz="1406" dirty="0">
                <a:solidFill>
                  <a:srgbClr val="FFFFFF"/>
                </a:solidFill>
                <a:latin typeface="微软雅黑" panose="020B0503020204020204" pitchFamily="34" charset="-122"/>
              </a:rPr>
              <a:t>-&gt;</a:t>
            </a:r>
            <a:r>
              <a:rPr lang="zh-CN" altLang="en-US" sz="1406" dirty="0">
                <a:solidFill>
                  <a:srgbClr val="FFFFFF"/>
                </a:solidFill>
                <a:latin typeface="微软雅黑" panose="020B0503020204020204" pitchFamily="34" charset="-122"/>
              </a:rPr>
              <a:t>图片，选择事先准备好的图片即可。</a:t>
            </a:r>
          </a:p>
        </p:txBody>
      </p:sp>
      <p:grpSp>
        <p:nvGrpSpPr>
          <p:cNvPr id="19" name="组合 48">
            <a:extLst>
              <a:ext uri="{FF2B5EF4-FFF2-40B4-BE49-F238E27FC236}">
                <a16:creationId xmlns="" xmlns:a16="http://schemas.microsoft.com/office/drawing/2014/main" id="{608BFBF8-2F30-4DBA-869F-D204D134E957}"/>
              </a:ext>
            </a:extLst>
          </p:cNvPr>
          <p:cNvGrpSpPr/>
          <p:nvPr/>
        </p:nvGrpSpPr>
        <p:grpSpPr bwMode="auto">
          <a:xfrm>
            <a:off x="9815516" y="4208474"/>
            <a:ext cx="796516" cy="796515"/>
            <a:chOff x="6388618" y="995815"/>
            <a:chExt cx="755635" cy="755970"/>
          </a:xfrm>
          <a:solidFill>
            <a:schemeClr val="accent1"/>
          </a:solidFill>
        </p:grpSpPr>
        <p:grpSp>
          <p:nvGrpSpPr>
            <p:cNvPr id="20" name="组合 49">
              <a:extLst>
                <a:ext uri="{FF2B5EF4-FFF2-40B4-BE49-F238E27FC236}">
                  <a16:creationId xmlns="" xmlns:a16="http://schemas.microsoft.com/office/drawing/2014/main" id="{5D87B1F0-42F6-49A2-BC16-FD471CCC43DD}"/>
                </a:ext>
              </a:extLst>
            </p:cNvPr>
            <p:cNvGrpSpPr/>
            <p:nvPr/>
          </p:nvGrpSpPr>
          <p:grpSpPr bwMode="auto">
            <a:xfrm>
              <a:off x="6388618" y="995815"/>
              <a:ext cx="755635" cy="755970"/>
              <a:chOff x="4952577" y="2265217"/>
              <a:chExt cx="2359769" cy="2360813"/>
            </a:xfrm>
            <a:grpFill/>
          </p:grpSpPr>
          <p:sp>
            <p:nvSpPr>
              <p:cNvPr id="22" name="椭圆 21">
                <a:extLst>
                  <a:ext uri="{FF2B5EF4-FFF2-40B4-BE49-F238E27FC236}">
                    <a16:creationId xmlns="" xmlns:a16="http://schemas.microsoft.com/office/drawing/2014/main" id="{D8290AAF-1FFB-48D2-9577-FE4C82244809}"/>
                  </a:ext>
                </a:extLst>
              </p:cNvPr>
              <p:cNvSpPr/>
              <p:nvPr/>
            </p:nvSpPr>
            <p:spPr>
              <a:xfrm>
                <a:off x="4952577" y="2265217"/>
                <a:ext cx="2359769" cy="23608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49">
                  <a:solidFill>
                    <a:srgbClr val="84AEF7"/>
                  </a:solidFill>
                </a:endParaRPr>
              </a:p>
            </p:txBody>
          </p:sp>
          <p:sp>
            <p:nvSpPr>
              <p:cNvPr id="23" name="椭圆 22">
                <a:extLst>
                  <a:ext uri="{FF2B5EF4-FFF2-40B4-BE49-F238E27FC236}">
                    <a16:creationId xmlns="" xmlns:a16="http://schemas.microsoft.com/office/drawing/2014/main" id="{4F171AC2-EA32-4D2F-A2BA-6EBACFFD8BE8}"/>
                  </a:ext>
                </a:extLst>
              </p:cNvPr>
              <p:cNvSpPr/>
              <p:nvPr/>
            </p:nvSpPr>
            <p:spPr>
              <a:xfrm>
                <a:off x="5287990" y="2632235"/>
                <a:ext cx="1626061" cy="16267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49">
                  <a:solidFill>
                    <a:srgbClr val="84AEF7"/>
                  </a:solidFill>
                </a:endParaRPr>
              </a:p>
            </p:txBody>
          </p:sp>
        </p:grpSp>
        <p:sp>
          <p:nvSpPr>
            <p:cNvPr id="21" name="文本框 50">
              <a:extLst>
                <a:ext uri="{FF2B5EF4-FFF2-40B4-BE49-F238E27FC236}">
                  <a16:creationId xmlns="" xmlns:a16="http://schemas.microsoft.com/office/drawing/2014/main" id="{126EA899-B29E-4C91-8779-14A92344E51B}"/>
                </a:ext>
              </a:extLst>
            </p:cNvPr>
            <p:cNvSpPr txBox="1"/>
            <p:nvPr/>
          </p:nvSpPr>
          <p:spPr>
            <a:xfrm>
              <a:off x="6424073" y="1065733"/>
              <a:ext cx="613158" cy="580568"/>
            </a:xfrm>
            <a:prstGeom prst="rect">
              <a:avLst/>
            </a:prstGeom>
            <a:noFill/>
            <a:ln>
              <a:noFill/>
            </a:ln>
          </p:spPr>
          <p:txBody>
            <a:bodyPr wrap="none">
              <a:spAutoFit/>
            </a:bodyPr>
            <a:lstStyle/>
            <a:p>
              <a:pPr>
                <a:defRPr/>
              </a:pPr>
              <a:r>
                <a:rPr lang="en-US" altLang="zh-CN" sz="3375" dirty="0">
                  <a:solidFill>
                    <a:srgbClr val="FFFFFF"/>
                  </a:solidFill>
                  <a:latin typeface="Impact" panose="020B0806030902050204" pitchFamily="34" charset="0"/>
                </a:rPr>
                <a:t>03</a:t>
              </a:r>
              <a:endParaRPr lang="zh-CN" altLang="en-US" sz="3375" dirty="0">
                <a:solidFill>
                  <a:srgbClr val="FFFFFF"/>
                </a:solidFill>
                <a:latin typeface="Impact" panose="020B0806030902050204" pitchFamily="34" charset="0"/>
              </a:endParaRPr>
            </a:p>
          </p:txBody>
        </p:sp>
      </p:grpSp>
      <p:grpSp>
        <p:nvGrpSpPr>
          <p:cNvPr id="24" name="淘宝网Chenying0907出品 7"/>
          <p:cNvGrpSpPr/>
          <p:nvPr/>
        </p:nvGrpSpPr>
        <p:grpSpPr>
          <a:xfrm>
            <a:off x="583060" y="342545"/>
            <a:ext cx="637243" cy="227778"/>
            <a:chOff x="264939" y="188640"/>
            <a:chExt cx="604358" cy="216024"/>
          </a:xfrm>
          <a:solidFill>
            <a:schemeClr val="accent1"/>
          </a:solidFill>
        </p:grpSpPr>
        <p:sp>
          <p:nvSpPr>
            <p:cNvPr id="25" name="燕尾形 2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6" name="燕尾形 25"/>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7" name="燕尾形 26"/>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28"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29"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5970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0" grpId="0" animBg="1"/>
      <p:bldP spid="11" grpId="0"/>
      <p:bldP spid="17" grpId="0" animBg="1"/>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59773" y="1478895"/>
            <a:ext cx="5615289" cy="4641971"/>
            <a:chOff x="3119437" y="968375"/>
            <a:chExt cx="5953125" cy="4921250"/>
          </a:xfrm>
          <a:solidFill>
            <a:schemeClr val="bg1">
              <a:lumMod val="50000"/>
            </a:schemeClr>
          </a:solidFill>
        </p:grpSpPr>
        <p:sp>
          <p:nvSpPr>
            <p:cNvPr id="6" name="PA_库_内蒙古"/>
            <p:cNvSpPr>
              <a:spLocks/>
            </p:cNvSpPr>
            <p:nvPr>
              <p:custDataLst>
                <p:tags r:id="rId7"/>
              </p:custDataLst>
            </p:nvPr>
          </p:nvSpPr>
          <p:spPr bwMode="auto">
            <a:xfrm>
              <a:off x="5619749"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7" name="PA_库_甘肃"/>
            <p:cNvSpPr>
              <a:spLocks/>
            </p:cNvSpPr>
            <p:nvPr>
              <p:custDataLst>
                <p:tags r:id="rId8"/>
              </p:custDataLst>
            </p:nvPr>
          </p:nvSpPr>
          <p:spPr bwMode="auto">
            <a:xfrm>
              <a:off x="5118099"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8" name="PA_库_宁夏"/>
            <p:cNvSpPr>
              <a:spLocks/>
            </p:cNvSpPr>
            <p:nvPr>
              <p:custDataLst>
                <p:tags r:id="rId9"/>
              </p:custDataLst>
            </p:nvPr>
          </p:nvSpPr>
          <p:spPr bwMode="auto">
            <a:xfrm>
              <a:off x="6302374"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9" name="PA_库_新疆"/>
            <p:cNvSpPr>
              <a:spLocks/>
            </p:cNvSpPr>
            <p:nvPr>
              <p:custDataLst>
                <p:tags r:id="rId10"/>
              </p:custDataLst>
            </p:nvPr>
          </p:nvSpPr>
          <p:spPr bwMode="auto">
            <a:xfrm>
              <a:off x="3119437"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0" name="PA_库_青海"/>
            <p:cNvSpPr>
              <a:spLocks/>
            </p:cNvSpPr>
            <p:nvPr>
              <p:custDataLst>
                <p:tags r:id="rId11"/>
              </p:custDataLst>
            </p:nvPr>
          </p:nvSpPr>
          <p:spPr bwMode="auto">
            <a:xfrm>
              <a:off x="4665662"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1" name="PA_库_四川"/>
            <p:cNvSpPr>
              <a:spLocks/>
            </p:cNvSpPr>
            <p:nvPr>
              <p:custDataLst>
                <p:tags r:id="rId12"/>
              </p:custDataLst>
            </p:nvPr>
          </p:nvSpPr>
          <p:spPr bwMode="auto">
            <a:xfrm>
              <a:off x="5516562"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2" name="PA_库_西藏"/>
            <p:cNvSpPr>
              <a:spLocks/>
            </p:cNvSpPr>
            <p:nvPr>
              <p:custDataLst>
                <p:tags r:id="rId13"/>
              </p:custDataLst>
            </p:nvPr>
          </p:nvSpPr>
          <p:spPr bwMode="auto">
            <a:xfrm>
              <a:off x="3386137"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3" name="PA_库_云南"/>
            <p:cNvSpPr>
              <a:spLocks/>
            </p:cNvSpPr>
            <p:nvPr>
              <p:custDataLst>
                <p:tags r:id="rId14"/>
              </p:custDataLst>
            </p:nvPr>
          </p:nvSpPr>
          <p:spPr bwMode="auto">
            <a:xfrm>
              <a:off x="5476874"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4" name="PA_库_贵州"/>
            <p:cNvSpPr>
              <a:spLocks/>
            </p:cNvSpPr>
            <p:nvPr>
              <p:custDataLst>
                <p:tags r:id="rId15"/>
              </p:custDataLst>
            </p:nvPr>
          </p:nvSpPr>
          <p:spPr bwMode="auto">
            <a:xfrm>
              <a:off x="6221412"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5" name="PA_库_广西"/>
            <p:cNvSpPr>
              <a:spLocks/>
            </p:cNvSpPr>
            <p:nvPr>
              <p:custDataLst>
                <p:tags r:id="rId16"/>
              </p:custDataLst>
            </p:nvPr>
          </p:nvSpPr>
          <p:spPr bwMode="auto">
            <a:xfrm>
              <a:off x="6335712"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6" name="PA_库_重庆"/>
            <p:cNvSpPr>
              <a:spLocks/>
            </p:cNvSpPr>
            <p:nvPr>
              <p:custDataLst>
                <p:tags r:id="rId17"/>
              </p:custDataLst>
            </p:nvPr>
          </p:nvSpPr>
          <p:spPr bwMode="auto">
            <a:xfrm>
              <a:off x="6462712"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7" name="PA_库_陕西"/>
            <p:cNvSpPr>
              <a:spLocks/>
            </p:cNvSpPr>
            <p:nvPr>
              <p:custDataLst>
                <p:tags r:id="rId18"/>
              </p:custDataLst>
            </p:nvPr>
          </p:nvSpPr>
          <p:spPr bwMode="auto">
            <a:xfrm>
              <a:off x="6462712"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8" name="PA_库_山西"/>
            <p:cNvSpPr>
              <a:spLocks/>
            </p:cNvSpPr>
            <p:nvPr>
              <p:custDataLst>
                <p:tags r:id="rId19"/>
              </p:custDataLst>
            </p:nvPr>
          </p:nvSpPr>
          <p:spPr bwMode="auto">
            <a:xfrm>
              <a:off x="6975474"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19" name="PA_库_湖南"/>
            <p:cNvSpPr>
              <a:spLocks/>
            </p:cNvSpPr>
            <p:nvPr>
              <p:custDataLst>
                <p:tags r:id="rId20"/>
              </p:custDataLst>
            </p:nvPr>
          </p:nvSpPr>
          <p:spPr bwMode="auto">
            <a:xfrm>
              <a:off x="6872287"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0" name="PA_库_湖北"/>
            <p:cNvSpPr>
              <a:spLocks/>
            </p:cNvSpPr>
            <p:nvPr>
              <p:custDataLst>
                <p:tags r:id="rId21"/>
              </p:custDataLst>
            </p:nvPr>
          </p:nvSpPr>
          <p:spPr bwMode="auto">
            <a:xfrm>
              <a:off x="6799262"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1" name="PA_库_广东"/>
            <p:cNvSpPr>
              <a:spLocks/>
            </p:cNvSpPr>
            <p:nvPr>
              <p:custDataLst>
                <p:tags r:id="rId22"/>
              </p:custDataLst>
            </p:nvPr>
          </p:nvSpPr>
          <p:spPr bwMode="auto">
            <a:xfrm>
              <a:off x="6996112"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2" name="PA_库_江西"/>
            <p:cNvSpPr>
              <a:spLocks/>
            </p:cNvSpPr>
            <p:nvPr>
              <p:custDataLst>
                <p:tags r:id="rId23"/>
              </p:custDataLst>
            </p:nvPr>
          </p:nvSpPr>
          <p:spPr bwMode="auto">
            <a:xfrm>
              <a:off x="7435849"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3" name="PA_库_福建"/>
            <p:cNvSpPr>
              <a:spLocks/>
            </p:cNvSpPr>
            <p:nvPr>
              <p:custDataLst>
                <p:tags r:id="rId24"/>
              </p:custDataLst>
            </p:nvPr>
          </p:nvSpPr>
          <p:spPr bwMode="auto">
            <a:xfrm>
              <a:off x="7724774"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4" name="PA_库_浙江"/>
            <p:cNvSpPr>
              <a:spLocks/>
            </p:cNvSpPr>
            <p:nvPr>
              <p:custDataLst>
                <p:tags r:id="rId25"/>
              </p:custDataLst>
            </p:nvPr>
          </p:nvSpPr>
          <p:spPr bwMode="auto">
            <a:xfrm>
              <a:off x="7954962"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5" name="PA_库_安徽"/>
            <p:cNvSpPr>
              <a:spLocks/>
            </p:cNvSpPr>
            <p:nvPr>
              <p:custDataLst>
                <p:tags r:id="rId26"/>
              </p:custDataLst>
            </p:nvPr>
          </p:nvSpPr>
          <p:spPr bwMode="auto">
            <a:xfrm>
              <a:off x="7523162"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6" name="PA_库_天津"/>
            <p:cNvSpPr>
              <a:spLocks/>
            </p:cNvSpPr>
            <p:nvPr>
              <p:custDataLst>
                <p:tags r:id="rId27"/>
              </p:custDataLst>
            </p:nvPr>
          </p:nvSpPr>
          <p:spPr bwMode="auto">
            <a:xfrm>
              <a:off x="7632699"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7" name="PA_库_北京"/>
            <p:cNvSpPr>
              <a:spLocks/>
            </p:cNvSpPr>
            <p:nvPr>
              <p:custDataLst>
                <p:tags r:id="rId28"/>
              </p:custDataLst>
            </p:nvPr>
          </p:nvSpPr>
          <p:spPr bwMode="auto">
            <a:xfrm>
              <a:off x="7486649"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8" name="PA_库_辽宁"/>
            <p:cNvSpPr>
              <a:spLocks/>
            </p:cNvSpPr>
            <p:nvPr>
              <p:custDataLst>
                <p:tags r:id="rId29"/>
              </p:custDataLst>
            </p:nvPr>
          </p:nvSpPr>
          <p:spPr bwMode="auto">
            <a:xfrm>
              <a:off x="7815262"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29" name="PA_库_吉林"/>
            <p:cNvSpPr>
              <a:spLocks/>
            </p:cNvSpPr>
            <p:nvPr>
              <p:custDataLst>
                <p:tags r:id="rId30"/>
              </p:custDataLst>
            </p:nvPr>
          </p:nvSpPr>
          <p:spPr bwMode="auto">
            <a:xfrm>
              <a:off x="7969249"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0" name="PA_库_黑龙江"/>
            <p:cNvSpPr>
              <a:spLocks/>
            </p:cNvSpPr>
            <p:nvPr>
              <p:custDataLst>
                <p:tags r:id="rId31"/>
              </p:custDataLst>
            </p:nvPr>
          </p:nvSpPr>
          <p:spPr bwMode="auto">
            <a:xfrm>
              <a:off x="7761287"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1" name="PA_库_山东"/>
            <p:cNvSpPr>
              <a:spLocks/>
            </p:cNvSpPr>
            <p:nvPr>
              <p:custDataLst>
                <p:tags r:id="rId32"/>
              </p:custDataLst>
            </p:nvPr>
          </p:nvSpPr>
          <p:spPr bwMode="auto">
            <a:xfrm>
              <a:off x="7500937"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2" name="PA_库_上海"/>
            <p:cNvSpPr>
              <a:spLocks/>
            </p:cNvSpPr>
            <p:nvPr>
              <p:custDataLst>
                <p:tags r:id="rId33"/>
              </p:custDataLst>
            </p:nvPr>
          </p:nvSpPr>
          <p:spPr bwMode="auto">
            <a:xfrm>
              <a:off x="8242299"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3" name="PA_库_江苏"/>
            <p:cNvSpPr>
              <a:spLocks/>
            </p:cNvSpPr>
            <p:nvPr>
              <p:custDataLst>
                <p:tags r:id="rId34"/>
              </p:custDataLst>
            </p:nvPr>
          </p:nvSpPr>
          <p:spPr bwMode="auto">
            <a:xfrm>
              <a:off x="7661274"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4" name="PA_库_河北"/>
            <p:cNvSpPr>
              <a:spLocks/>
            </p:cNvSpPr>
            <p:nvPr>
              <p:custDataLst>
                <p:tags r:id="rId35"/>
              </p:custDataLst>
            </p:nvPr>
          </p:nvSpPr>
          <p:spPr bwMode="auto">
            <a:xfrm>
              <a:off x="7300912"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5" name="PA_库_河南"/>
            <p:cNvSpPr>
              <a:spLocks/>
            </p:cNvSpPr>
            <p:nvPr>
              <p:custDataLst>
                <p:tags r:id="rId36"/>
              </p:custDataLst>
            </p:nvPr>
          </p:nvSpPr>
          <p:spPr bwMode="auto">
            <a:xfrm>
              <a:off x="7007224"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6" name="PA_库_台湾"/>
            <p:cNvSpPr>
              <a:spLocks/>
            </p:cNvSpPr>
            <p:nvPr>
              <p:custDataLst>
                <p:tags r:id="rId37"/>
              </p:custDataLst>
            </p:nvPr>
          </p:nvSpPr>
          <p:spPr bwMode="auto">
            <a:xfrm>
              <a:off x="8278812"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sp>
          <p:nvSpPr>
            <p:cNvPr id="37" name="PA_库_海南"/>
            <p:cNvSpPr>
              <a:spLocks/>
            </p:cNvSpPr>
            <p:nvPr>
              <p:custDataLst>
                <p:tags r:id="rId38"/>
              </p:custDataLst>
            </p:nvPr>
          </p:nvSpPr>
          <p:spPr bwMode="auto">
            <a:xfrm>
              <a:off x="6854824"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898">
                <a:solidFill>
                  <a:srgbClr val="FFFFFF"/>
                </a:solidFill>
                <a:latin typeface="Calibri" panose="020F0502020204030204"/>
                <a:ea typeface="宋体" panose="02010600030101010101" pitchFamily="2" charset="-122"/>
              </a:endParaRPr>
            </a:p>
          </p:txBody>
        </p:sp>
      </p:grpSp>
      <p:sp>
        <p:nvSpPr>
          <p:cNvPr id="38" name="PA_椭圆 37"/>
          <p:cNvSpPr/>
          <p:nvPr>
            <p:custDataLst>
              <p:tags r:id="rId1"/>
            </p:custDataLst>
          </p:nvPr>
        </p:nvSpPr>
        <p:spPr>
          <a:xfrm>
            <a:off x="3451272" y="4379379"/>
            <a:ext cx="1452488" cy="1452488"/>
          </a:xfrm>
          <a:prstGeom prst="ellipse">
            <a:avLst/>
          </a:prstGeom>
          <a:solidFill>
            <a:sysClr val="window" lastClr="FFFFFF">
              <a:lumMod val="75000"/>
              <a:alpha val="72000"/>
            </a:sysClr>
          </a:solidFill>
          <a:ln w="0" cap="flat" cmpd="sng" algn="ctr">
            <a:noFill/>
            <a:prstDash val="solid"/>
            <a:miter lim="800000"/>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defTabSz="964326">
              <a:defRPr/>
            </a:pPr>
            <a:endParaRPr lang="zh-CN" altLang="en-US" kern="0">
              <a:solidFill>
                <a:prstClr val="white"/>
              </a:solidFill>
              <a:latin typeface="Calibri" panose="020F0502020204030204"/>
              <a:ea typeface="宋体" panose="02010600030101010101" pitchFamily="2" charset="-122"/>
            </a:endParaRPr>
          </a:p>
        </p:txBody>
      </p:sp>
      <p:sp>
        <p:nvSpPr>
          <p:cNvPr id="39" name="PA_椭圆 38"/>
          <p:cNvSpPr/>
          <p:nvPr>
            <p:custDataLst>
              <p:tags r:id="rId2"/>
            </p:custDataLst>
          </p:nvPr>
        </p:nvSpPr>
        <p:spPr>
          <a:xfrm>
            <a:off x="3949021" y="2933155"/>
            <a:ext cx="1806625" cy="1806625"/>
          </a:xfrm>
          <a:prstGeom prst="ellipse">
            <a:avLst/>
          </a:prstGeom>
          <a:solidFill>
            <a:schemeClr val="accent2">
              <a:alpha val="73000"/>
            </a:schemeClr>
          </a:solidFill>
          <a:ln w="0" cap="flat" cmpd="sng" algn="ctr">
            <a:noFill/>
            <a:prstDash val="solid"/>
            <a:miter lim="800000"/>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defTabSz="964326">
              <a:defRPr/>
            </a:pPr>
            <a:endParaRPr lang="zh-CN" altLang="en-US" kern="0">
              <a:solidFill>
                <a:prstClr val="white"/>
              </a:solidFill>
              <a:latin typeface="Calibri" panose="020F0502020204030204"/>
              <a:ea typeface="宋体" panose="02010600030101010101" pitchFamily="2" charset="-122"/>
            </a:endParaRPr>
          </a:p>
        </p:txBody>
      </p:sp>
      <p:sp>
        <p:nvSpPr>
          <p:cNvPr id="43" name="PA_圆角矩形 4"/>
          <p:cNvSpPr/>
          <p:nvPr>
            <p:custDataLst>
              <p:tags r:id="rId3"/>
            </p:custDataLst>
          </p:nvPr>
        </p:nvSpPr>
        <p:spPr>
          <a:xfrm>
            <a:off x="8012553" y="3335483"/>
            <a:ext cx="48217" cy="878652"/>
          </a:xfrm>
          <a:prstGeom prst="roundRect">
            <a:avLst>
              <a:gd name="adj" fmla="val 50000"/>
            </a:avLst>
          </a:prstGeom>
          <a:solidFill>
            <a:schemeClr val="accent2"/>
          </a:solidFill>
          <a:ln w="12700" cap="flat" cmpd="sng" algn="ctr">
            <a:noFill/>
            <a:prstDash val="solid"/>
            <a:miter lim="800000"/>
          </a:ln>
          <a:effectLst/>
        </p:spPr>
        <p:txBody>
          <a:bodyPr rtlCol="0" anchor="ctr"/>
          <a:lstStyle/>
          <a:p>
            <a:pPr algn="ctr" defTabSz="964326">
              <a:defRPr/>
            </a:pPr>
            <a:endParaRPr lang="zh-CN" altLang="en-US" kern="0">
              <a:solidFill>
                <a:prstClr val="black">
                  <a:lumMod val="85000"/>
                  <a:lumOff val="15000"/>
                </a:prstClr>
              </a:solidFill>
              <a:latin typeface="Calibri" panose="020F0502020204030204"/>
              <a:ea typeface="宋体" panose="02010600030101010101" pitchFamily="2" charset="-122"/>
            </a:endParaRPr>
          </a:p>
        </p:txBody>
      </p:sp>
      <p:grpSp>
        <p:nvGrpSpPr>
          <p:cNvPr id="54" name="组合 53"/>
          <p:cNvGrpSpPr/>
          <p:nvPr/>
        </p:nvGrpSpPr>
        <p:grpSpPr>
          <a:xfrm>
            <a:off x="6477752" y="3443440"/>
            <a:ext cx="1357047" cy="968727"/>
            <a:chOff x="5936486" y="3849272"/>
            <a:chExt cx="1286752" cy="918547"/>
          </a:xfrm>
        </p:grpSpPr>
        <p:sp>
          <p:nvSpPr>
            <p:cNvPr id="44" name="文本框 43"/>
            <p:cNvSpPr txBox="1"/>
            <p:nvPr/>
          </p:nvSpPr>
          <p:spPr>
            <a:xfrm>
              <a:off x="5936486" y="3849272"/>
              <a:ext cx="922924" cy="918547"/>
            </a:xfrm>
            <a:prstGeom prst="rect">
              <a:avLst/>
            </a:prstGeom>
            <a:noFill/>
          </p:spPr>
          <p:txBody>
            <a:bodyPr wrap="none" rtlCol="0">
              <a:spAutoFit/>
            </a:bodyPr>
            <a:lstStyle/>
            <a:p>
              <a:pPr defTabSz="964326">
                <a:defRPr/>
              </a:pPr>
              <a:r>
                <a:rPr lang="en-US" altLang="zh-CN" sz="5695" kern="0" dirty="0">
                  <a:solidFill>
                    <a:prstClr val="black"/>
                  </a:solidFill>
                  <a:latin typeface="微软雅黑 Light" panose="020B0502040204020203" pitchFamily="34" charset="-122"/>
                  <a:ea typeface="微软雅黑 Light" panose="020B0502040204020203" pitchFamily="34" charset="-122"/>
                </a:rPr>
                <a:t>43</a:t>
              </a:r>
              <a:endParaRPr lang="zh-CN" altLang="en-US" sz="5695" kern="0" dirty="0">
                <a:solidFill>
                  <a:prstClr val="black"/>
                </a:solidFill>
                <a:latin typeface="微软雅黑 Light" panose="020B0502040204020203" pitchFamily="34" charset="-122"/>
                <a:ea typeface="微软雅黑 Light" panose="020B0502040204020203" pitchFamily="34" charset="-122"/>
              </a:endParaRPr>
            </a:p>
          </p:txBody>
        </p:sp>
        <p:sp>
          <p:nvSpPr>
            <p:cNvPr id="45" name="文本框 44"/>
            <p:cNvSpPr txBox="1"/>
            <p:nvPr/>
          </p:nvSpPr>
          <p:spPr>
            <a:xfrm>
              <a:off x="6712225" y="4134432"/>
              <a:ext cx="511013" cy="580020"/>
            </a:xfrm>
            <a:prstGeom prst="rect">
              <a:avLst/>
            </a:prstGeom>
            <a:noFill/>
          </p:spPr>
          <p:txBody>
            <a:bodyPr wrap="none" rtlCol="0">
              <a:spAutoFit/>
            </a:bodyPr>
            <a:lstStyle/>
            <a:p>
              <a:pPr defTabSz="964326">
                <a:defRPr/>
              </a:pPr>
              <a:r>
                <a:rPr lang="en-US" altLang="zh-CN" sz="3375" kern="0" dirty="0">
                  <a:solidFill>
                    <a:prstClr val="black"/>
                  </a:solidFill>
                  <a:latin typeface="微软雅黑 Light" panose="020B0502040204020203" pitchFamily="34" charset="-122"/>
                  <a:ea typeface="微软雅黑 Light" panose="020B0502040204020203" pitchFamily="34" charset="-122"/>
                </a:rPr>
                <a:t>%</a:t>
              </a:r>
              <a:endParaRPr lang="zh-CN" altLang="en-US" sz="3375" kern="0" dirty="0">
                <a:solidFill>
                  <a:prstClr val="black"/>
                </a:solidFill>
                <a:latin typeface="微软雅黑 Light" panose="020B0502040204020203" pitchFamily="34" charset="-122"/>
                <a:ea typeface="微软雅黑 Light" panose="020B0502040204020203" pitchFamily="34" charset="-122"/>
              </a:endParaRPr>
            </a:p>
          </p:txBody>
        </p:sp>
      </p:grpSp>
      <p:grpSp>
        <p:nvGrpSpPr>
          <p:cNvPr id="58" name="组合 57"/>
          <p:cNvGrpSpPr/>
          <p:nvPr/>
        </p:nvGrpSpPr>
        <p:grpSpPr>
          <a:xfrm>
            <a:off x="8202217" y="3253579"/>
            <a:ext cx="3830126" cy="1331943"/>
            <a:chOff x="7571624" y="3642271"/>
            <a:chExt cx="3631726" cy="1262948"/>
          </a:xfrm>
        </p:grpSpPr>
        <p:sp>
          <p:nvSpPr>
            <p:cNvPr id="56" name="文本框 55"/>
            <p:cNvSpPr txBox="1"/>
            <p:nvPr/>
          </p:nvSpPr>
          <p:spPr>
            <a:xfrm>
              <a:off x="7571624" y="3642271"/>
              <a:ext cx="1877464" cy="379689"/>
            </a:xfrm>
            <a:prstGeom prst="rect">
              <a:avLst/>
            </a:prstGeom>
            <a:noFill/>
          </p:spPr>
          <p:txBody>
            <a:bodyPr wrap="none" rtlCol="0">
              <a:spAutoFit/>
            </a:bodyPr>
            <a:lstStyle/>
            <a:p>
              <a:r>
                <a:rPr lang="zh-CN" altLang="en-US" sz="2002" b="1" dirty="0">
                  <a:solidFill>
                    <a:schemeClr val="accent2"/>
                  </a:solidFill>
                </a:rPr>
                <a:t>在此输入小标题</a:t>
              </a:r>
            </a:p>
          </p:txBody>
        </p:sp>
        <p:sp>
          <p:nvSpPr>
            <p:cNvPr id="57" name="文本框 56"/>
            <p:cNvSpPr txBox="1"/>
            <p:nvPr/>
          </p:nvSpPr>
          <p:spPr>
            <a:xfrm>
              <a:off x="7584543" y="4029718"/>
              <a:ext cx="3618807" cy="875501"/>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PA_圆角矩形 4"/>
          <p:cNvSpPr/>
          <p:nvPr>
            <p:custDataLst>
              <p:tags r:id="rId4"/>
            </p:custDataLst>
          </p:nvPr>
        </p:nvSpPr>
        <p:spPr>
          <a:xfrm>
            <a:off x="8012553" y="4854795"/>
            <a:ext cx="48217" cy="878652"/>
          </a:xfrm>
          <a:prstGeom prst="roundRect">
            <a:avLst>
              <a:gd name="adj" fmla="val 50000"/>
            </a:avLst>
          </a:prstGeom>
          <a:solidFill>
            <a:schemeClr val="accent1"/>
          </a:solidFill>
          <a:ln w="12700" cap="flat" cmpd="sng" algn="ctr">
            <a:noFill/>
            <a:prstDash val="solid"/>
            <a:miter lim="800000"/>
          </a:ln>
          <a:effectLst/>
        </p:spPr>
        <p:txBody>
          <a:bodyPr rtlCol="0" anchor="ctr"/>
          <a:lstStyle/>
          <a:p>
            <a:pPr algn="ctr" defTabSz="964326">
              <a:defRPr/>
            </a:pPr>
            <a:endParaRPr lang="zh-CN" altLang="en-US" kern="0">
              <a:solidFill>
                <a:prstClr val="black">
                  <a:lumMod val="85000"/>
                  <a:lumOff val="15000"/>
                </a:prstClr>
              </a:solidFill>
              <a:latin typeface="Calibri" panose="020F0502020204030204"/>
              <a:ea typeface="宋体" panose="02010600030101010101" pitchFamily="2" charset="-122"/>
            </a:endParaRPr>
          </a:p>
        </p:txBody>
      </p:sp>
      <p:grpSp>
        <p:nvGrpSpPr>
          <p:cNvPr id="55" name="组合 54"/>
          <p:cNvGrpSpPr/>
          <p:nvPr/>
        </p:nvGrpSpPr>
        <p:grpSpPr>
          <a:xfrm>
            <a:off x="6477752" y="4962753"/>
            <a:ext cx="1357047" cy="968727"/>
            <a:chOff x="5936486" y="5256179"/>
            <a:chExt cx="1286752" cy="918547"/>
          </a:xfrm>
        </p:grpSpPr>
        <p:sp>
          <p:nvSpPr>
            <p:cNvPr id="50" name="文本框 49"/>
            <p:cNvSpPr txBox="1"/>
            <p:nvPr/>
          </p:nvSpPr>
          <p:spPr>
            <a:xfrm>
              <a:off x="5936486" y="5256179"/>
              <a:ext cx="922924" cy="918547"/>
            </a:xfrm>
            <a:prstGeom prst="rect">
              <a:avLst/>
            </a:prstGeom>
            <a:noFill/>
          </p:spPr>
          <p:txBody>
            <a:bodyPr wrap="none" rtlCol="0">
              <a:spAutoFit/>
            </a:bodyPr>
            <a:lstStyle/>
            <a:p>
              <a:pPr defTabSz="964326">
                <a:defRPr/>
              </a:pPr>
              <a:r>
                <a:rPr lang="en-US" altLang="zh-CN" sz="5695" kern="0" dirty="0">
                  <a:solidFill>
                    <a:prstClr val="black"/>
                  </a:solidFill>
                  <a:latin typeface="微软雅黑 Light" panose="020B0502040204020203" pitchFamily="34" charset="-122"/>
                  <a:ea typeface="微软雅黑 Light" panose="020B0502040204020203" pitchFamily="34" charset="-122"/>
                </a:rPr>
                <a:t>29</a:t>
              </a:r>
              <a:endParaRPr lang="zh-CN" altLang="en-US" sz="5695" kern="0" dirty="0">
                <a:solidFill>
                  <a:prstClr val="black"/>
                </a:solidFill>
                <a:latin typeface="微软雅黑 Light" panose="020B0502040204020203" pitchFamily="34" charset="-122"/>
                <a:ea typeface="微软雅黑 Light" panose="020B0502040204020203" pitchFamily="34" charset="-122"/>
              </a:endParaRPr>
            </a:p>
          </p:txBody>
        </p:sp>
        <p:sp>
          <p:nvSpPr>
            <p:cNvPr id="51" name="文本框 50"/>
            <p:cNvSpPr txBox="1"/>
            <p:nvPr/>
          </p:nvSpPr>
          <p:spPr>
            <a:xfrm>
              <a:off x="6712225" y="5541339"/>
              <a:ext cx="511013" cy="580020"/>
            </a:xfrm>
            <a:prstGeom prst="rect">
              <a:avLst/>
            </a:prstGeom>
            <a:noFill/>
          </p:spPr>
          <p:txBody>
            <a:bodyPr wrap="none" rtlCol="0">
              <a:spAutoFit/>
            </a:bodyPr>
            <a:lstStyle/>
            <a:p>
              <a:pPr defTabSz="964326">
                <a:defRPr/>
              </a:pPr>
              <a:r>
                <a:rPr lang="en-US" altLang="zh-CN" sz="3375" kern="0" dirty="0">
                  <a:solidFill>
                    <a:prstClr val="black"/>
                  </a:solidFill>
                  <a:latin typeface="微软雅黑 Light" panose="020B0502040204020203" pitchFamily="34" charset="-122"/>
                  <a:ea typeface="微软雅黑 Light" panose="020B0502040204020203" pitchFamily="34" charset="-122"/>
                </a:rPr>
                <a:t>%</a:t>
              </a:r>
              <a:endParaRPr lang="zh-CN" altLang="en-US" sz="3375" kern="0" dirty="0">
                <a:solidFill>
                  <a:prstClr val="black"/>
                </a:solidFill>
                <a:latin typeface="微软雅黑 Light" panose="020B0502040204020203" pitchFamily="34" charset="-122"/>
                <a:ea typeface="微软雅黑 Light" panose="020B0502040204020203" pitchFamily="34" charset="-122"/>
              </a:endParaRPr>
            </a:p>
          </p:txBody>
        </p:sp>
      </p:grpSp>
      <p:grpSp>
        <p:nvGrpSpPr>
          <p:cNvPr id="59" name="组合 58"/>
          <p:cNvGrpSpPr/>
          <p:nvPr/>
        </p:nvGrpSpPr>
        <p:grpSpPr>
          <a:xfrm>
            <a:off x="8202217" y="4759744"/>
            <a:ext cx="3830126" cy="1331943"/>
            <a:chOff x="7571624" y="3642271"/>
            <a:chExt cx="3631726" cy="1262948"/>
          </a:xfrm>
        </p:grpSpPr>
        <p:sp>
          <p:nvSpPr>
            <p:cNvPr id="60" name="文本框 59"/>
            <p:cNvSpPr txBox="1"/>
            <p:nvPr/>
          </p:nvSpPr>
          <p:spPr>
            <a:xfrm>
              <a:off x="7571624" y="3642271"/>
              <a:ext cx="1877464" cy="379689"/>
            </a:xfrm>
            <a:prstGeom prst="rect">
              <a:avLst/>
            </a:prstGeom>
            <a:noFill/>
          </p:spPr>
          <p:txBody>
            <a:bodyPr wrap="none" rtlCol="0">
              <a:spAutoFit/>
            </a:bodyPr>
            <a:lstStyle/>
            <a:p>
              <a:r>
                <a:rPr lang="zh-CN" altLang="en-US" sz="2002" b="1" dirty="0">
                  <a:solidFill>
                    <a:schemeClr val="accent1"/>
                  </a:solidFill>
                </a:rPr>
                <a:t>在此输入小标题</a:t>
              </a:r>
            </a:p>
          </p:txBody>
        </p:sp>
        <p:sp>
          <p:nvSpPr>
            <p:cNvPr id="61" name="文本框 60"/>
            <p:cNvSpPr txBox="1"/>
            <p:nvPr/>
          </p:nvSpPr>
          <p:spPr>
            <a:xfrm>
              <a:off x="7584543" y="4029718"/>
              <a:ext cx="3618807" cy="875501"/>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2" name="PA_椭圆 61"/>
          <p:cNvSpPr/>
          <p:nvPr>
            <p:custDataLst>
              <p:tags r:id="rId5"/>
            </p:custDataLst>
          </p:nvPr>
        </p:nvSpPr>
        <p:spPr>
          <a:xfrm>
            <a:off x="3204414" y="3537942"/>
            <a:ext cx="1236646" cy="1236646"/>
          </a:xfrm>
          <a:prstGeom prst="ellipse">
            <a:avLst/>
          </a:prstGeom>
          <a:solidFill>
            <a:schemeClr val="accent1">
              <a:alpha val="73000"/>
            </a:schemeClr>
          </a:solidFill>
          <a:ln w="0" cap="flat" cmpd="sng" algn="ctr">
            <a:noFill/>
            <a:prstDash val="solid"/>
            <a:miter lim="800000"/>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defTabSz="964326">
              <a:defRPr/>
            </a:pPr>
            <a:endParaRPr lang="zh-CN" altLang="en-US" kern="0">
              <a:solidFill>
                <a:prstClr val="white"/>
              </a:solidFill>
              <a:latin typeface="Calibri" panose="020F0502020204030204"/>
              <a:ea typeface="宋体" panose="02010600030101010101" pitchFamily="2" charset="-122"/>
            </a:endParaRPr>
          </a:p>
        </p:txBody>
      </p:sp>
      <p:sp>
        <p:nvSpPr>
          <p:cNvPr id="65" name="PA_圆角矩形 4"/>
          <p:cNvSpPr/>
          <p:nvPr>
            <p:custDataLst>
              <p:tags r:id="rId6"/>
            </p:custDataLst>
          </p:nvPr>
        </p:nvSpPr>
        <p:spPr>
          <a:xfrm>
            <a:off x="8012553" y="1829319"/>
            <a:ext cx="48217" cy="878652"/>
          </a:xfrm>
          <a:prstGeom prst="roundRect">
            <a:avLst>
              <a:gd name="adj" fmla="val 50000"/>
            </a:avLst>
          </a:prstGeom>
          <a:solidFill>
            <a:schemeClr val="accent1"/>
          </a:solidFill>
          <a:ln w="12700" cap="flat" cmpd="sng" algn="ctr">
            <a:noFill/>
            <a:prstDash val="solid"/>
            <a:miter lim="800000"/>
          </a:ln>
          <a:effectLst/>
        </p:spPr>
        <p:txBody>
          <a:bodyPr rtlCol="0" anchor="ctr"/>
          <a:lstStyle/>
          <a:p>
            <a:pPr algn="ctr" defTabSz="964326">
              <a:defRPr/>
            </a:pPr>
            <a:endParaRPr lang="zh-CN" altLang="en-US" kern="0">
              <a:solidFill>
                <a:prstClr val="black">
                  <a:lumMod val="85000"/>
                  <a:lumOff val="15000"/>
                </a:prstClr>
              </a:solidFill>
              <a:latin typeface="Calibri" panose="020F0502020204030204"/>
              <a:ea typeface="宋体" panose="02010600030101010101" pitchFamily="2" charset="-122"/>
            </a:endParaRPr>
          </a:p>
        </p:txBody>
      </p:sp>
      <p:grpSp>
        <p:nvGrpSpPr>
          <p:cNvPr id="66" name="组合 65"/>
          <p:cNvGrpSpPr/>
          <p:nvPr/>
        </p:nvGrpSpPr>
        <p:grpSpPr>
          <a:xfrm>
            <a:off x="6477752" y="1937276"/>
            <a:ext cx="1357047" cy="968727"/>
            <a:chOff x="5936486" y="3849272"/>
            <a:chExt cx="1286752" cy="918547"/>
          </a:xfrm>
        </p:grpSpPr>
        <p:sp>
          <p:nvSpPr>
            <p:cNvPr id="70" name="文本框 69"/>
            <p:cNvSpPr txBox="1"/>
            <p:nvPr/>
          </p:nvSpPr>
          <p:spPr>
            <a:xfrm>
              <a:off x="5936486" y="3849272"/>
              <a:ext cx="922924" cy="918547"/>
            </a:xfrm>
            <a:prstGeom prst="rect">
              <a:avLst/>
            </a:prstGeom>
            <a:noFill/>
          </p:spPr>
          <p:txBody>
            <a:bodyPr wrap="none" rtlCol="0">
              <a:spAutoFit/>
            </a:bodyPr>
            <a:lstStyle/>
            <a:p>
              <a:pPr defTabSz="964326">
                <a:defRPr/>
              </a:pPr>
              <a:r>
                <a:rPr lang="en-US" altLang="zh-CN" sz="5695" kern="0" dirty="0">
                  <a:solidFill>
                    <a:prstClr val="black"/>
                  </a:solidFill>
                  <a:latin typeface="微软雅黑 Light" panose="020B0502040204020203" pitchFamily="34" charset="-122"/>
                  <a:ea typeface="微软雅黑 Light" panose="020B0502040204020203" pitchFamily="34" charset="-122"/>
                </a:rPr>
                <a:t>38</a:t>
              </a:r>
              <a:endParaRPr lang="zh-CN" altLang="en-US" sz="5695" kern="0" dirty="0">
                <a:solidFill>
                  <a:prstClr val="black"/>
                </a:solidFill>
                <a:latin typeface="微软雅黑 Light" panose="020B0502040204020203" pitchFamily="34" charset="-122"/>
                <a:ea typeface="微软雅黑 Light" panose="020B0502040204020203" pitchFamily="34" charset="-122"/>
              </a:endParaRPr>
            </a:p>
          </p:txBody>
        </p:sp>
        <p:sp>
          <p:nvSpPr>
            <p:cNvPr id="71" name="文本框 70"/>
            <p:cNvSpPr txBox="1"/>
            <p:nvPr/>
          </p:nvSpPr>
          <p:spPr>
            <a:xfrm>
              <a:off x="6712225" y="4134432"/>
              <a:ext cx="511013" cy="580020"/>
            </a:xfrm>
            <a:prstGeom prst="rect">
              <a:avLst/>
            </a:prstGeom>
            <a:noFill/>
          </p:spPr>
          <p:txBody>
            <a:bodyPr wrap="none" rtlCol="0">
              <a:spAutoFit/>
            </a:bodyPr>
            <a:lstStyle/>
            <a:p>
              <a:pPr defTabSz="964326">
                <a:defRPr/>
              </a:pPr>
              <a:r>
                <a:rPr lang="en-US" altLang="zh-CN" sz="3375" kern="0" dirty="0">
                  <a:solidFill>
                    <a:prstClr val="black"/>
                  </a:solidFill>
                  <a:latin typeface="微软雅黑 Light" panose="020B0502040204020203" pitchFamily="34" charset="-122"/>
                  <a:ea typeface="微软雅黑 Light" panose="020B0502040204020203" pitchFamily="34" charset="-122"/>
                </a:rPr>
                <a:t>%</a:t>
              </a:r>
              <a:endParaRPr lang="zh-CN" altLang="en-US" sz="3375" kern="0" dirty="0">
                <a:solidFill>
                  <a:prstClr val="black"/>
                </a:solidFill>
                <a:latin typeface="微软雅黑 Light" panose="020B0502040204020203" pitchFamily="34" charset="-122"/>
                <a:ea typeface="微软雅黑 Light" panose="020B0502040204020203" pitchFamily="34" charset="-122"/>
              </a:endParaRPr>
            </a:p>
          </p:txBody>
        </p:sp>
      </p:grpSp>
      <p:grpSp>
        <p:nvGrpSpPr>
          <p:cNvPr id="67" name="组合 66"/>
          <p:cNvGrpSpPr/>
          <p:nvPr/>
        </p:nvGrpSpPr>
        <p:grpSpPr>
          <a:xfrm>
            <a:off x="8202217" y="1747415"/>
            <a:ext cx="3830126" cy="1331943"/>
            <a:chOff x="7571624" y="3642271"/>
            <a:chExt cx="3631726" cy="1262948"/>
          </a:xfrm>
        </p:grpSpPr>
        <p:sp>
          <p:nvSpPr>
            <p:cNvPr id="68" name="文本框 67"/>
            <p:cNvSpPr txBox="1"/>
            <p:nvPr/>
          </p:nvSpPr>
          <p:spPr>
            <a:xfrm>
              <a:off x="7571624" y="3642271"/>
              <a:ext cx="1877464" cy="379689"/>
            </a:xfrm>
            <a:prstGeom prst="rect">
              <a:avLst/>
            </a:prstGeom>
            <a:noFill/>
          </p:spPr>
          <p:txBody>
            <a:bodyPr wrap="none" rtlCol="0">
              <a:spAutoFit/>
            </a:bodyPr>
            <a:lstStyle/>
            <a:p>
              <a:r>
                <a:rPr lang="zh-CN" altLang="en-US" sz="2002" b="1" dirty="0">
                  <a:solidFill>
                    <a:schemeClr val="accent1"/>
                  </a:solidFill>
                </a:rPr>
                <a:t>在此输入小标题</a:t>
              </a:r>
            </a:p>
          </p:txBody>
        </p:sp>
        <p:sp>
          <p:nvSpPr>
            <p:cNvPr id="69" name="文本框 68"/>
            <p:cNvSpPr txBox="1"/>
            <p:nvPr/>
          </p:nvSpPr>
          <p:spPr>
            <a:xfrm>
              <a:off x="7584543" y="4029718"/>
              <a:ext cx="3618807" cy="875501"/>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淘宝网Chenying0907出品 7"/>
          <p:cNvGrpSpPr/>
          <p:nvPr/>
        </p:nvGrpSpPr>
        <p:grpSpPr>
          <a:xfrm>
            <a:off x="583060" y="342545"/>
            <a:ext cx="637243" cy="227778"/>
            <a:chOff x="264939" y="188640"/>
            <a:chExt cx="604358" cy="216024"/>
          </a:xfrm>
          <a:solidFill>
            <a:schemeClr val="accent1"/>
          </a:solidFill>
        </p:grpSpPr>
        <p:sp>
          <p:nvSpPr>
            <p:cNvPr id="64" name="燕尾形 63"/>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72" name="燕尾形 71"/>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73" name="燕尾形 72"/>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74"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75"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96733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00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grpId="0" nodeType="withEffect">
                                  <p:stCondLst>
                                    <p:cond delay="2100"/>
                                  </p:stCondLst>
                                  <p:childTnLst>
                                    <p:set>
                                      <p:cBhvr>
                                        <p:cTn id="16" dur="1" fill="hold">
                                          <p:stCondLst>
                                            <p:cond delay="0"/>
                                          </p:stCondLst>
                                        </p:cTn>
                                        <p:tgtEl>
                                          <p:spTgt spid="62"/>
                                        </p:tgtEl>
                                        <p:attrNameLst>
                                          <p:attrName>style.visibility</p:attrName>
                                        </p:attrNameLst>
                                      </p:cBhvr>
                                      <p:to>
                                        <p:strVal val="visible"/>
                                      </p:to>
                                    </p:set>
                                    <p:anim calcmode="lin" valueType="num">
                                      <p:cBhvr>
                                        <p:cTn id="17" dur="500" fill="hold"/>
                                        <p:tgtEl>
                                          <p:spTgt spid="62"/>
                                        </p:tgtEl>
                                        <p:attrNameLst>
                                          <p:attrName>ppt_w</p:attrName>
                                        </p:attrNameLst>
                                      </p:cBhvr>
                                      <p:tavLst>
                                        <p:tav tm="0">
                                          <p:val>
                                            <p:fltVal val="0"/>
                                          </p:val>
                                        </p:tav>
                                        <p:tav tm="100000">
                                          <p:val>
                                            <p:strVal val="#ppt_w"/>
                                          </p:val>
                                        </p:tav>
                                      </p:tavLst>
                                    </p:anim>
                                    <p:anim calcmode="lin" valueType="num">
                                      <p:cBhvr>
                                        <p:cTn id="18" dur="500" fill="hold"/>
                                        <p:tgtEl>
                                          <p:spTgt spid="62"/>
                                        </p:tgtEl>
                                        <p:attrNameLst>
                                          <p:attrName>ppt_h</p:attrName>
                                        </p:attrNameLst>
                                      </p:cBhvr>
                                      <p:tavLst>
                                        <p:tav tm="0">
                                          <p:val>
                                            <p:fltVal val="0"/>
                                          </p:val>
                                        </p:tav>
                                        <p:tav tm="100000">
                                          <p:val>
                                            <p:strVal val="#ppt_h"/>
                                          </p:val>
                                        </p:tav>
                                      </p:tavLst>
                                    </p:anim>
                                    <p:animEffect transition="in" filter="fade">
                                      <p:cBhvr>
                                        <p:cTn id="19" dur="500"/>
                                        <p:tgtEl>
                                          <p:spTgt spid="62"/>
                                        </p:tgtEl>
                                      </p:cBhvr>
                                    </p:animEffect>
                                  </p:childTnLst>
                                </p:cTn>
                              </p:par>
                              <p:par>
                                <p:cTn id="20" presetID="53" presetClass="entr" presetSubtype="16" fill="hold" grpId="0" nodeType="withEffect">
                                  <p:stCondLst>
                                    <p:cond delay="220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16" presetClass="entr" presetSubtype="42" fill="hold" grpId="0" nodeType="withEffect">
                                  <p:stCondLst>
                                    <p:cond delay="2200"/>
                                  </p:stCondLst>
                                  <p:childTnLst>
                                    <p:set>
                                      <p:cBhvr>
                                        <p:cTn id="26" dur="1" fill="hold">
                                          <p:stCondLst>
                                            <p:cond delay="0"/>
                                          </p:stCondLst>
                                        </p:cTn>
                                        <p:tgtEl>
                                          <p:spTgt spid="65"/>
                                        </p:tgtEl>
                                        <p:attrNameLst>
                                          <p:attrName>style.visibility</p:attrName>
                                        </p:attrNameLst>
                                      </p:cBhvr>
                                      <p:to>
                                        <p:strVal val="visible"/>
                                      </p:to>
                                    </p:set>
                                    <p:animEffect transition="in" filter="barn(outHorizontal)">
                                      <p:cBhvr>
                                        <p:cTn id="27" dur="500"/>
                                        <p:tgtEl>
                                          <p:spTgt spid="65"/>
                                        </p:tgtEl>
                                      </p:cBhvr>
                                    </p:animEffect>
                                  </p:childTnLst>
                                </p:cTn>
                              </p:par>
                              <p:par>
                                <p:cTn id="28" presetID="16" presetClass="entr" presetSubtype="42" fill="hold" grpId="0" nodeType="withEffect">
                                  <p:stCondLst>
                                    <p:cond delay="2200"/>
                                  </p:stCondLst>
                                  <p:childTnLst>
                                    <p:set>
                                      <p:cBhvr>
                                        <p:cTn id="29" dur="1" fill="hold">
                                          <p:stCondLst>
                                            <p:cond delay="0"/>
                                          </p:stCondLst>
                                        </p:cTn>
                                        <p:tgtEl>
                                          <p:spTgt spid="43"/>
                                        </p:tgtEl>
                                        <p:attrNameLst>
                                          <p:attrName>style.visibility</p:attrName>
                                        </p:attrNameLst>
                                      </p:cBhvr>
                                      <p:to>
                                        <p:strVal val="visible"/>
                                      </p:to>
                                    </p:set>
                                    <p:animEffect transition="in" filter="barn(outHorizontal)">
                                      <p:cBhvr>
                                        <p:cTn id="30" dur="500"/>
                                        <p:tgtEl>
                                          <p:spTgt spid="43"/>
                                        </p:tgtEl>
                                      </p:cBhvr>
                                    </p:animEffect>
                                  </p:childTnLst>
                                </p:cTn>
                              </p:par>
                              <p:par>
                                <p:cTn id="31" presetID="16" presetClass="entr" presetSubtype="42" fill="hold" grpId="0" nodeType="withEffect">
                                  <p:stCondLst>
                                    <p:cond delay="2200"/>
                                  </p:stCondLst>
                                  <p:childTnLst>
                                    <p:set>
                                      <p:cBhvr>
                                        <p:cTn id="32" dur="1" fill="hold">
                                          <p:stCondLst>
                                            <p:cond delay="0"/>
                                          </p:stCondLst>
                                        </p:cTn>
                                        <p:tgtEl>
                                          <p:spTgt spid="49"/>
                                        </p:tgtEl>
                                        <p:attrNameLst>
                                          <p:attrName>style.visibility</p:attrName>
                                        </p:attrNameLst>
                                      </p:cBhvr>
                                      <p:to>
                                        <p:strVal val="visible"/>
                                      </p:to>
                                    </p:set>
                                    <p:animEffect transition="in" filter="barn(outHorizontal)">
                                      <p:cBhvr>
                                        <p:cTn id="33" dur="500"/>
                                        <p:tgtEl>
                                          <p:spTgt spid="49"/>
                                        </p:tgtEl>
                                      </p:cBhvr>
                                    </p:animEffect>
                                  </p:childTnLst>
                                </p:cTn>
                              </p:par>
                              <p:par>
                                <p:cTn id="34" presetID="10" presetClass="entr" presetSubtype="0" fill="hold" nodeType="withEffect">
                                  <p:stCondLst>
                                    <p:cond delay="2750"/>
                                  </p:stCondLst>
                                  <p:childTnLst>
                                    <p:set>
                                      <p:cBhvr>
                                        <p:cTn id="35" dur="1" fill="hold">
                                          <p:stCondLst>
                                            <p:cond delay="0"/>
                                          </p:stCondLst>
                                        </p:cTn>
                                        <p:tgtEl>
                                          <p:spTgt spid="66"/>
                                        </p:tgtEl>
                                        <p:attrNameLst>
                                          <p:attrName>style.visibility</p:attrName>
                                        </p:attrNameLst>
                                      </p:cBhvr>
                                      <p:to>
                                        <p:strVal val="visible"/>
                                      </p:to>
                                    </p:set>
                                    <p:animEffect transition="in" filter="fade">
                                      <p:cBhvr>
                                        <p:cTn id="36" dur="500"/>
                                        <p:tgtEl>
                                          <p:spTgt spid="66"/>
                                        </p:tgtEl>
                                      </p:cBhvr>
                                    </p:animEffect>
                                  </p:childTnLst>
                                </p:cTn>
                              </p:par>
                              <p:par>
                                <p:cTn id="37" presetID="10" presetClass="entr" presetSubtype="0" fill="hold" nodeType="withEffect">
                                  <p:stCondLst>
                                    <p:cond delay="275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500"/>
                                        <p:tgtEl>
                                          <p:spTgt spid="54"/>
                                        </p:tgtEl>
                                      </p:cBhvr>
                                    </p:animEffect>
                                  </p:childTnLst>
                                </p:cTn>
                              </p:par>
                              <p:par>
                                <p:cTn id="40" presetID="10" presetClass="entr" presetSubtype="0" fill="hold" nodeType="withEffect">
                                  <p:stCondLst>
                                    <p:cond delay="275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par>
                                <p:cTn id="43" presetID="2" presetClass="entr" presetSubtype="2" fill="hold" nodeType="withEffect">
                                  <p:stCondLst>
                                    <p:cond delay="2750"/>
                                  </p:stCondLst>
                                  <p:childTnLst>
                                    <p:set>
                                      <p:cBhvr>
                                        <p:cTn id="44" dur="1" fill="hold">
                                          <p:stCondLst>
                                            <p:cond delay="0"/>
                                          </p:stCondLst>
                                        </p:cTn>
                                        <p:tgtEl>
                                          <p:spTgt spid="67"/>
                                        </p:tgtEl>
                                        <p:attrNameLst>
                                          <p:attrName>style.visibility</p:attrName>
                                        </p:attrNameLst>
                                      </p:cBhvr>
                                      <p:to>
                                        <p:strVal val="visible"/>
                                      </p:to>
                                    </p:set>
                                    <p:anim calcmode="lin" valueType="num">
                                      <p:cBhvr additive="base">
                                        <p:cTn id="45" dur="500" fill="hold"/>
                                        <p:tgtEl>
                                          <p:spTgt spid="67"/>
                                        </p:tgtEl>
                                        <p:attrNameLst>
                                          <p:attrName>ppt_x</p:attrName>
                                        </p:attrNameLst>
                                      </p:cBhvr>
                                      <p:tavLst>
                                        <p:tav tm="0">
                                          <p:val>
                                            <p:strVal val="1+#ppt_w/2"/>
                                          </p:val>
                                        </p:tav>
                                        <p:tav tm="100000">
                                          <p:val>
                                            <p:strVal val="#ppt_x"/>
                                          </p:val>
                                        </p:tav>
                                      </p:tavLst>
                                    </p:anim>
                                    <p:anim calcmode="lin" valueType="num">
                                      <p:cBhvr additive="base">
                                        <p:cTn id="46" dur="500" fill="hold"/>
                                        <p:tgtEl>
                                          <p:spTgt spid="67"/>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275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500" fill="hold"/>
                                        <p:tgtEl>
                                          <p:spTgt spid="58"/>
                                        </p:tgtEl>
                                        <p:attrNameLst>
                                          <p:attrName>ppt_x</p:attrName>
                                        </p:attrNameLst>
                                      </p:cBhvr>
                                      <p:tavLst>
                                        <p:tav tm="0">
                                          <p:val>
                                            <p:strVal val="1+#ppt_w/2"/>
                                          </p:val>
                                        </p:tav>
                                        <p:tav tm="100000">
                                          <p:val>
                                            <p:strVal val="#ppt_x"/>
                                          </p:val>
                                        </p:tav>
                                      </p:tavLst>
                                    </p:anim>
                                    <p:anim calcmode="lin" valueType="num">
                                      <p:cBhvr additive="base">
                                        <p:cTn id="50" dur="500" fill="hold"/>
                                        <p:tgtEl>
                                          <p:spTgt spid="58"/>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275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fill="hold"/>
                                        <p:tgtEl>
                                          <p:spTgt spid="59"/>
                                        </p:tgtEl>
                                        <p:attrNameLst>
                                          <p:attrName>ppt_x</p:attrName>
                                        </p:attrNameLst>
                                      </p:cBhvr>
                                      <p:tavLst>
                                        <p:tav tm="0">
                                          <p:val>
                                            <p:strVal val="1+#ppt_w/2"/>
                                          </p:val>
                                        </p:tav>
                                        <p:tav tm="100000">
                                          <p:val>
                                            <p:strVal val="#ppt_x"/>
                                          </p:val>
                                        </p:tav>
                                      </p:tavLst>
                                    </p:anim>
                                    <p:anim calcmode="lin" valueType="num">
                                      <p:cBhvr additive="base">
                                        <p:cTn id="5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3" grpId="0" animBg="1"/>
      <p:bldP spid="49" grpId="0" animBg="1"/>
      <p:bldP spid="62" grpId="0" animBg="1"/>
      <p:bldP spid="6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6">
            <a:extLst>
              <a:ext uri="{FF2B5EF4-FFF2-40B4-BE49-F238E27FC236}">
                <a16:creationId xmlns="" xmlns:a16="http://schemas.microsoft.com/office/drawing/2014/main" id="{11EAFCF5-7EA8-4CBE-89E5-C9DEF811B269}"/>
              </a:ext>
            </a:extLst>
          </p:cNvPr>
          <p:cNvSpPr/>
          <p:nvPr/>
        </p:nvSpPr>
        <p:spPr>
          <a:xfrm rot="16200000">
            <a:off x="5400287" y="3953403"/>
            <a:ext cx="261178" cy="27010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pic>
        <p:nvPicPr>
          <p:cNvPr id="3" name="Group 1">
            <a:extLst>
              <a:ext uri="{FF2B5EF4-FFF2-40B4-BE49-F238E27FC236}">
                <a16:creationId xmlns="" xmlns:a16="http://schemas.microsoft.com/office/drawing/2014/main" id="{A44D142A-5447-4C05-A043-7044F8D389BB}"/>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982" y="4049393"/>
            <a:ext cx="1797000" cy="82595"/>
          </a:xfrm>
          <a:prstGeom prst="rect">
            <a:avLst/>
          </a:prstGeom>
          <a:noFill/>
          <a:extLst>
            <a:ext uri="{909E8E84-426E-40DD-AFC4-6F175D3DCCD1}">
              <a14:hiddenFill xmlns:a14="http://schemas.microsoft.com/office/drawing/2010/main">
                <a:solidFill>
                  <a:srgbClr val="FFFFFF"/>
                </a:solidFill>
              </a14:hiddenFill>
            </a:ext>
          </a:extLst>
        </p:spPr>
      </p:pic>
      <p:pic>
        <p:nvPicPr>
          <p:cNvPr id="4" name="Group 2">
            <a:extLst>
              <a:ext uri="{FF2B5EF4-FFF2-40B4-BE49-F238E27FC236}">
                <a16:creationId xmlns="" xmlns:a16="http://schemas.microsoft.com/office/drawing/2014/main" id="{3E7149EC-3956-4C51-8E31-D43188CD5301}"/>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5930" y="4056090"/>
            <a:ext cx="1587166" cy="84827"/>
          </a:xfrm>
          <a:prstGeom prst="rect">
            <a:avLst/>
          </a:prstGeom>
          <a:noFill/>
          <a:extLst>
            <a:ext uri="{909E8E84-426E-40DD-AFC4-6F175D3DCCD1}">
              <a14:hiddenFill xmlns:a14="http://schemas.microsoft.com/office/drawing/2010/main">
                <a:solidFill>
                  <a:srgbClr val="FFFFFF"/>
                </a:solidFill>
              </a14:hiddenFill>
            </a:ext>
          </a:extLst>
        </p:spPr>
      </p:pic>
      <p:pic>
        <p:nvPicPr>
          <p:cNvPr id="5" name="Group 3">
            <a:extLst>
              <a:ext uri="{FF2B5EF4-FFF2-40B4-BE49-F238E27FC236}">
                <a16:creationId xmlns="" xmlns:a16="http://schemas.microsoft.com/office/drawing/2014/main" id="{A05798F1-D9E4-44D2-9B47-593CDE8D9331}"/>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7760" y="4058322"/>
            <a:ext cx="1799233" cy="84827"/>
          </a:xfrm>
          <a:prstGeom prst="rect">
            <a:avLst/>
          </a:prstGeom>
          <a:noFill/>
          <a:extLst>
            <a:ext uri="{909E8E84-426E-40DD-AFC4-6F175D3DCCD1}">
              <a14:hiddenFill xmlns:a14="http://schemas.microsoft.com/office/drawing/2010/main">
                <a:solidFill>
                  <a:srgbClr val="FFFFFF"/>
                </a:solidFill>
              </a14:hiddenFill>
            </a:ext>
          </a:extLst>
        </p:spPr>
      </p:pic>
      <p:sp>
        <p:nvSpPr>
          <p:cNvPr id="6" name="Oval 40">
            <a:extLst>
              <a:ext uri="{FF2B5EF4-FFF2-40B4-BE49-F238E27FC236}">
                <a16:creationId xmlns="" xmlns:a16="http://schemas.microsoft.com/office/drawing/2014/main" id="{CBAAE204-14E9-41BD-9687-1440C949A7A7}"/>
              </a:ext>
            </a:extLst>
          </p:cNvPr>
          <p:cNvSpPr/>
          <p:nvPr/>
        </p:nvSpPr>
        <p:spPr>
          <a:xfrm rot="16200000">
            <a:off x="3330945" y="3935545"/>
            <a:ext cx="261178" cy="270109"/>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sp>
        <p:nvSpPr>
          <p:cNvPr id="7" name="Oval 41">
            <a:extLst>
              <a:ext uri="{FF2B5EF4-FFF2-40B4-BE49-F238E27FC236}">
                <a16:creationId xmlns="" xmlns:a16="http://schemas.microsoft.com/office/drawing/2014/main" id="{85F8C751-DD85-42BA-A2DE-A7337989D967}"/>
              </a:ext>
            </a:extLst>
          </p:cNvPr>
          <p:cNvSpPr/>
          <p:nvPr/>
        </p:nvSpPr>
        <p:spPr>
          <a:xfrm rot="16200000">
            <a:off x="7259793" y="3955636"/>
            <a:ext cx="258946" cy="272340"/>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406" noProof="1"/>
          </a:p>
        </p:txBody>
      </p:sp>
      <p:sp>
        <p:nvSpPr>
          <p:cNvPr id="8" name="Isosceles Triangle 45">
            <a:extLst>
              <a:ext uri="{FF2B5EF4-FFF2-40B4-BE49-F238E27FC236}">
                <a16:creationId xmlns="" xmlns:a16="http://schemas.microsoft.com/office/drawing/2014/main" id="{E96DF810-3B8F-4167-AF0D-9AD0DB80AE43}"/>
              </a:ext>
            </a:extLst>
          </p:cNvPr>
          <p:cNvSpPr/>
          <p:nvPr/>
        </p:nvSpPr>
        <p:spPr>
          <a:xfrm>
            <a:off x="3404610" y="3660972"/>
            <a:ext cx="133938" cy="229927"/>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sp>
        <p:nvSpPr>
          <p:cNvPr id="9" name="Isosceles Triangle 48">
            <a:extLst>
              <a:ext uri="{FF2B5EF4-FFF2-40B4-BE49-F238E27FC236}">
                <a16:creationId xmlns="" xmlns:a16="http://schemas.microsoft.com/office/drawing/2014/main" id="{0F1FEF65-D731-416E-B44C-1127AE2D4E93}"/>
              </a:ext>
            </a:extLst>
          </p:cNvPr>
          <p:cNvSpPr/>
          <p:nvPr/>
        </p:nvSpPr>
        <p:spPr>
          <a:xfrm rot="10800000" flipH="1">
            <a:off x="5473951" y="4274855"/>
            <a:ext cx="131706" cy="232159"/>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sp>
        <p:nvSpPr>
          <p:cNvPr id="10" name="Isosceles Triangle 69">
            <a:extLst>
              <a:ext uri="{FF2B5EF4-FFF2-40B4-BE49-F238E27FC236}">
                <a16:creationId xmlns="" xmlns:a16="http://schemas.microsoft.com/office/drawing/2014/main" id="{A2274E15-30A1-468B-BFC2-FDBC6B81D275}"/>
              </a:ext>
            </a:extLst>
          </p:cNvPr>
          <p:cNvSpPr/>
          <p:nvPr/>
        </p:nvSpPr>
        <p:spPr>
          <a:xfrm>
            <a:off x="7320064" y="3687760"/>
            <a:ext cx="131705" cy="229927"/>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406" noProof="1"/>
          </a:p>
        </p:txBody>
      </p:sp>
      <p:sp>
        <p:nvSpPr>
          <p:cNvPr id="11" name="Rectangle 70">
            <a:extLst>
              <a:ext uri="{FF2B5EF4-FFF2-40B4-BE49-F238E27FC236}">
                <a16:creationId xmlns="" xmlns:a16="http://schemas.microsoft.com/office/drawing/2014/main" id="{3D08DA7A-A844-4C6A-A892-A446D20CB49C}"/>
              </a:ext>
            </a:extLst>
          </p:cNvPr>
          <p:cNvSpPr/>
          <p:nvPr/>
        </p:nvSpPr>
        <p:spPr>
          <a:xfrm>
            <a:off x="1873254" y="1951031"/>
            <a:ext cx="3227905" cy="1495641"/>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sp>
        <p:nvSpPr>
          <p:cNvPr id="12" name="TextBox 61">
            <a:extLst>
              <a:ext uri="{FF2B5EF4-FFF2-40B4-BE49-F238E27FC236}">
                <a16:creationId xmlns="" xmlns:a16="http://schemas.microsoft.com/office/drawing/2014/main" id="{AD42CC9A-2217-4D1C-B97B-8A48128DB2C4}"/>
              </a:ext>
            </a:extLst>
          </p:cNvPr>
          <p:cNvSpPr txBox="1">
            <a:spLocks noChangeArrowheads="1"/>
          </p:cNvSpPr>
          <p:nvPr/>
        </p:nvSpPr>
        <p:spPr bwMode="auto">
          <a:xfrm>
            <a:off x="1873254" y="2404188"/>
            <a:ext cx="3227905" cy="81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pPr algn="ctr"/>
            <a:r>
              <a:rPr lang="zh-CN" altLang="en-US" sz="1547">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547">
              <a:solidFill>
                <a:schemeClr val="bg1"/>
              </a:solidFill>
              <a:latin typeface="微软雅黑" panose="020B0503020204020204" pitchFamily="34" charset="-122"/>
              <a:ea typeface="微软雅黑" panose="020B0503020204020204" pitchFamily="34" charset="-122"/>
            </a:endParaRPr>
          </a:p>
        </p:txBody>
      </p:sp>
      <p:sp>
        <p:nvSpPr>
          <p:cNvPr id="13" name="TextBox 62">
            <a:extLst>
              <a:ext uri="{FF2B5EF4-FFF2-40B4-BE49-F238E27FC236}">
                <a16:creationId xmlns="" xmlns:a16="http://schemas.microsoft.com/office/drawing/2014/main" id="{FAAD8E49-F771-43DC-9E90-D3A7C54154C0}"/>
              </a:ext>
            </a:extLst>
          </p:cNvPr>
          <p:cNvSpPr txBox="1">
            <a:spLocks noChangeArrowheads="1"/>
          </p:cNvSpPr>
          <p:nvPr/>
        </p:nvSpPr>
        <p:spPr bwMode="auto">
          <a:xfrm>
            <a:off x="1873254" y="1971122"/>
            <a:ext cx="3227905" cy="371183"/>
          </a:xfrm>
          <a:prstGeom prst="rect">
            <a:avLst/>
          </a:prstGeom>
          <a:solidFill>
            <a:schemeClr val="accent1"/>
          </a:solidFill>
          <a:ln>
            <a:noFill/>
          </a:ln>
          <a:extLst/>
        </p:spPr>
        <p:txBody>
          <a:bodyPr lIns="96435" tIns="48218" rIns="96435" bIns="48218">
            <a:spAutoFit/>
          </a:bodyPr>
          <a:lstStyle/>
          <a:p>
            <a:pPr algn="ctr"/>
            <a:r>
              <a:rPr lang="zh-CN" altLang="en-US" sz="1687" b="1">
                <a:solidFill>
                  <a:schemeClr val="bg1"/>
                </a:solidFill>
                <a:latin typeface="微软雅黑" panose="020B0503020204020204" pitchFamily="34" charset="-122"/>
                <a:ea typeface="微软雅黑" panose="020B0503020204020204" pitchFamily="34" charset="-122"/>
              </a:rPr>
              <a:t>项目一完成情况</a:t>
            </a:r>
            <a:endParaRPr lang="id-ID" altLang="en-US" sz="1687" b="1">
              <a:solidFill>
                <a:schemeClr val="bg1"/>
              </a:solidFill>
              <a:latin typeface="微软雅黑" panose="020B0503020204020204" pitchFamily="34" charset="-122"/>
              <a:ea typeface="微软雅黑" panose="020B0503020204020204" pitchFamily="34" charset="-122"/>
            </a:endParaRPr>
          </a:p>
        </p:txBody>
      </p:sp>
      <p:sp>
        <p:nvSpPr>
          <p:cNvPr id="14" name="Oval 40">
            <a:extLst>
              <a:ext uri="{FF2B5EF4-FFF2-40B4-BE49-F238E27FC236}">
                <a16:creationId xmlns="" xmlns:a16="http://schemas.microsoft.com/office/drawing/2014/main" id="{ABABB61D-D160-4CF2-BEA4-7847133D3D60}"/>
              </a:ext>
            </a:extLst>
          </p:cNvPr>
          <p:cNvSpPr/>
          <p:nvPr/>
        </p:nvSpPr>
        <p:spPr>
          <a:xfrm rot="16200000">
            <a:off x="9359270" y="3961217"/>
            <a:ext cx="258946" cy="270109"/>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406" noProof="1"/>
          </a:p>
        </p:txBody>
      </p:sp>
      <p:sp>
        <p:nvSpPr>
          <p:cNvPr id="15" name="Isosceles Triangle 45">
            <a:extLst>
              <a:ext uri="{FF2B5EF4-FFF2-40B4-BE49-F238E27FC236}">
                <a16:creationId xmlns="" xmlns:a16="http://schemas.microsoft.com/office/drawing/2014/main" id="{2539A389-FA13-4453-A2E4-CD80CCC70F69}"/>
              </a:ext>
            </a:extLst>
          </p:cNvPr>
          <p:cNvSpPr/>
          <p:nvPr/>
        </p:nvSpPr>
        <p:spPr>
          <a:xfrm rot="10800000">
            <a:off x="9431819" y="4297177"/>
            <a:ext cx="131705" cy="232159"/>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406" noProof="1"/>
          </a:p>
        </p:txBody>
      </p:sp>
      <p:pic>
        <p:nvPicPr>
          <p:cNvPr id="16" name="Group 1">
            <a:extLst>
              <a:ext uri="{FF2B5EF4-FFF2-40B4-BE49-F238E27FC236}">
                <a16:creationId xmlns="" xmlns:a16="http://schemas.microsoft.com/office/drawing/2014/main" id="{7A9E82EF-6A67-4077-AE6F-5B1CA3C2548A}"/>
              </a:ext>
            </a:extLst>
          </p:cNvPr>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23797" y="4056090"/>
            <a:ext cx="2475620" cy="84827"/>
          </a:xfrm>
          <a:prstGeom prst="rect">
            <a:avLst/>
          </a:prstGeom>
          <a:noFill/>
          <a:extLst>
            <a:ext uri="{909E8E84-426E-40DD-AFC4-6F175D3DCCD1}">
              <a14:hiddenFill xmlns:a14="http://schemas.microsoft.com/office/drawing/2010/main">
                <a:solidFill>
                  <a:srgbClr val="FFFFFF"/>
                </a:solidFill>
              </a14:hiddenFill>
            </a:ext>
          </a:extLst>
        </p:spPr>
      </p:pic>
      <p:pic>
        <p:nvPicPr>
          <p:cNvPr id="17" name="Group 1">
            <a:extLst>
              <a:ext uri="{FF2B5EF4-FFF2-40B4-BE49-F238E27FC236}">
                <a16:creationId xmlns="" xmlns:a16="http://schemas.microsoft.com/office/drawing/2014/main" id="{C0FFCE3B-19C1-4358-9FC8-03C2961A6EB9}"/>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561" y="4049392"/>
            <a:ext cx="2710011" cy="84827"/>
          </a:xfrm>
          <a:prstGeom prst="rect">
            <a:avLst/>
          </a:prstGeom>
          <a:noFill/>
          <a:extLst>
            <a:ext uri="{909E8E84-426E-40DD-AFC4-6F175D3DCCD1}">
              <a14:hiddenFill xmlns:a14="http://schemas.microsoft.com/office/drawing/2010/main">
                <a:solidFill>
                  <a:srgbClr val="FFFFFF"/>
                </a:solidFill>
              </a14:hiddenFill>
            </a:ext>
          </a:extLst>
        </p:spPr>
      </p:pic>
      <p:sp>
        <p:nvSpPr>
          <p:cNvPr id="18" name="Oval 71">
            <a:extLst>
              <a:ext uri="{FF2B5EF4-FFF2-40B4-BE49-F238E27FC236}">
                <a16:creationId xmlns="" xmlns:a16="http://schemas.microsoft.com/office/drawing/2014/main" id="{AB00F04F-B599-4BD4-9147-97591400C174}"/>
              </a:ext>
            </a:extLst>
          </p:cNvPr>
          <p:cNvSpPr/>
          <p:nvPr/>
        </p:nvSpPr>
        <p:spPr>
          <a:xfrm>
            <a:off x="4706041" y="1591632"/>
            <a:ext cx="674154" cy="674154"/>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r>
              <a:rPr lang="en-US" sz="3234" b="1" noProof="1">
                <a:solidFill>
                  <a:schemeClr val="accent1"/>
                </a:solidFill>
                <a:latin typeface="微软雅黑" panose="020B0503020204020204" pitchFamily="34" charset="-122"/>
                <a:ea typeface="微软雅黑" panose="020B0503020204020204" pitchFamily="34" charset="-122"/>
              </a:rPr>
              <a:t>1</a:t>
            </a:r>
            <a:endParaRPr lang="id-ID" sz="3234" b="1" noProof="1">
              <a:solidFill>
                <a:schemeClr val="accent1"/>
              </a:solidFill>
              <a:latin typeface="微软雅黑" panose="020B0503020204020204" pitchFamily="34" charset="-122"/>
              <a:ea typeface="微软雅黑" panose="020B0503020204020204" pitchFamily="34" charset="-122"/>
            </a:endParaRPr>
          </a:p>
        </p:txBody>
      </p:sp>
      <p:sp>
        <p:nvSpPr>
          <p:cNvPr id="19" name="TextBox 72">
            <a:extLst>
              <a:ext uri="{FF2B5EF4-FFF2-40B4-BE49-F238E27FC236}">
                <a16:creationId xmlns="" xmlns:a16="http://schemas.microsoft.com/office/drawing/2014/main" id="{3FF152C5-9DA9-4EAC-A5EA-3C87D7143DAF}"/>
              </a:ext>
            </a:extLst>
          </p:cNvPr>
          <p:cNvSpPr txBox="1">
            <a:spLocks noChangeArrowheads="1"/>
          </p:cNvSpPr>
          <p:nvPr/>
        </p:nvSpPr>
        <p:spPr bwMode="auto">
          <a:xfrm rot="16200000">
            <a:off x="7302895" y="2636236"/>
            <a:ext cx="688402" cy="34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5" tIns="48218" rIns="96435" bIns="48218">
            <a:spAutoFit/>
          </a:bodyPr>
          <a:lstStyle/>
          <a:p>
            <a:r>
              <a:rPr lang="id-ID" altLang="en-US" sz="1547">
                <a:solidFill>
                  <a:schemeClr val="bg1"/>
                </a:solidFill>
                <a:latin typeface="微软雅黑" panose="020B0503020204020204" pitchFamily="34" charset="-122"/>
                <a:ea typeface="微软雅黑" panose="020B0503020204020204" pitchFamily="34" charset="-122"/>
              </a:rPr>
              <a:t>2014</a:t>
            </a:r>
          </a:p>
        </p:txBody>
      </p:sp>
      <p:sp>
        <p:nvSpPr>
          <p:cNvPr id="20" name="Rectangle 70">
            <a:extLst>
              <a:ext uri="{FF2B5EF4-FFF2-40B4-BE49-F238E27FC236}">
                <a16:creationId xmlns="" xmlns:a16="http://schemas.microsoft.com/office/drawing/2014/main" id="{4EE1D25A-89A9-4C05-830E-C0B8ACA65484}"/>
              </a:ext>
            </a:extLst>
          </p:cNvPr>
          <p:cNvSpPr/>
          <p:nvPr/>
        </p:nvSpPr>
        <p:spPr>
          <a:xfrm>
            <a:off x="5775313" y="1951031"/>
            <a:ext cx="3227905" cy="1495641"/>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sp>
        <p:nvSpPr>
          <p:cNvPr id="21" name="TextBox 74">
            <a:extLst>
              <a:ext uri="{FF2B5EF4-FFF2-40B4-BE49-F238E27FC236}">
                <a16:creationId xmlns="" xmlns:a16="http://schemas.microsoft.com/office/drawing/2014/main" id="{AD6C61BE-004C-4870-8B14-296A03C8A259}"/>
              </a:ext>
            </a:extLst>
          </p:cNvPr>
          <p:cNvSpPr txBox="1">
            <a:spLocks noChangeArrowheads="1"/>
          </p:cNvSpPr>
          <p:nvPr/>
        </p:nvSpPr>
        <p:spPr bwMode="auto">
          <a:xfrm>
            <a:off x="5775313" y="2404188"/>
            <a:ext cx="3227905" cy="81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pPr algn="ctr"/>
            <a:r>
              <a:rPr lang="zh-CN" altLang="en-US" sz="1547" dirty="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547" dirty="0">
              <a:solidFill>
                <a:schemeClr val="bg1"/>
              </a:solidFill>
              <a:latin typeface="微软雅黑" panose="020B0503020204020204" pitchFamily="34" charset="-122"/>
              <a:ea typeface="微软雅黑" panose="020B0503020204020204" pitchFamily="34" charset="-122"/>
            </a:endParaRPr>
          </a:p>
        </p:txBody>
      </p:sp>
      <p:sp>
        <p:nvSpPr>
          <p:cNvPr id="22" name="TextBox 75">
            <a:extLst>
              <a:ext uri="{FF2B5EF4-FFF2-40B4-BE49-F238E27FC236}">
                <a16:creationId xmlns="" xmlns:a16="http://schemas.microsoft.com/office/drawing/2014/main" id="{97348E98-84CF-4127-9BAB-E2BA501DDB89}"/>
              </a:ext>
            </a:extLst>
          </p:cNvPr>
          <p:cNvSpPr txBox="1">
            <a:spLocks noChangeArrowheads="1"/>
          </p:cNvSpPr>
          <p:nvPr/>
        </p:nvSpPr>
        <p:spPr bwMode="auto">
          <a:xfrm>
            <a:off x="5775313" y="1968889"/>
            <a:ext cx="3227905" cy="37118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pPr algn="ctr"/>
            <a:r>
              <a:rPr lang="zh-CN" altLang="en-US" sz="1687" b="1">
                <a:solidFill>
                  <a:schemeClr val="bg1"/>
                </a:solidFill>
                <a:latin typeface="微软雅黑" panose="020B0503020204020204" pitchFamily="34" charset="-122"/>
                <a:ea typeface="微软雅黑" panose="020B0503020204020204" pitchFamily="34" charset="-122"/>
              </a:rPr>
              <a:t>项目三完成情况</a:t>
            </a:r>
            <a:endParaRPr lang="id-ID" altLang="en-US" sz="1687" b="1">
              <a:solidFill>
                <a:schemeClr val="bg1"/>
              </a:solidFill>
              <a:latin typeface="微软雅黑" panose="020B0503020204020204" pitchFamily="34" charset="-122"/>
              <a:ea typeface="微软雅黑" panose="020B0503020204020204" pitchFamily="34" charset="-122"/>
            </a:endParaRPr>
          </a:p>
        </p:txBody>
      </p:sp>
      <p:sp>
        <p:nvSpPr>
          <p:cNvPr id="23" name="Oval 71">
            <a:extLst>
              <a:ext uri="{FF2B5EF4-FFF2-40B4-BE49-F238E27FC236}">
                <a16:creationId xmlns="" xmlns:a16="http://schemas.microsoft.com/office/drawing/2014/main" id="{5984E068-FC82-4698-99EA-B08A1E0AA174}"/>
              </a:ext>
            </a:extLst>
          </p:cNvPr>
          <p:cNvSpPr/>
          <p:nvPr/>
        </p:nvSpPr>
        <p:spPr>
          <a:xfrm>
            <a:off x="8608101" y="1591632"/>
            <a:ext cx="674154" cy="674154"/>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r>
              <a:rPr lang="en-US" sz="3234" b="1" noProof="1">
                <a:solidFill>
                  <a:schemeClr val="accent1"/>
                </a:solidFill>
                <a:latin typeface="微软雅黑" panose="020B0503020204020204" pitchFamily="34" charset="-122"/>
                <a:ea typeface="微软雅黑" panose="020B0503020204020204" pitchFamily="34" charset="-122"/>
              </a:rPr>
              <a:t>3</a:t>
            </a:r>
            <a:endParaRPr lang="id-ID" sz="3234" b="1" noProof="1">
              <a:solidFill>
                <a:schemeClr val="accent1"/>
              </a:solidFill>
              <a:latin typeface="微软雅黑" panose="020B0503020204020204" pitchFamily="34" charset="-122"/>
              <a:ea typeface="微软雅黑" panose="020B0503020204020204" pitchFamily="34" charset="-122"/>
            </a:endParaRPr>
          </a:p>
        </p:txBody>
      </p:sp>
      <p:sp>
        <p:nvSpPr>
          <p:cNvPr id="24" name="Rectangle 70">
            <a:extLst>
              <a:ext uri="{FF2B5EF4-FFF2-40B4-BE49-F238E27FC236}">
                <a16:creationId xmlns="" xmlns:a16="http://schemas.microsoft.com/office/drawing/2014/main" id="{97F4FA10-DCAE-4E7F-8773-199CB91C3EC6}"/>
              </a:ext>
            </a:extLst>
          </p:cNvPr>
          <p:cNvSpPr/>
          <p:nvPr/>
        </p:nvSpPr>
        <p:spPr>
          <a:xfrm>
            <a:off x="3933665" y="4855253"/>
            <a:ext cx="3227905" cy="1495641"/>
          </a:xfrm>
          <a:prstGeom prst="rect">
            <a:avLst/>
          </a:prstGeom>
          <a:noFill/>
          <a:ln w="38100">
            <a:solidFill>
              <a:schemeClr val="accent2"/>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sp>
        <p:nvSpPr>
          <p:cNvPr id="25" name="TextBox 78">
            <a:extLst>
              <a:ext uri="{FF2B5EF4-FFF2-40B4-BE49-F238E27FC236}">
                <a16:creationId xmlns="" xmlns:a16="http://schemas.microsoft.com/office/drawing/2014/main" id="{67D6EE22-8467-48EC-89FF-7280FADF5A2B}"/>
              </a:ext>
            </a:extLst>
          </p:cNvPr>
          <p:cNvSpPr txBox="1">
            <a:spLocks noChangeArrowheads="1"/>
          </p:cNvSpPr>
          <p:nvPr/>
        </p:nvSpPr>
        <p:spPr bwMode="auto">
          <a:xfrm>
            <a:off x="3933665" y="5308409"/>
            <a:ext cx="3227905" cy="81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pPr algn="ctr"/>
            <a:r>
              <a:rPr lang="zh-CN" altLang="en-US" sz="1547">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547">
              <a:solidFill>
                <a:schemeClr val="bg1"/>
              </a:solidFill>
              <a:latin typeface="微软雅黑" panose="020B0503020204020204" pitchFamily="34" charset="-122"/>
              <a:ea typeface="微软雅黑" panose="020B0503020204020204" pitchFamily="34" charset="-122"/>
            </a:endParaRPr>
          </a:p>
        </p:txBody>
      </p:sp>
      <p:sp>
        <p:nvSpPr>
          <p:cNvPr id="26" name="TextBox 79">
            <a:extLst>
              <a:ext uri="{FF2B5EF4-FFF2-40B4-BE49-F238E27FC236}">
                <a16:creationId xmlns="" xmlns:a16="http://schemas.microsoft.com/office/drawing/2014/main" id="{33C8AB95-0E44-4592-A42E-94446033F70B}"/>
              </a:ext>
            </a:extLst>
          </p:cNvPr>
          <p:cNvSpPr txBox="1">
            <a:spLocks noChangeArrowheads="1"/>
          </p:cNvSpPr>
          <p:nvPr/>
        </p:nvSpPr>
        <p:spPr bwMode="auto">
          <a:xfrm>
            <a:off x="3933665" y="4873111"/>
            <a:ext cx="3227905" cy="371183"/>
          </a:xfrm>
          <a:prstGeom prst="rect">
            <a:avLst/>
          </a:prstGeom>
          <a:solidFill>
            <a:schemeClr val="accent2"/>
          </a:solidFill>
          <a:ln>
            <a:noFill/>
          </a:ln>
          <a:extLst/>
        </p:spPr>
        <p:txBody>
          <a:bodyPr lIns="96435" tIns="48218" rIns="96435" bIns="48218">
            <a:spAutoFit/>
          </a:bodyPr>
          <a:lstStyle/>
          <a:p>
            <a:pPr algn="ctr"/>
            <a:r>
              <a:rPr lang="zh-CN" altLang="en-US" sz="1687" b="1">
                <a:solidFill>
                  <a:schemeClr val="bg1"/>
                </a:solidFill>
                <a:latin typeface="微软雅黑" panose="020B0503020204020204" pitchFamily="34" charset="-122"/>
                <a:ea typeface="微软雅黑" panose="020B0503020204020204" pitchFamily="34" charset="-122"/>
              </a:rPr>
              <a:t>项目二完成情况</a:t>
            </a:r>
            <a:endParaRPr lang="id-ID" altLang="en-US" sz="1687" b="1">
              <a:solidFill>
                <a:schemeClr val="bg1"/>
              </a:solidFill>
              <a:latin typeface="微软雅黑" panose="020B0503020204020204" pitchFamily="34" charset="-122"/>
              <a:ea typeface="微软雅黑" panose="020B0503020204020204" pitchFamily="34" charset="-122"/>
            </a:endParaRPr>
          </a:p>
        </p:txBody>
      </p:sp>
      <p:sp>
        <p:nvSpPr>
          <p:cNvPr id="27" name="Oval 71">
            <a:extLst>
              <a:ext uri="{FF2B5EF4-FFF2-40B4-BE49-F238E27FC236}">
                <a16:creationId xmlns="" xmlns:a16="http://schemas.microsoft.com/office/drawing/2014/main" id="{ED21B127-9559-41D2-B7A7-9801179DF89F}"/>
              </a:ext>
            </a:extLst>
          </p:cNvPr>
          <p:cNvSpPr/>
          <p:nvPr/>
        </p:nvSpPr>
        <p:spPr>
          <a:xfrm>
            <a:off x="6766454" y="4495852"/>
            <a:ext cx="674154" cy="671922"/>
          </a:xfrm>
          <a:prstGeom prst="ellipse">
            <a:avLst/>
          </a:prstGeom>
          <a:solidFill>
            <a:schemeClr val="bg1">
              <a:lumMod val="95000"/>
            </a:schemeClr>
          </a:solidFill>
          <a:ln w="730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r>
              <a:rPr lang="en-US" sz="3234" b="1" noProof="1">
                <a:solidFill>
                  <a:schemeClr val="accent2"/>
                </a:solidFill>
                <a:latin typeface="微软雅黑" panose="020B0503020204020204" pitchFamily="34" charset="-122"/>
                <a:ea typeface="微软雅黑" panose="020B0503020204020204" pitchFamily="34" charset="-122"/>
              </a:rPr>
              <a:t>2</a:t>
            </a:r>
            <a:endParaRPr lang="id-ID" sz="3234" b="1" noProof="1">
              <a:solidFill>
                <a:schemeClr val="accent2"/>
              </a:solidFill>
              <a:latin typeface="微软雅黑" panose="020B0503020204020204" pitchFamily="34" charset="-122"/>
              <a:ea typeface="微软雅黑" panose="020B0503020204020204" pitchFamily="34" charset="-122"/>
            </a:endParaRPr>
          </a:p>
        </p:txBody>
      </p:sp>
      <p:sp>
        <p:nvSpPr>
          <p:cNvPr id="28" name="TextBox 81">
            <a:extLst>
              <a:ext uri="{FF2B5EF4-FFF2-40B4-BE49-F238E27FC236}">
                <a16:creationId xmlns="" xmlns:a16="http://schemas.microsoft.com/office/drawing/2014/main" id="{3B6C2510-4083-40AD-ADB4-234A35136747}"/>
              </a:ext>
            </a:extLst>
          </p:cNvPr>
          <p:cNvSpPr txBox="1">
            <a:spLocks noChangeArrowheads="1"/>
          </p:cNvSpPr>
          <p:nvPr/>
        </p:nvSpPr>
        <p:spPr bwMode="auto">
          <a:xfrm rot="16200000">
            <a:off x="9421346" y="5539344"/>
            <a:ext cx="688402" cy="34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5" tIns="48218" rIns="96435" bIns="48218">
            <a:spAutoFit/>
          </a:bodyPr>
          <a:lstStyle/>
          <a:p>
            <a:r>
              <a:rPr lang="id-ID" altLang="en-US" sz="1547">
                <a:solidFill>
                  <a:schemeClr val="bg1"/>
                </a:solidFill>
                <a:latin typeface="微软雅黑" panose="020B0503020204020204" pitchFamily="34" charset="-122"/>
                <a:ea typeface="微软雅黑" panose="020B0503020204020204" pitchFamily="34" charset="-122"/>
              </a:rPr>
              <a:t>2014</a:t>
            </a:r>
          </a:p>
        </p:txBody>
      </p:sp>
      <p:sp>
        <p:nvSpPr>
          <p:cNvPr id="29" name="Rectangle 70">
            <a:extLst>
              <a:ext uri="{FF2B5EF4-FFF2-40B4-BE49-F238E27FC236}">
                <a16:creationId xmlns="" xmlns:a16="http://schemas.microsoft.com/office/drawing/2014/main" id="{66873681-3D31-47C3-BE65-532497515E38}"/>
              </a:ext>
            </a:extLst>
          </p:cNvPr>
          <p:cNvSpPr/>
          <p:nvPr/>
        </p:nvSpPr>
        <p:spPr>
          <a:xfrm>
            <a:off x="7893764" y="4853020"/>
            <a:ext cx="3227905" cy="1495641"/>
          </a:xfrm>
          <a:prstGeom prst="rect">
            <a:avLst/>
          </a:prstGeom>
          <a:noFill/>
          <a:ln w="38100">
            <a:solidFill>
              <a:schemeClr val="accent2"/>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endParaRPr lang="id-ID" sz="1547" noProof="1">
              <a:latin typeface="微软雅黑" panose="020B0503020204020204" pitchFamily="34" charset="-122"/>
              <a:ea typeface="微软雅黑" panose="020B0503020204020204" pitchFamily="34" charset="-122"/>
            </a:endParaRPr>
          </a:p>
        </p:txBody>
      </p:sp>
      <p:sp>
        <p:nvSpPr>
          <p:cNvPr id="30" name="TextBox 83">
            <a:extLst>
              <a:ext uri="{FF2B5EF4-FFF2-40B4-BE49-F238E27FC236}">
                <a16:creationId xmlns="" xmlns:a16="http://schemas.microsoft.com/office/drawing/2014/main" id="{4B1B09C6-9969-45FC-AB20-254179902E95}"/>
              </a:ext>
            </a:extLst>
          </p:cNvPr>
          <p:cNvSpPr txBox="1">
            <a:spLocks noChangeArrowheads="1"/>
          </p:cNvSpPr>
          <p:nvPr/>
        </p:nvSpPr>
        <p:spPr bwMode="auto">
          <a:xfrm>
            <a:off x="7893764" y="5306178"/>
            <a:ext cx="3227905" cy="81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pPr algn="ctr"/>
            <a:r>
              <a:rPr lang="zh-CN" altLang="en-US" sz="1547">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547">
              <a:solidFill>
                <a:schemeClr val="bg1"/>
              </a:solidFill>
              <a:latin typeface="微软雅黑" panose="020B0503020204020204" pitchFamily="34" charset="-122"/>
              <a:ea typeface="微软雅黑" panose="020B0503020204020204" pitchFamily="34" charset="-122"/>
            </a:endParaRPr>
          </a:p>
        </p:txBody>
      </p:sp>
      <p:sp>
        <p:nvSpPr>
          <p:cNvPr id="31" name="TextBox 84">
            <a:extLst>
              <a:ext uri="{FF2B5EF4-FFF2-40B4-BE49-F238E27FC236}">
                <a16:creationId xmlns="" xmlns:a16="http://schemas.microsoft.com/office/drawing/2014/main" id="{6D0C959E-6D9D-4D5C-A14E-2F5796A136E7}"/>
              </a:ext>
            </a:extLst>
          </p:cNvPr>
          <p:cNvSpPr txBox="1">
            <a:spLocks noChangeArrowheads="1"/>
          </p:cNvSpPr>
          <p:nvPr/>
        </p:nvSpPr>
        <p:spPr bwMode="auto">
          <a:xfrm>
            <a:off x="7893764" y="4873111"/>
            <a:ext cx="3227905" cy="371183"/>
          </a:xfrm>
          <a:prstGeom prst="rect">
            <a:avLst/>
          </a:prstGeom>
          <a:solidFill>
            <a:schemeClr val="accent2"/>
          </a:solidFill>
          <a:ln>
            <a:noFill/>
          </a:ln>
          <a:extLst/>
        </p:spPr>
        <p:txBody>
          <a:bodyPr lIns="96435" tIns="48218" rIns="96435" bIns="48218">
            <a:spAutoFit/>
          </a:bodyPr>
          <a:lstStyle/>
          <a:p>
            <a:pPr algn="ctr"/>
            <a:r>
              <a:rPr lang="zh-CN" altLang="en-US" sz="1687" b="1">
                <a:solidFill>
                  <a:schemeClr val="bg1"/>
                </a:solidFill>
                <a:latin typeface="微软雅黑" panose="020B0503020204020204" pitchFamily="34" charset="-122"/>
                <a:ea typeface="微软雅黑" panose="020B0503020204020204" pitchFamily="34" charset="-122"/>
              </a:rPr>
              <a:t>项目四完成情况</a:t>
            </a:r>
            <a:endParaRPr lang="id-ID" altLang="en-US" sz="1687" b="1">
              <a:solidFill>
                <a:schemeClr val="bg1"/>
              </a:solidFill>
              <a:latin typeface="微软雅黑" panose="020B0503020204020204" pitchFamily="34" charset="-122"/>
              <a:ea typeface="微软雅黑" panose="020B0503020204020204" pitchFamily="34" charset="-122"/>
            </a:endParaRPr>
          </a:p>
        </p:txBody>
      </p:sp>
      <p:sp>
        <p:nvSpPr>
          <p:cNvPr id="32" name="Oval 71">
            <a:extLst>
              <a:ext uri="{FF2B5EF4-FFF2-40B4-BE49-F238E27FC236}">
                <a16:creationId xmlns="" xmlns:a16="http://schemas.microsoft.com/office/drawing/2014/main" id="{24203DE0-BC99-47B5-92F2-86DC4E02B8CD}"/>
              </a:ext>
            </a:extLst>
          </p:cNvPr>
          <p:cNvSpPr/>
          <p:nvPr/>
        </p:nvSpPr>
        <p:spPr>
          <a:xfrm>
            <a:off x="10726554" y="4493621"/>
            <a:ext cx="674154" cy="674154"/>
          </a:xfrm>
          <a:prstGeom prst="ellipse">
            <a:avLst/>
          </a:prstGeom>
          <a:solidFill>
            <a:schemeClr val="bg1">
              <a:lumMod val="95000"/>
            </a:schemeClr>
          </a:solidFill>
          <a:ln w="730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fontAlgn="auto"/>
            <a:r>
              <a:rPr lang="en-US" sz="3234" b="1" noProof="1">
                <a:solidFill>
                  <a:schemeClr val="accent2"/>
                </a:solidFill>
                <a:latin typeface="微软雅黑" panose="020B0503020204020204" pitchFamily="34" charset="-122"/>
                <a:ea typeface="微软雅黑" panose="020B0503020204020204" pitchFamily="34" charset="-122"/>
              </a:rPr>
              <a:t>4</a:t>
            </a:r>
            <a:endParaRPr lang="id-ID" sz="3234" b="1" noProof="1">
              <a:solidFill>
                <a:schemeClr val="accent2"/>
              </a:solidFill>
              <a:latin typeface="微软雅黑" panose="020B0503020204020204" pitchFamily="34" charset="-122"/>
              <a:ea typeface="微软雅黑" panose="020B0503020204020204" pitchFamily="34" charset="-122"/>
            </a:endParaRPr>
          </a:p>
        </p:txBody>
      </p:sp>
      <p:grpSp>
        <p:nvGrpSpPr>
          <p:cNvPr id="33" name="淘宝网Chenying0907出品 7"/>
          <p:cNvGrpSpPr/>
          <p:nvPr/>
        </p:nvGrpSpPr>
        <p:grpSpPr>
          <a:xfrm>
            <a:off x="583060" y="342545"/>
            <a:ext cx="637243" cy="227778"/>
            <a:chOff x="264939" y="188640"/>
            <a:chExt cx="604358" cy="216024"/>
          </a:xfrm>
          <a:solidFill>
            <a:schemeClr val="accent1"/>
          </a:solidFill>
        </p:grpSpPr>
        <p:sp>
          <p:nvSpPr>
            <p:cNvPr id="34" name="燕尾形 33"/>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35" name="燕尾形 34"/>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36" name="燕尾形 35"/>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37"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38"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00541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300"/>
                                        <p:tgtEl>
                                          <p:spTgt spid="17"/>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300" fill="hold"/>
                                        <p:tgtEl>
                                          <p:spTgt spid="6"/>
                                        </p:tgtEl>
                                        <p:attrNameLst>
                                          <p:attrName>ppt_w</p:attrName>
                                        </p:attrNameLst>
                                      </p:cBhvr>
                                      <p:tavLst>
                                        <p:tav tm="0">
                                          <p:val>
                                            <p:fltVal val="0"/>
                                          </p:val>
                                        </p:tav>
                                        <p:tav tm="100000">
                                          <p:val>
                                            <p:strVal val="#ppt_w"/>
                                          </p:val>
                                        </p:tav>
                                      </p:tavLst>
                                    </p:anim>
                                    <p:anim calcmode="lin" valueType="num">
                                      <p:cBhvr>
                                        <p:cTn id="12" dur="300" fill="hold"/>
                                        <p:tgtEl>
                                          <p:spTgt spid="6"/>
                                        </p:tgtEl>
                                        <p:attrNameLst>
                                          <p:attrName>ppt_h</p:attrName>
                                        </p:attrNameLst>
                                      </p:cBhvr>
                                      <p:tavLst>
                                        <p:tav tm="0">
                                          <p:val>
                                            <p:fltVal val="0"/>
                                          </p:val>
                                        </p:tav>
                                        <p:tav tm="100000">
                                          <p:val>
                                            <p:strVal val="#ppt_h"/>
                                          </p:val>
                                        </p:tav>
                                      </p:tavLst>
                                    </p:anim>
                                    <p:animEffect transition="in" filter="fade">
                                      <p:cBhvr>
                                        <p:cTn id="13" dur="300"/>
                                        <p:tgtEl>
                                          <p:spTgt spid="6"/>
                                        </p:tgtEl>
                                      </p:cBhvr>
                                    </p:animEffect>
                                  </p:childTnLst>
                                </p:cTn>
                              </p:par>
                            </p:childTnLst>
                          </p:cTn>
                        </p:par>
                        <p:par>
                          <p:cTn id="14" fill="hold">
                            <p:stCondLst>
                              <p:cond delay="6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300"/>
                                        <p:tgtEl>
                                          <p:spTgt spid="8"/>
                                        </p:tgtEl>
                                      </p:cBhvr>
                                    </p:animEffect>
                                  </p:childTnLst>
                                </p:cTn>
                              </p:par>
                            </p:childTnLst>
                          </p:cTn>
                        </p:par>
                        <p:par>
                          <p:cTn id="18" fill="hold">
                            <p:stCondLst>
                              <p:cond delay="90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300" fill="hold"/>
                                        <p:tgtEl>
                                          <p:spTgt spid="18"/>
                                        </p:tgtEl>
                                        <p:attrNameLst>
                                          <p:attrName>ppt_w</p:attrName>
                                        </p:attrNameLst>
                                      </p:cBhvr>
                                      <p:tavLst>
                                        <p:tav tm="0">
                                          <p:val>
                                            <p:fltVal val="0"/>
                                          </p:val>
                                        </p:tav>
                                        <p:tav tm="100000">
                                          <p:val>
                                            <p:strVal val="#ppt_w"/>
                                          </p:val>
                                        </p:tav>
                                      </p:tavLst>
                                    </p:anim>
                                    <p:anim calcmode="lin" valueType="num">
                                      <p:cBhvr>
                                        <p:cTn id="22" dur="300" fill="hold"/>
                                        <p:tgtEl>
                                          <p:spTgt spid="18"/>
                                        </p:tgtEl>
                                        <p:attrNameLst>
                                          <p:attrName>ppt_h</p:attrName>
                                        </p:attrNameLst>
                                      </p:cBhvr>
                                      <p:tavLst>
                                        <p:tav tm="0">
                                          <p:val>
                                            <p:fltVal val="0"/>
                                          </p:val>
                                        </p:tav>
                                        <p:tav tm="100000">
                                          <p:val>
                                            <p:strVal val="#ppt_h"/>
                                          </p:val>
                                        </p:tav>
                                      </p:tavLst>
                                    </p:anim>
                                    <p:animEffect transition="in" filter="fade">
                                      <p:cBhvr>
                                        <p:cTn id="23" dur="300"/>
                                        <p:tgtEl>
                                          <p:spTgt spid="18"/>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300"/>
                                        <p:tgtEl>
                                          <p:spTgt spid="11"/>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300"/>
                                        <p:tgtEl>
                                          <p:spTgt spid="13"/>
                                        </p:tgtEl>
                                      </p:cBhvr>
                                    </p:animEffect>
                                  </p:childTnLst>
                                </p:cTn>
                              </p:par>
                            </p:childTnLst>
                          </p:cTn>
                        </p:par>
                        <p:par>
                          <p:cTn id="32" fill="hold">
                            <p:stCondLst>
                              <p:cond delay="1800"/>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600"/>
                                        <p:tgtEl>
                                          <p:spTgt spid="12"/>
                                        </p:tgtEl>
                                      </p:cBhvr>
                                    </p:animEffect>
                                    <p:anim calcmode="lin" valueType="num">
                                      <p:cBhvr>
                                        <p:cTn id="36" dur="600" fill="hold"/>
                                        <p:tgtEl>
                                          <p:spTgt spid="12"/>
                                        </p:tgtEl>
                                        <p:attrNameLst>
                                          <p:attrName>ppt_x</p:attrName>
                                        </p:attrNameLst>
                                      </p:cBhvr>
                                      <p:tavLst>
                                        <p:tav tm="0">
                                          <p:val>
                                            <p:strVal val="#ppt_x"/>
                                          </p:val>
                                        </p:tav>
                                        <p:tav tm="100000">
                                          <p:val>
                                            <p:strVal val="#ppt_x"/>
                                          </p:val>
                                        </p:tav>
                                      </p:tavLst>
                                    </p:anim>
                                    <p:anim calcmode="lin" valueType="num">
                                      <p:cBhvr>
                                        <p:cTn id="37" dur="60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300"/>
                                        <p:tgtEl>
                                          <p:spTgt spid="3"/>
                                        </p:tgtEl>
                                      </p:cBhvr>
                                    </p:animEffect>
                                  </p:childTnLst>
                                </p:cTn>
                              </p:par>
                            </p:childTnLst>
                          </p:cTn>
                        </p:par>
                        <p:par>
                          <p:cTn id="42" fill="hold">
                            <p:stCondLst>
                              <p:cond delay="2700"/>
                            </p:stCondLst>
                            <p:childTnLst>
                              <p:par>
                                <p:cTn id="43" presetID="53" presetClass="entr" presetSubtype="16"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300" fill="hold"/>
                                        <p:tgtEl>
                                          <p:spTgt spid="2"/>
                                        </p:tgtEl>
                                        <p:attrNameLst>
                                          <p:attrName>ppt_w</p:attrName>
                                        </p:attrNameLst>
                                      </p:cBhvr>
                                      <p:tavLst>
                                        <p:tav tm="0">
                                          <p:val>
                                            <p:fltVal val="0"/>
                                          </p:val>
                                        </p:tav>
                                        <p:tav tm="100000">
                                          <p:val>
                                            <p:strVal val="#ppt_w"/>
                                          </p:val>
                                        </p:tav>
                                      </p:tavLst>
                                    </p:anim>
                                    <p:anim calcmode="lin" valueType="num">
                                      <p:cBhvr>
                                        <p:cTn id="46" dur="300" fill="hold"/>
                                        <p:tgtEl>
                                          <p:spTgt spid="2"/>
                                        </p:tgtEl>
                                        <p:attrNameLst>
                                          <p:attrName>ppt_h</p:attrName>
                                        </p:attrNameLst>
                                      </p:cBhvr>
                                      <p:tavLst>
                                        <p:tav tm="0">
                                          <p:val>
                                            <p:fltVal val="0"/>
                                          </p:val>
                                        </p:tav>
                                        <p:tav tm="100000">
                                          <p:val>
                                            <p:strVal val="#ppt_h"/>
                                          </p:val>
                                        </p:tav>
                                      </p:tavLst>
                                    </p:anim>
                                    <p:animEffect transition="in" filter="fade">
                                      <p:cBhvr>
                                        <p:cTn id="47" dur="300"/>
                                        <p:tgtEl>
                                          <p:spTgt spid="2"/>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300"/>
                                        <p:tgtEl>
                                          <p:spTgt spid="9"/>
                                        </p:tgtEl>
                                      </p:cBhvr>
                                    </p:animEffect>
                                  </p:childTnLst>
                                </p:cTn>
                              </p:par>
                            </p:childTnLst>
                          </p:cTn>
                        </p:par>
                        <p:par>
                          <p:cTn id="52" fill="hold">
                            <p:stCondLst>
                              <p:cond delay="3300"/>
                            </p:stCondLst>
                            <p:childTnLst>
                              <p:par>
                                <p:cTn id="53" presetID="53" presetClass="entr" presetSubtype="16"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300" fill="hold"/>
                                        <p:tgtEl>
                                          <p:spTgt spid="27"/>
                                        </p:tgtEl>
                                        <p:attrNameLst>
                                          <p:attrName>ppt_w</p:attrName>
                                        </p:attrNameLst>
                                      </p:cBhvr>
                                      <p:tavLst>
                                        <p:tav tm="0">
                                          <p:val>
                                            <p:fltVal val="0"/>
                                          </p:val>
                                        </p:tav>
                                        <p:tav tm="100000">
                                          <p:val>
                                            <p:strVal val="#ppt_w"/>
                                          </p:val>
                                        </p:tav>
                                      </p:tavLst>
                                    </p:anim>
                                    <p:anim calcmode="lin" valueType="num">
                                      <p:cBhvr>
                                        <p:cTn id="56" dur="300" fill="hold"/>
                                        <p:tgtEl>
                                          <p:spTgt spid="27"/>
                                        </p:tgtEl>
                                        <p:attrNameLst>
                                          <p:attrName>ppt_h</p:attrName>
                                        </p:attrNameLst>
                                      </p:cBhvr>
                                      <p:tavLst>
                                        <p:tav tm="0">
                                          <p:val>
                                            <p:fltVal val="0"/>
                                          </p:val>
                                        </p:tav>
                                        <p:tav tm="100000">
                                          <p:val>
                                            <p:strVal val="#ppt_h"/>
                                          </p:val>
                                        </p:tav>
                                      </p:tavLst>
                                    </p:anim>
                                    <p:animEffect transition="in" filter="fade">
                                      <p:cBhvr>
                                        <p:cTn id="57" dur="300"/>
                                        <p:tgtEl>
                                          <p:spTgt spid="27"/>
                                        </p:tgtEl>
                                      </p:cBhvr>
                                    </p:animEffect>
                                  </p:childTnLst>
                                </p:cTn>
                              </p:par>
                            </p:childTnLst>
                          </p:cTn>
                        </p:par>
                        <p:par>
                          <p:cTn id="58" fill="hold">
                            <p:stCondLst>
                              <p:cond delay="3600"/>
                            </p:stCondLst>
                            <p:childTnLst>
                              <p:par>
                                <p:cTn id="59" presetID="22" presetClass="entr" presetSubtype="1"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300"/>
                                        <p:tgtEl>
                                          <p:spTgt spid="24"/>
                                        </p:tgtEl>
                                      </p:cBhvr>
                                    </p:animEffect>
                                  </p:childTnLst>
                                </p:cTn>
                              </p:par>
                            </p:childTnLst>
                          </p:cTn>
                        </p:par>
                        <p:par>
                          <p:cTn id="62" fill="hold">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300"/>
                                        <p:tgtEl>
                                          <p:spTgt spid="26"/>
                                        </p:tgtEl>
                                      </p:cBhvr>
                                    </p:animEffect>
                                  </p:childTnLst>
                                </p:cTn>
                              </p:par>
                            </p:childTnLst>
                          </p:cTn>
                        </p:par>
                        <p:par>
                          <p:cTn id="66" fill="hold">
                            <p:stCondLst>
                              <p:cond delay="4200"/>
                            </p:stCondLst>
                            <p:childTnLst>
                              <p:par>
                                <p:cTn id="67" presetID="42"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600"/>
                                        <p:tgtEl>
                                          <p:spTgt spid="25"/>
                                        </p:tgtEl>
                                      </p:cBhvr>
                                    </p:animEffect>
                                    <p:anim calcmode="lin" valueType="num">
                                      <p:cBhvr>
                                        <p:cTn id="70" dur="600" fill="hold"/>
                                        <p:tgtEl>
                                          <p:spTgt spid="25"/>
                                        </p:tgtEl>
                                        <p:attrNameLst>
                                          <p:attrName>ppt_x</p:attrName>
                                        </p:attrNameLst>
                                      </p:cBhvr>
                                      <p:tavLst>
                                        <p:tav tm="0">
                                          <p:val>
                                            <p:strVal val="#ppt_x"/>
                                          </p:val>
                                        </p:tav>
                                        <p:tav tm="100000">
                                          <p:val>
                                            <p:strVal val="#ppt_x"/>
                                          </p:val>
                                        </p:tav>
                                      </p:tavLst>
                                    </p:anim>
                                    <p:anim calcmode="lin" valueType="num">
                                      <p:cBhvr>
                                        <p:cTn id="71" dur="600" fill="hold"/>
                                        <p:tgtEl>
                                          <p:spTgt spid="25"/>
                                        </p:tgtEl>
                                        <p:attrNameLst>
                                          <p:attrName>ppt_y</p:attrName>
                                        </p:attrNameLst>
                                      </p:cBhvr>
                                      <p:tavLst>
                                        <p:tav tm="0">
                                          <p:val>
                                            <p:strVal val="#ppt_y+.1"/>
                                          </p:val>
                                        </p:tav>
                                        <p:tav tm="100000">
                                          <p:val>
                                            <p:strVal val="#ppt_y"/>
                                          </p:val>
                                        </p:tav>
                                      </p:tavLst>
                                    </p:anim>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300"/>
                                        <p:tgtEl>
                                          <p:spTgt spid="4"/>
                                        </p:tgtEl>
                                      </p:cBhvr>
                                    </p:animEffect>
                                  </p:childTnLst>
                                </p:cTn>
                              </p:par>
                            </p:childTnLst>
                          </p:cTn>
                        </p:par>
                        <p:par>
                          <p:cTn id="76" fill="hold">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p:cTn id="79" dur="300" fill="hold"/>
                                        <p:tgtEl>
                                          <p:spTgt spid="7"/>
                                        </p:tgtEl>
                                        <p:attrNameLst>
                                          <p:attrName>ppt_w</p:attrName>
                                        </p:attrNameLst>
                                      </p:cBhvr>
                                      <p:tavLst>
                                        <p:tav tm="0">
                                          <p:val>
                                            <p:fltVal val="0"/>
                                          </p:val>
                                        </p:tav>
                                        <p:tav tm="100000">
                                          <p:val>
                                            <p:strVal val="#ppt_w"/>
                                          </p:val>
                                        </p:tav>
                                      </p:tavLst>
                                    </p:anim>
                                    <p:anim calcmode="lin" valueType="num">
                                      <p:cBhvr>
                                        <p:cTn id="80" dur="300" fill="hold"/>
                                        <p:tgtEl>
                                          <p:spTgt spid="7"/>
                                        </p:tgtEl>
                                        <p:attrNameLst>
                                          <p:attrName>ppt_h</p:attrName>
                                        </p:attrNameLst>
                                      </p:cBhvr>
                                      <p:tavLst>
                                        <p:tav tm="0">
                                          <p:val>
                                            <p:fltVal val="0"/>
                                          </p:val>
                                        </p:tav>
                                        <p:tav tm="100000">
                                          <p:val>
                                            <p:strVal val="#ppt_h"/>
                                          </p:val>
                                        </p:tav>
                                      </p:tavLst>
                                    </p:anim>
                                    <p:animEffect transition="in" filter="fade">
                                      <p:cBhvr>
                                        <p:cTn id="81" dur="300"/>
                                        <p:tgtEl>
                                          <p:spTgt spid="7"/>
                                        </p:tgtEl>
                                      </p:cBhvr>
                                    </p:animEffect>
                                  </p:childTnLst>
                                </p:cTn>
                              </p:par>
                            </p:childTnLst>
                          </p:cTn>
                        </p:par>
                        <p:par>
                          <p:cTn id="82" fill="hold">
                            <p:stCondLst>
                              <p:cond delay="5400"/>
                            </p:stCondLst>
                            <p:childTnLst>
                              <p:par>
                                <p:cTn id="83" presetID="10" presetClass="entr" presetSubtype="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300"/>
                                        <p:tgtEl>
                                          <p:spTgt spid="10"/>
                                        </p:tgtEl>
                                      </p:cBhvr>
                                    </p:animEffect>
                                  </p:childTnLst>
                                </p:cTn>
                              </p:par>
                            </p:childTnLst>
                          </p:cTn>
                        </p:par>
                        <p:par>
                          <p:cTn id="86" fill="hold">
                            <p:stCondLst>
                              <p:cond delay="5700"/>
                            </p:stCondLst>
                            <p:childTnLst>
                              <p:par>
                                <p:cTn id="87" presetID="53" presetClass="entr" presetSubtype="16"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p:cTn id="89" dur="300" fill="hold"/>
                                        <p:tgtEl>
                                          <p:spTgt spid="23"/>
                                        </p:tgtEl>
                                        <p:attrNameLst>
                                          <p:attrName>ppt_w</p:attrName>
                                        </p:attrNameLst>
                                      </p:cBhvr>
                                      <p:tavLst>
                                        <p:tav tm="0">
                                          <p:val>
                                            <p:fltVal val="0"/>
                                          </p:val>
                                        </p:tav>
                                        <p:tav tm="100000">
                                          <p:val>
                                            <p:strVal val="#ppt_w"/>
                                          </p:val>
                                        </p:tav>
                                      </p:tavLst>
                                    </p:anim>
                                    <p:anim calcmode="lin" valueType="num">
                                      <p:cBhvr>
                                        <p:cTn id="90" dur="300" fill="hold"/>
                                        <p:tgtEl>
                                          <p:spTgt spid="23"/>
                                        </p:tgtEl>
                                        <p:attrNameLst>
                                          <p:attrName>ppt_h</p:attrName>
                                        </p:attrNameLst>
                                      </p:cBhvr>
                                      <p:tavLst>
                                        <p:tav tm="0">
                                          <p:val>
                                            <p:fltVal val="0"/>
                                          </p:val>
                                        </p:tav>
                                        <p:tav tm="100000">
                                          <p:val>
                                            <p:strVal val="#ppt_h"/>
                                          </p:val>
                                        </p:tav>
                                      </p:tavLst>
                                    </p:anim>
                                    <p:animEffect transition="in" filter="fade">
                                      <p:cBhvr>
                                        <p:cTn id="91" dur="300"/>
                                        <p:tgtEl>
                                          <p:spTgt spid="23"/>
                                        </p:tgtEl>
                                      </p:cBhvr>
                                    </p:animEffect>
                                  </p:childTnLst>
                                </p:cTn>
                              </p:par>
                            </p:childTnLst>
                          </p:cTn>
                        </p:par>
                        <p:par>
                          <p:cTn id="92" fill="hold">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up)">
                                      <p:cBhvr>
                                        <p:cTn id="95" dur="300"/>
                                        <p:tgtEl>
                                          <p:spTgt spid="20"/>
                                        </p:tgtEl>
                                      </p:cBhvr>
                                    </p:animEffect>
                                  </p:childTnLst>
                                </p:cTn>
                              </p:par>
                            </p:childTnLst>
                          </p:cTn>
                        </p:par>
                        <p:par>
                          <p:cTn id="96" fill="hold">
                            <p:stCondLst>
                              <p:cond delay="6300"/>
                            </p:stCondLst>
                            <p:childTnLst>
                              <p:par>
                                <p:cTn id="97" presetID="10" presetClass="entr" presetSubtype="0"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300"/>
                                        <p:tgtEl>
                                          <p:spTgt spid="22"/>
                                        </p:tgtEl>
                                      </p:cBhvr>
                                    </p:animEffect>
                                  </p:childTnLst>
                                </p:cTn>
                              </p:par>
                            </p:childTnLst>
                          </p:cTn>
                        </p:par>
                        <p:par>
                          <p:cTn id="100" fill="hold">
                            <p:stCondLst>
                              <p:cond delay="6600"/>
                            </p:stCondLst>
                            <p:childTnLst>
                              <p:par>
                                <p:cTn id="101" presetID="42" presetClass="entr" presetSubtype="0"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600"/>
                                        <p:tgtEl>
                                          <p:spTgt spid="21"/>
                                        </p:tgtEl>
                                      </p:cBhvr>
                                    </p:animEffect>
                                    <p:anim calcmode="lin" valueType="num">
                                      <p:cBhvr>
                                        <p:cTn id="104" dur="600" fill="hold"/>
                                        <p:tgtEl>
                                          <p:spTgt spid="21"/>
                                        </p:tgtEl>
                                        <p:attrNameLst>
                                          <p:attrName>ppt_x</p:attrName>
                                        </p:attrNameLst>
                                      </p:cBhvr>
                                      <p:tavLst>
                                        <p:tav tm="0">
                                          <p:val>
                                            <p:strVal val="#ppt_x"/>
                                          </p:val>
                                        </p:tav>
                                        <p:tav tm="100000">
                                          <p:val>
                                            <p:strVal val="#ppt_x"/>
                                          </p:val>
                                        </p:tav>
                                      </p:tavLst>
                                    </p:anim>
                                    <p:anim calcmode="lin" valueType="num">
                                      <p:cBhvr>
                                        <p:cTn id="105" dur="600" fill="hold"/>
                                        <p:tgtEl>
                                          <p:spTgt spid="21"/>
                                        </p:tgtEl>
                                        <p:attrNameLst>
                                          <p:attrName>ppt_y</p:attrName>
                                        </p:attrNameLst>
                                      </p:cBhvr>
                                      <p:tavLst>
                                        <p:tav tm="0">
                                          <p:val>
                                            <p:strVal val="#ppt_y+.1"/>
                                          </p:val>
                                        </p:tav>
                                        <p:tav tm="100000">
                                          <p:val>
                                            <p:strVal val="#ppt_y"/>
                                          </p:val>
                                        </p:tav>
                                      </p:tavLst>
                                    </p:anim>
                                  </p:childTnLst>
                                </p:cTn>
                              </p:par>
                            </p:childTnLst>
                          </p:cTn>
                        </p:par>
                        <p:par>
                          <p:cTn id="106" fill="hold">
                            <p:stCondLst>
                              <p:cond delay="7200"/>
                            </p:stCondLst>
                            <p:childTnLst>
                              <p:par>
                                <p:cTn id="107" presetID="22" presetClass="entr" presetSubtype="8" fill="hold" nodeType="afterEffect">
                                  <p:stCondLst>
                                    <p:cond delay="0"/>
                                  </p:stCondLst>
                                  <p:childTnLst>
                                    <p:set>
                                      <p:cBhvr>
                                        <p:cTn id="108" dur="1" fill="hold">
                                          <p:stCondLst>
                                            <p:cond delay="0"/>
                                          </p:stCondLst>
                                        </p:cTn>
                                        <p:tgtEl>
                                          <p:spTgt spid="5"/>
                                        </p:tgtEl>
                                        <p:attrNameLst>
                                          <p:attrName>style.visibility</p:attrName>
                                        </p:attrNameLst>
                                      </p:cBhvr>
                                      <p:to>
                                        <p:strVal val="visible"/>
                                      </p:to>
                                    </p:set>
                                    <p:animEffect transition="in" filter="wipe(left)">
                                      <p:cBhvr>
                                        <p:cTn id="109" dur="300"/>
                                        <p:tgtEl>
                                          <p:spTgt spid="5"/>
                                        </p:tgtEl>
                                      </p:cBhvr>
                                    </p:animEffect>
                                  </p:childTnLst>
                                </p:cTn>
                              </p:par>
                            </p:childTnLst>
                          </p:cTn>
                        </p:par>
                        <p:par>
                          <p:cTn id="110" fill="hold">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p:cTn id="113" dur="300" fill="hold"/>
                                        <p:tgtEl>
                                          <p:spTgt spid="14"/>
                                        </p:tgtEl>
                                        <p:attrNameLst>
                                          <p:attrName>ppt_w</p:attrName>
                                        </p:attrNameLst>
                                      </p:cBhvr>
                                      <p:tavLst>
                                        <p:tav tm="0">
                                          <p:val>
                                            <p:fltVal val="0"/>
                                          </p:val>
                                        </p:tav>
                                        <p:tav tm="100000">
                                          <p:val>
                                            <p:strVal val="#ppt_w"/>
                                          </p:val>
                                        </p:tav>
                                      </p:tavLst>
                                    </p:anim>
                                    <p:anim calcmode="lin" valueType="num">
                                      <p:cBhvr>
                                        <p:cTn id="114" dur="300" fill="hold"/>
                                        <p:tgtEl>
                                          <p:spTgt spid="14"/>
                                        </p:tgtEl>
                                        <p:attrNameLst>
                                          <p:attrName>ppt_h</p:attrName>
                                        </p:attrNameLst>
                                      </p:cBhvr>
                                      <p:tavLst>
                                        <p:tav tm="0">
                                          <p:val>
                                            <p:fltVal val="0"/>
                                          </p:val>
                                        </p:tav>
                                        <p:tav tm="100000">
                                          <p:val>
                                            <p:strVal val="#ppt_h"/>
                                          </p:val>
                                        </p:tav>
                                      </p:tavLst>
                                    </p:anim>
                                    <p:animEffect transition="in" filter="fade">
                                      <p:cBhvr>
                                        <p:cTn id="115" dur="300"/>
                                        <p:tgtEl>
                                          <p:spTgt spid="14"/>
                                        </p:tgtEl>
                                      </p:cBhvr>
                                    </p:animEffect>
                                  </p:childTnLst>
                                </p:cTn>
                              </p:par>
                            </p:childTnLst>
                          </p:cTn>
                        </p:par>
                        <p:par>
                          <p:cTn id="116" fill="hold">
                            <p:stCondLst>
                              <p:cond delay="7800"/>
                            </p:stCondLst>
                            <p:childTnLst>
                              <p:par>
                                <p:cTn id="117" presetID="10" presetClass="entr" presetSubtype="0" fill="hold" grpId="0" nodeType="after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fade">
                                      <p:cBhvr>
                                        <p:cTn id="119" dur="300"/>
                                        <p:tgtEl>
                                          <p:spTgt spid="15"/>
                                        </p:tgtEl>
                                      </p:cBhvr>
                                    </p:animEffect>
                                  </p:childTnLst>
                                </p:cTn>
                              </p:par>
                            </p:childTnLst>
                          </p:cTn>
                        </p:par>
                        <p:par>
                          <p:cTn id="120" fill="hold">
                            <p:stCondLst>
                              <p:cond delay="8100"/>
                            </p:stCondLst>
                            <p:childTnLst>
                              <p:par>
                                <p:cTn id="121" presetID="53" presetClass="entr" presetSubtype="16" fill="hold" grpId="0" nodeType="afterEffect">
                                  <p:stCondLst>
                                    <p:cond delay="0"/>
                                  </p:stCondLst>
                                  <p:childTnLst>
                                    <p:set>
                                      <p:cBhvr>
                                        <p:cTn id="122" dur="1" fill="hold">
                                          <p:stCondLst>
                                            <p:cond delay="0"/>
                                          </p:stCondLst>
                                        </p:cTn>
                                        <p:tgtEl>
                                          <p:spTgt spid="32"/>
                                        </p:tgtEl>
                                        <p:attrNameLst>
                                          <p:attrName>style.visibility</p:attrName>
                                        </p:attrNameLst>
                                      </p:cBhvr>
                                      <p:to>
                                        <p:strVal val="visible"/>
                                      </p:to>
                                    </p:set>
                                    <p:anim calcmode="lin" valueType="num">
                                      <p:cBhvr>
                                        <p:cTn id="123" dur="300" fill="hold"/>
                                        <p:tgtEl>
                                          <p:spTgt spid="32"/>
                                        </p:tgtEl>
                                        <p:attrNameLst>
                                          <p:attrName>ppt_w</p:attrName>
                                        </p:attrNameLst>
                                      </p:cBhvr>
                                      <p:tavLst>
                                        <p:tav tm="0">
                                          <p:val>
                                            <p:fltVal val="0"/>
                                          </p:val>
                                        </p:tav>
                                        <p:tav tm="100000">
                                          <p:val>
                                            <p:strVal val="#ppt_w"/>
                                          </p:val>
                                        </p:tav>
                                      </p:tavLst>
                                    </p:anim>
                                    <p:anim calcmode="lin" valueType="num">
                                      <p:cBhvr>
                                        <p:cTn id="124" dur="300" fill="hold"/>
                                        <p:tgtEl>
                                          <p:spTgt spid="32"/>
                                        </p:tgtEl>
                                        <p:attrNameLst>
                                          <p:attrName>ppt_h</p:attrName>
                                        </p:attrNameLst>
                                      </p:cBhvr>
                                      <p:tavLst>
                                        <p:tav tm="0">
                                          <p:val>
                                            <p:fltVal val="0"/>
                                          </p:val>
                                        </p:tav>
                                        <p:tav tm="100000">
                                          <p:val>
                                            <p:strVal val="#ppt_h"/>
                                          </p:val>
                                        </p:tav>
                                      </p:tavLst>
                                    </p:anim>
                                    <p:animEffect transition="in" filter="fade">
                                      <p:cBhvr>
                                        <p:cTn id="125" dur="300"/>
                                        <p:tgtEl>
                                          <p:spTgt spid="32"/>
                                        </p:tgtEl>
                                      </p:cBhvr>
                                    </p:animEffect>
                                  </p:childTnLst>
                                </p:cTn>
                              </p:par>
                            </p:childTnLst>
                          </p:cTn>
                        </p:par>
                        <p:par>
                          <p:cTn id="126" fill="hold">
                            <p:stCondLst>
                              <p:cond delay="8400"/>
                            </p:stCondLst>
                            <p:childTnLst>
                              <p:par>
                                <p:cTn id="127" presetID="22" presetClass="entr" presetSubtype="1" fill="hold" grpId="0" nodeType="after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wipe(up)">
                                      <p:cBhvr>
                                        <p:cTn id="129" dur="300"/>
                                        <p:tgtEl>
                                          <p:spTgt spid="29"/>
                                        </p:tgtEl>
                                      </p:cBhvr>
                                    </p:animEffect>
                                  </p:childTnLst>
                                </p:cTn>
                              </p:par>
                            </p:childTnLst>
                          </p:cTn>
                        </p:par>
                        <p:par>
                          <p:cTn id="130" fill="hold">
                            <p:stCondLst>
                              <p:cond delay="8700"/>
                            </p:stCondLst>
                            <p:childTnLst>
                              <p:par>
                                <p:cTn id="131" presetID="10" presetClass="entr" presetSubtype="0" fill="hold" grpId="0" nodeType="after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300"/>
                                        <p:tgtEl>
                                          <p:spTgt spid="31"/>
                                        </p:tgtEl>
                                      </p:cBhvr>
                                    </p:animEffect>
                                  </p:childTnLst>
                                </p:cTn>
                              </p:par>
                            </p:childTnLst>
                          </p:cTn>
                        </p:par>
                        <p:par>
                          <p:cTn id="134" fill="hold">
                            <p:stCondLst>
                              <p:cond delay="9000"/>
                            </p:stCondLst>
                            <p:childTnLst>
                              <p:par>
                                <p:cTn id="135" presetID="42" presetClass="entr" presetSubtype="0" fill="hold" grpId="0" nodeType="after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1000"/>
                                        <p:tgtEl>
                                          <p:spTgt spid="30"/>
                                        </p:tgtEl>
                                      </p:cBhvr>
                                    </p:animEffect>
                                    <p:anim calcmode="lin" valueType="num">
                                      <p:cBhvr>
                                        <p:cTn id="138" dur="1000" fill="hold"/>
                                        <p:tgtEl>
                                          <p:spTgt spid="30"/>
                                        </p:tgtEl>
                                        <p:attrNameLst>
                                          <p:attrName>ppt_x</p:attrName>
                                        </p:attrNameLst>
                                      </p:cBhvr>
                                      <p:tavLst>
                                        <p:tav tm="0">
                                          <p:val>
                                            <p:strVal val="#ppt_x"/>
                                          </p:val>
                                        </p:tav>
                                        <p:tav tm="100000">
                                          <p:val>
                                            <p:strVal val="#ppt_x"/>
                                          </p:val>
                                        </p:tav>
                                      </p:tavLst>
                                    </p:anim>
                                    <p:anim calcmode="lin" valueType="num">
                                      <p:cBhvr>
                                        <p:cTn id="139" dur="1000" fill="hold"/>
                                        <p:tgtEl>
                                          <p:spTgt spid="30"/>
                                        </p:tgtEl>
                                        <p:attrNameLst>
                                          <p:attrName>ppt_y</p:attrName>
                                        </p:attrNameLst>
                                      </p:cBhvr>
                                      <p:tavLst>
                                        <p:tav tm="0">
                                          <p:val>
                                            <p:strVal val="#ppt_y+.1"/>
                                          </p:val>
                                        </p:tav>
                                        <p:tav tm="100000">
                                          <p:val>
                                            <p:strVal val="#ppt_y"/>
                                          </p:val>
                                        </p:tav>
                                      </p:tavLst>
                                    </p:anim>
                                  </p:childTnLst>
                                </p:cTn>
                              </p:par>
                            </p:childTnLst>
                          </p:cTn>
                        </p:par>
                        <p:par>
                          <p:cTn id="140" fill="hold">
                            <p:stCondLst>
                              <p:cond delay="10000"/>
                            </p:stCondLst>
                            <p:childTnLst>
                              <p:par>
                                <p:cTn id="141" presetID="22" presetClass="entr" presetSubtype="8" fill="hold" nodeType="afterEffect">
                                  <p:stCondLst>
                                    <p:cond delay="0"/>
                                  </p:stCondLst>
                                  <p:childTnLst>
                                    <p:set>
                                      <p:cBhvr>
                                        <p:cTn id="142" dur="1" fill="hold">
                                          <p:stCondLst>
                                            <p:cond delay="0"/>
                                          </p:stCondLst>
                                        </p:cTn>
                                        <p:tgtEl>
                                          <p:spTgt spid="16"/>
                                        </p:tgtEl>
                                        <p:attrNameLst>
                                          <p:attrName>style.visibility</p:attrName>
                                        </p:attrNameLst>
                                      </p:cBhvr>
                                      <p:to>
                                        <p:strVal val="visible"/>
                                      </p:to>
                                    </p:set>
                                    <p:animEffect transition="in" filter="wipe(left)">
                                      <p:cBhvr>
                                        <p:cTn id="143" dur="300"/>
                                        <p:tgtEl>
                                          <p:spTgt spid="16"/>
                                        </p:tgtEl>
                                      </p:cBhvr>
                                    </p:animEffect>
                                  </p:childTnLst>
                                </p:cTn>
                              </p:par>
                            </p:childTnLst>
                          </p:cTn>
                        </p:par>
                        <p:par>
                          <p:cTn id="144" fill="hold">
                            <p:stCondLst>
                              <p:cond delay="10300"/>
                            </p:stCondLst>
                            <p:childTnLst>
                              <p:par>
                                <p:cTn id="145" presetID="10" presetClass="entr" presetSubtype="0" fill="hold" grpId="0" nodeType="afterEffect">
                                  <p:stCondLst>
                                    <p:cond delay="0"/>
                                  </p:stCondLst>
                                  <p:childTnLst>
                                    <p:set>
                                      <p:cBhvr>
                                        <p:cTn id="146" dur="1" fill="hold">
                                          <p:stCondLst>
                                            <p:cond delay="0"/>
                                          </p:stCondLst>
                                        </p:cTn>
                                        <p:tgtEl>
                                          <p:spTgt spid="19"/>
                                        </p:tgtEl>
                                        <p:attrNameLst>
                                          <p:attrName>style.visibility</p:attrName>
                                        </p:attrNameLst>
                                      </p:cBhvr>
                                      <p:to>
                                        <p:strVal val="visible"/>
                                      </p:to>
                                    </p:set>
                                    <p:animEffect transition="in" filter="fade">
                                      <p:cBhvr>
                                        <p:cTn id="147" dur="300"/>
                                        <p:tgtEl>
                                          <p:spTgt spid="19"/>
                                        </p:tgtEl>
                                      </p:cBhvr>
                                    </p:animEffect>
                                  </p:childTnLst>
                                </p:cTn>
                              </p:par>
                            </p:childTnLst>
                          </p:cTn>
                        </p:par>
                        <p:par>
                          <p:cTn id="148" fill="hold">
                            <p:stCondLst>
                              <p:cond delay="10600"/>
                            </p:stCondLst>
                            <p:childTnLst>
                              <p:par>
                                <p:cTn id="149" presetID="10" presetClass="entr" presetSubtype="0" fill="hold" grpId="0" nodeType="afterEffect">
                                  <p:stCondLst>
                                    <p:cond delay="0"/>
                                  </p:stCondLst>
                                  <p:childTnLst>
                                    <p:set>
                                      <p:cBhvr>
                                        <p:cTn id="150" dur="1" fill="hold">
                                          <p:stCondLst>
                                            <p:cond delay="0"/>
                                          </p:stCondLst>
                                        </p:cTn>
                                        <p:tgtEl>
                                          <p:spTgt spid="28"/>
                                        </p:tgtEl>
                                        <p:attrNameLst>
                                          <p:attrName>style.visibility</p:attrName>
                                        </p:attrNameLst>
                                      </p:cBhvr>
                                      <p:to>
                                        <p:strVal val="visible"/>
                                      </p:to>
                                    </p:set>
                                    <p:animEffect transition="in" filter="fade">
                                      <p:cBhvr>
                                        <p:cTn id="151"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0" grpId="0" animBg="1"/>
      <p:bldP spid="11" grpId="0" animBg="1"/>
      <p:bldP spid="12" grpId="0"/>
      <p:bldP spid="13" grpId="0" animBg="1"/>
      <p:bldP spid="14" grpId="0" animBg="1"/>
      <p:bldP spid="15" grpId="0" animBg="1"/>
      <p:bldP spid="18" grpId="0" animBg="1"/>
      <p:bldP spid="19" grpId="0"/>
      <p:bldP spid="20" grpId="0" animBg="1"/>
      <p:bldP spid="21" grpId="0"/>
      <p:bldP spid="22" grpId="0" animBg="1"/>
      <p:bldP spid="23" grpId="0" animBg="1"/>
      <p:bldP spid="24" grpId="0" animBg="1"/>
      <p:bldP spid="25" grpId="0"/>
      <p:bldP spid="26" grpId="0" animBg="1"/>
      <p:bldP spid="27" grpId="0" animBg="1"/>
      <p:bldP spid="28" grpId="0"/>
      <p:bldP spid="29" grpId="0" animBg="1"/>
      <p:bldP spid="30" grpId="0"/>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3190748" y="1894979"/>
            <a:ext cx="2225302" cy="2074899"/>
          </a:xfrm>
          <a:prstGeom prst="roundRect">
            <a:avLst>
              <a:gd name="adj" fmla="val 41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51851" tIns="0" rIns="303700" bIns="0" anchor="ctr"/>
          <a:lstStyle/>
          <a:p>
            <a:pPr algn="ctr">
              <a:spcBef>
                <a:spcPts val="844"/>
              </a:spcBef>
              <a:defRPr/>
            </a:pPr>
            <a:r>
              <a:rPr lang="zh-CN" altLang="en-US" sz="1969" b="1" dirty="0">
                <a:solidFill>
                  <a:srgbClr val="FFFFFF"/>
                </a:solidFill>
                <a:latin typeface="微软雅黑" panose="020B0503020204020204" pitchFamily="34" charset="-122"/>
                <a:ea typeface="微软雅黑" panose="020B0503020204020204" pitchFamily="34" charset="-122"/>
              </a:rPr>
              <a:t>最后</a:t>
            </a:r>
            <a:endParaRPr lang="en-US" altLang="zh-CN" sz="1969" b="1" dirty="0">
              <a:solidFill>
                <a:srgbClr val="FFFFFF"/>
              </a:solidFill>
              <a:latin typeface="微软雅黑" panose="020B0503020204020204" pitchFamily="34" charset="-122"/>
              <a:ea typeface="微软雅黑" panose="020B0503020204020204" pitchFamily="34" charset="-122"/>
            </a:endParaRPr>
          </a:p>
          <a:p>
            <a:pPr algn="ctr">
              <a:spcBef>
                <a:spcPts val="1687"/>
              </a:spcBef>
              <a:defRPr/>
            </a:pPr>
            <a:r>
              <a:rPr lang="zh-CN" altLang="en-US" sz="1125" dirty="0">
                <a:solidFill>
                  <a:srgbClr val="FFFFFF"/>
                </a:solidFill>
                <a:latin typeface="微软雅黑" pitchFamily="34" charset="-122"/>
                <a:ea typeface="微软雅黑" pitchFamily="34" charset="-122"/>
              </a:rPr>
              <a:t>说说未来一年里的工作计划</a:t>
            </a:r>
          </a:p>
        </p:txBody>
      </p:sp>
      <p:sp>
        <p:nvSpPr>
          <p:cNvPr id="9" name="任意多边形 8"/>
          <p:cNvSpPr/>
          <p:nvPr/>
        </p:nvSpPr>
        <p:spPr>
          <a:xfrm>
            <a:off x="5052236" y="1894979"/>
            <a:ext cx="2671702" cy="2074899"/>
          </a:xfrm>
          <a:custGeom>
            <a:avLst/>
            <a:gdLst>
              <a:gd name="connsiteX0" fmla="*/ 373730 w 1899608"/>
              <a:gd name="connsiteY0" fmla="*/ 0 h 1584176"/>
              <a:gd name="connsiteX1" fmla="*/ 1841310 w 1899608"/>
              <a:gd name="connsiteY1" fmla="*/ 0 h 1584176"/>
              <a:gd name="connsiteX2" fmla="*/ 1899608 w 1899608"/>
              <a:gd name="connsiteY2" fmla="*/ 58298 h 1584176"/>
              <a:gd name="connsiteX3" fmla="*/ 1899608 w 1899608"/>
              <a:gd name="connsiteY3" fmla="*/ 1525878 h 1584176"/>
              <a:gd name="connsiteX4" fmla="*/ 1841310 w 1899608"/>
              <a:gd name="connsiteY4" fmla="*/ 1584176 h 1584176"/>
              <a:gd name="connsiteX5" fmla="*/ 373730 w 1899608"/>
              <a:gd name="connsiteY5" fmla="*/ 1584176 h 1584176"/>
              <a:gd name="connsiteX6" fmla="*/ 315432 w 1899608"/>
              <a:gd name="connsiteY6" fmla="*/ 1525878 h 1584176"/>
              <a:gd name="connsiteX7" fmla="*/ 315432 w 1899608"/>
              <a:gd name="connsiteY7" fmla="*/ 934219 h 1584176"/>
              <a:gd name="connsiteX8" fmla="*/ 257551 w 1899608"/>
              <a:gd name="connsiteY8" fmla="*/ 934219 h 1584176"/>
              <a:gd name="connsiteX9" fmla="*/ 257551 w 1899608"/>
              <a:gd name="connsiteY9" fmla="*/ 1076350 h 1584176"/>
              <a:gd name="connsiteX10" fmla="*/ 0 w 1899608"/>
              <a:gd name="connsiteY10" fmla="*/ 792089 h 1584176"/>
              <a:gd name="connsiteX11" fmla="*/ 257551 w 1899608"/>
              <a:gd name="connsiteY11" fmla="*/ 507827 h 1584176"/>
              <a:gd name="connsiteX12" fmla="*/ 257551 w 1899608"/>
              <a:gd name="connsiteY12" fmla="*/ 649958 h 1584176"/>
              <a:gd name="connsiteX13" fmla="*/ 315432 w 1899608"/>
              <a:gd name="connsiteY13" fmla="*/ 649958 h 1584176"/>
              <a:gd name="connsiteX14" fmla="*/ 315432 w 1899608"/>
              <a:gd name="connsiteY14" fmla="*/ 58298 h 1584176"/>
              <a:gd name="connsiteX15" fmla="*/ 373730 w 1899608"/>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608" h="1584176">
                <a:moveTo>
                  <a:pt x="373730" y="0"/>
                </a:moveTo>
                <a:lnTo>
                  <a:pt x="1841310" y="0"/>
                </a:lnTo>
                <a:cubicBezTo>
                  <a:pt x="1873507" y="0"/>
                  <a:pt x="1899608" y="26101"/>
                  <a:pt x="1899608" y="58298"/>
                </a:cubicBezTo>
                <a:lnTo>
                  <a:pt x="1899608" y="1525878"/>
                </a:lnTo>
                <a:cubicBezTo>
                  <a:pt x="1899608" y="1558075"/>
                  <a:pt x="1873507" y="1584176"/>
                  <a:pt x="1841310" y="1584176"/>
                </a:cubicBezTo>
                <a:lnTo>
                  <a:pt x="373730" y="1584176"/>
                </a:lnTo>
                <a:cubicBezTo>
                  <a:pt x="341533" y="1584176"/>
                  <a:pt x="315432" y="1558075"/>
                  <a:pt x="315432" y="1525878"/>
                </a:cubicBezTo>
                <a:lnTo>
                  <a:pt x="315432" y="934219"/>
                </a:lnTo>
                <a:lnTo>
                  <a:pt x="257551" y="934219"/>
                </a:lnTo>
                <a:lnTo>
                  <a:pt x="257551" y="1076350"/>
                </a:lnTo>
                <a:lnTo>
                  <a:pt x="0" y="792089"/>
                </a:lnTo>
                <a:lnTo>
                  <a:pt x="257551" y="507827"/>
                </a:lnTo>
                <a:lnTo>
                  <a:pt x="257551" y="649958"/>
                </a:lnTo>
                <a:lnTo>
                  <a:pt x="315432" y="649958"/>
                </a:lnTo>
                <a:lnTo>
                  <a:pt x="315432" y="58298"/>
                </a:lnTo>
                <a:cubicBezTo>
                  <a:pt x="315432" y="26101"/>
                  <a:pt x="341533" y="0"/>
                  <a:pt x="37373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8019" tIns="303700" rIns="151851" bIns="0" anchor="ctr"/>
          <a:lstStyle/>
          <a:p>
            <a:pPr algn="ctr">
              <a:spcBef>
                <a:spcPts val="844"/>
              </a:spcBef>
              <a:defRPr/>
            </a:pPr>
            <a:r>
              <a:rPr lang="zh-CN" altLang="en-US" sz="1969" b="1" dirty="0">
                <a:solidFill>
                  <a:srgbClr val="FFFFFF"/>
                </a:solidFill>
                <a:latin typeface="微软雅黑" panose="020B0503020204020204" pitchFamily="34" charset="-122"/>
                <a:ea typeface="微软雅黑" panose="020B0503020204020204" pitchFamily="34" charset="-122"/>
              </a:rPr>
              <a:t>第三</a:t>
            </a:r>
            <a:endParaRPr lang="en-US" altLang="zh-CN" sz="1969" b="1" dirty="0">
              <a:solidFill>
                <a:srgbClr val="FFFFFF"/>
              </a:solidFill>
              <a:latin typeface="微软雅黑" panose="020B0503020204020204" pitchFamily="34" charset="-122"/>
              <a:ea typeface="微软雅黑" panose="020B0503020204020204" pitchFamily="34" charset="-122"/>
            </a:endParaRPr>
          </a:p>
          <a:p>
            <a:pPr algn="ctr">
              <a:spcBef>
                <a:spcPts val="844"/>
              </a:spcBef>
              <a:defRPr/>
            </a:pPr>
            <a:r>
              <a:rPr lang="zh-CN" altLang="en-US" sz="1125" dirty="0">
                <a:solidFill>
                  <a:srgbClr val="FFFFFF"/>
                </a:solidFill>
                <a:latin typeface="微软雅黑" pitchFamily="34" charset="-122"/>
                <a:ea typeface="微软雅黑" pitchFamily="34" charset="-122"/>
              </a:rPr>
              <a:t>总结几点工作中存在的问题</a:t>
            </a:r>
            <a:endParaRPr lang="en-US" altLang="zh-CN" sz="1125" dirty="0">
              <a:solidFill>
                <a:srgbClr val="FFFFFF"/>
              </a:solidFill>
              <a:latin typeface="微软雅黑" pitchFamily="34" charset="-122"/>
              <a:ea typeface="微软雅黑" pitchFamily="34" charset="-122"/>
            </a:endParaRPr>
          </a:p>
          <a:p>
            <a:pPr algn="ctr">
              <a:spcBef>
                <a:spcPts val="844"/>
              </a:spcBef>
              <a:defRPr/>
            </a:pPr>
            <a:endParaRPr lang="zh-CN" altLang="en-US" sz="2250" dirty="0">
              <a:solidFill>
                <a:srgbClr val="FFFFFF"/>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5496401" y="3633068"/>
            <a:ext cx="2227534" cy="2488631"/>
          </a:xfrm>
          <a:custGeom>
            <a:avLst/>
            <a:gdLst>
              <a:gd name="connsiteX0" fmla="*/ 792088 w 1584176"/>
              <a:gd name="connsiteY0" fmla="*/ 0 h 1900961"/>
              <a:gd name="connsiteX1" fmla="*/ 1076350 w 1584176"/>
              <a:gd name="connsiteY1" fmla="*/ 257551 h 1900961"/>
              <a:gd name="connsiteX2" fmla="*/ 934219 w 1584176"/>
              <a:gd name="connsiteY2" fmla="*/ 257551 h 1900961"/>
              <a:gd name="connsiteX3" fmla="*/ 934219 w 1584176"/>
              <a:gd name="connsiteY3" fmla="*/ 316785 h 1900961"/>
              <a:gd name="connsiteX4" fmla="*/ 1541118 w 1584176"/>
              <a:gd name="connsiteY4" fmla="*/ 316785 h 1900961"/>
              <a:gd name="connsiteX5" fmla="*/ 1584176 w 1584176"/>
              <a:gd name="connsiteY5" fmla="*/ 359843 h 1900961"/>
              <a:gd name="connsiteX6" fmla="*/ 1584176 w 1584176"/>
              <a:gd name="connsiteY6" fmla="*/ 1857903 h 1900961"/>
              <a:gd name="connsiteX7" fmla="*/ 1541118 w 1584176"/>
              <a:gd name="connsiteY7" fmla="*/ 1900961 h 1900961"/>
              <a:gd name="connsiteX8" fmla="*/ 43058 w 1584176"/>
              <a:gd name="connsiteY8" fmla="*/ 1900961 h 1900961"/>
              <a:gd name="connsiteX9" fmla="*/ 0 w 1584176"/>
              <a:gd name="connsiteY9" fmla="*/ 1857903 h 1900961"/>
              <a:gd name="connsiteX10" fmla="*/ 0 w 1584176"/>
              <a:gd name="connsiteY10" fmla="*/ 359843 h 1900961"/>
              <a:gd name="connsiteX11" fmla="*/ 43058 w 1584176"/>
              <a:gd name="connsiteY11" fmla="*/ 316785 h 1900961"/>
              <a:gd name="connsiteX12" fmla="*/ 649958 w 1584176"/>
              <a:gd name="connsiteY12" fmla="*/ 316785 h 1900961"/>
              <a:gd name="connsiteX13" fmla="*/ 649958 w 1584176"/>
              <a:gd name="connsiteY13" fmla="*/ 257551 h 1900961"/>
              <a:gd name="connsiteX14" fmla="*/ 507827 w 1584176"/>
              <a:gd name="connsiteY14" fmla="*/ 257551 h 19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176" h="1900961">
                <a:moveTo>
                  <a:pt x="792088" y="0"/>
                </a:moveTo>
                <a:lnTo>
                  <a:pt x="1076350" y="257551"/>
                </a:lnTo>
                <a:lnTo>
                  <a:pt x="934219" y="257551"/>
                </a:lnTo>
                <a:lnTo>
                  <a:pt x="934219" y="316785"/>
                </a:lnTo>
                <a:lnTo>
                  <a:pt x="1541118" y="316785"/>
                </a:lnTo>
                <a:cubicBezTo>
                  <a:pt x="1564898" y="316785"/>
                  <a:pt x="1584176" y="336063"/>
                  <a:pt x="1584176" y="359843"/>
                </a:cubicBezTo>
                <a:lnTo>
                  <a:pt x="1584176" y="1857903"/>
                </a:lnTo>
                <a:cubicBezTo>
                  <a:pt x="1584176" y="1881683"/>
                  <a:pt x="1564898" y="1900961"/>
                  <a:pt x="1541118" y="1900961"/>
                </a:cubicBezTo>
                <a:lnTo>
                  <a:pt x="43058" y="1900961"/>
                </a:lnTo>
                <a:cubicBezTo>
                  <a:pt x="19278" y="1900961"/>
                  <a:pt x="0" y="1881683"/>
                  <a:pt x="0" y="1857903"/>
                </a:cubicBezTo>
                <a:lnTo>
                  <a:pt x="0" y="359843"/>
                </a:lnTo>
                <a:cubicBezTo>
                  <a:pt x="0" y="336063"/>
                  <a:pt x="19278" y="316785"/>
                  <a:pt x="43058" y="316785"/>
                </a:cubicBezTo>
                <a:lnTo>
                  <a:pt x="649958" y="316785"/>
                </a:lnTo>
                <a:lnTo>
                  <a:pt x="649958" y="257551"/>
                </a:lnTo>
                <a:lnTo>
                  <a:pt x="507827" y="25755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53083" tIns="556784" rIns="303700" bIns="0" anchor="ctr"/>
          <a:lstStyle/>
          <a:p>
            <a:pPr algn="ctr">
              <a:spcBef>
                <a:spcPts val="844"/>
              </a:spcBef>
              <a:defRPr/>
            </a:pPr>
            <a:r>
              <a:rPr lang="zh-CN" altLang="en-US" sz="1969" b="1" dirty="0">
                <a:solidFill>
                  <a:srgbClr val="FFFFFF"/>
                </a:solidFill>
                <a:latin typeface="微软雅黑" panose="020B0503020204020204" pitchFamily="34" charset="-122"/>
                <a:ea typeface="微软雅黑" panose="020B0503020204020204" pitchFamily="34" charset="-122"/>
              </a:rPr>
              <a:t>其次</a:t>
            </a:r>
            <a:endParaRPr lang="en-US" altLang="zh-CN" sz="1969" b="1" dirty="0">
              <a:solidFill>
                <a:srgbClr val="FFFFFF"/>
              </a:solidFill>
              <a:latin typeface="微软雅黑" panose="020B0503020204020204" pitchFamily="34" charset="-122"/>
              <a:ea typeface="微软雅黑" panose="020B0503020204020204" pitchFamily="34" charset="-122"/>
            </a:endParaRPr>
          </a:p>
          <a:p>
            <a:pPr algn="ctr">
              <a:spcBef>
                <a:spcPts val="844"/>
              </a:spcBef>
              <a:defRPr/>
            </a:pPr>
            <a:r>
              <a:rPr lang="zh-CN" altLang="en-US" sz="1125" dirty="0">
                <a:solidFill>
                  <a:srgbClr val="FFFFFF"/>
                </a:solidFill>
                <a:latin typeface="微软雅黑" pitchFamily="34" charset="-122"/>
                <a:ea typeface="微软雅黑" pitchFamily="34" charset="-122"/>
              </a:rPr>
              <a:t>总结本年度的工作收获</a:t>
            </a:r>
          </a:p>
        </p:txBody>
      </p:sp>
      <p:sp>
        <p:nvSpPr>
          <p:cNvPr id="11" name="任意多边形 10"/>
          <p:cNvSpPr/>
          <p:nvPr/>
        </p:nvSpPr>
        <p:spPr>
          <a:xfrm>
            <a:off x="7362354" y="4048880"/>
            <a:ext cx="2673933" cy="2072820"/>
          </a:xfrm>
          <a:custGeom>
            <a:avLst/>
            <a:gdLst>
              <a:gd name="connsiteX0" fmla="*/ 361889 w 1903007"/>
              <a:gd name="connsiteY0" fmla="*/ 0 h 1584176"/>
              <a:gd name="connsiteX1" fmla="*/ 1859949 w 1903007"/>
              <a:gd name="connsiteY1" fmla="*/ 0 h 1584176"/>
              <a:gd name="connsiteX2" fmla="*/ 1903007 w 1903007"/>
              <a:gd name="connsiteY2" fmla="*/ 43058 h 1584176"/>
              <a:gd name="connsiteX3" fmla="*/ 1903007 w 1903007"/>
              <a:gd name="connsiteY3" fmla="*/ 1541118 h 1584176"/>
              <a:gd name="connsiteX4" fmla="*/ 1859949 w 1903007"/>
              <a:gd name="connsiteY4" fmla="*/ 1584176 h 1584176"/>
              <a:gd name="connsiteX5" fmla="*/ 361889 w 1903007"/>
              <a:gd name="connsiteY5" fmla="*/ 1584176 h 1584176"/>
              <a:gd name="connsiteX6" fmla="*/ 318831 w 1903007"/>
              <a:gd name="connsiteY6" fmla="*/ 1541118 h 1584176"/>
              <a:gd name="connsiteX7" fmla="*/ 318831 w 1903007"/>
              <a:gd name="connsiteY7" fmla="*/ 908091 h 1584176"/>
              <a:gd name="connsiteX8" fmla="*/ 257551 w 1903007"/>
              <a:gd name="connsiteY8" fmla="*/ 908091 h 1584176"/>
              <a:gd name="connsiteX9" fmla="*/ 257551 w 1903007"/>
              <a:gd name="connsiteY9" fmla="*/ 1050222 h 1584176"/>
              <a:gd name="connsiteX10" fmla="*/ 0 w 1903007"/>
              <a:gd name="connsiteY10" fmla="*/ 765961 h 1584176"/>
              <a:gd name="connsiteX11" fmla="*/ 257551 w 1903007"/>
              <a:gd name="connsiteY11" fmla="*/ 481699 h 1584176"/>
              <a:gd name="connsiteX12" fmla="*/ 257551 w 1903007"/>
              <a:gd name="connsiteY12" fmla="*/ 623830 h 1584176"/>
              <a:gd name="connsiteX13" fmla="*/ 318831 w 1903007"/>
              <a:gd name="connsiteY13" fmla="*/ 623830 h 1584176"/>
              <a:gd name="connsiteX14" fmla="*/ 318831 w 1903007"/>
              <a:gd name="connsiteY14" fmla="*/ 43058 h 1584176"/>
              <a:gd name="connsiteX15" fmla="*/ 361889 w 1903007"/>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3007" h="1584176">
                <a:moveTo>
                  <a:pt x="361889" y="0"/>
                </a:moveTo>
                <a:lnTo>
                  <a:pt x="1859949" y="0"/>
                </a:lnTo>
                <a:cubicBezTo>
                  <a:pt x="1883729" y="0"/>
                  <a:pt x="1903007" y="19278"/>
                  <a:pt x="1903007" y="43058"/>
                </a:cubicBezTo>
                <a:lnTo>
                  <a:pt x="1903007" y="1541118"/>
                </a:lnTo>
                <a:cubicBezTo>
                  <a:pt x="1903007" y="1564898"/>
                  <a:pt x="1883729" y="1584176"/>
                  <a:pt x="1859949" y="1584176"/>
                </a:cubicBezTo>
                <a:lnTo>
                  <a:pt x="361889" y="1584176"/>
                </a:lnTo>
                <a:cubicBezTo>
                  <a:pt x="338109" y="1584176"/>
                  <a:pt x="318831" y="1564898"/>
                  <a:pt x="318831" y="1541118"/>
                </a:cubicBezTo>
                <a:lnTo>
                  <a:pt x="318831" y="908091"/>
                </a:lnTo>
                <a:lnTo>
                  <a:pt x="257551" y="908091"/>
                </a:lnTo>
                <a:lnTo>
                  <a:pt x="257551" y="1050222"/>
                </a:lnTo>
                <a:lnTo>
                  <a:pt x="0" y="765961"/>
                </a:lnTo>
                <a:lnTo>
                  <a:pt x="257551" y="481699"/>
                </a:lnTo>
                <a:lnTo>
                  <a:pt x="257551" y="623830"/>
                </a:lnTo>
                <a:lnTo>
                  <a:pt x="318831" y="623830"/>
                </a:lnTo>
                <a:lnTo>
                  <a:pt x="318831" y="43058"/>
                </a:lnTo>
                <a:cubicBezTo>
                  <a:pt x="318831" y="19278"/>
                  <a:pt x="338109" y="0"/>
                  <a:pt x="36188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8019" tIns="0" rIns="151851" bIns="0" anchor="ctr"/>
          <a:lstStyle/>
          <a:p>
            <a:pPr algn="ctr">
              <a:spcBef>
                <a:spcPts val="844"/>
              </a:spcBef>
              <a:defRPr/>
            </a:pPr>
            <a:r>
              <a:rPr lang="zh-CN" altLang="en-US" sz="1969" b="1" dirty="0">
                <a:solidFill>
                  <a:srgbClr val="FFFFFF"/>
                </a:solidFill>
                <a:latin typeface="微软雅黑" panose="020B0503020204020204" pitchFamily="34" charset="-122"/>
                <a:ea typeface="微软雅黑" panose="020B0503020204020204" pitchFamily="34" charset="-122"/>
              </a:rPr>
              <a:t>首先</a:t>
            </a:r>
            <a:endParaRPr lang="en-US" altLang="zh-CN" sz="1969" b="1" dirty="0">
              <a:solidFill>
                <a:srgbClr val="FFFFFF"/>
              </a:solidFill>
              <a:latin typeface="微软雅黑" panose="020B0503020204020204" pitchFamily="34" charset="-122"/>
              <a:ea typeface="微软雅黑" panose="020B0503020204020204" pitchFamily="34" charset="-122"/>
            </a:endParaRPr>
          </a:p>
          <a:p>
            <a:pPr algn="ctr">
              <a:spcBef>
                <a:spcPts val="844"/>
              </a:spcBef>
              <a:defRPr/>
            </a:pPr>
            <a:r>
              <a:rPr lang="zh-CN" altLang="en-US" sz="1125" dirty="0">
                <a:solidFill>
                  <a:srgbClr val="FFFFFF"/>
                </a:solidFill>
                <a:latin typeface="微软雅黑" pitchFamily="34" charset="-122"/>
                <a:ea typeface="微软雅黑" pitchFamily="34" charset="-122"/>
              </a:rPr>
              <a:t>概述本年度基本的工作情况</a:t>
            </a:r>
            <a:endParaRPr lang="en-US" altLang="zh-CN" sz="1266" dirty="0">
              <a:solidFill>
                <a:srgbClr val="FFFFFF"/>
              </a:solidFill>
              <a:latin typeface="微软雅黑" pitchFamily="34" charset="-122"/>
              <a:ea typeface="微软雅黑" pitchFamily="34" charset="-122"/>
            </a:endParaRPr>
          </a:p>
        </p:txBody>
      </p:sp>
      <p:sp>
        <p:nvSpPr>
          <p:cNvPr id="12" name="矩形 30"/>
          <p:cNvSpPr>
            <a:spLocks noChangeArrowheads="1"/>
          </p:cNvSpPr>
          <p:nvPr/>
        </p:nvSpPr>
        <p:spPr bwMode="auto">
          <a:xfrm>
            <a:off x="7730631" y="1894979"/>
            <a:ext cx="3964029" cy="2074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566" tIns="64283" rIns="128566" bIns="64283" anchor="ctr"/>
          <a:lstStyle/>
          <a:p>
            <a:pPr algn="just" eaLnBrk="1" hangingPunct="1">
              <a:lnSpc>
                <a:spcPct val="130000"/>
              </a:lnSpc>
            </a:pPr>
            <a:r>
              <a:rPr lang="zh-CN" altLang="en-US" sz="1125" dirty="0">
                <a:latin typeface="微软雅黑" pitchFamily="34" charset="-122"/>
                <a:ea typeface="微软雅黑" pitchFamily="34" charset="-122"/>
              </a:rPr>
              <a:t>总结必须有情况的概述和叙述，有的比较简单，有的比较详细。</a:t>
            </a:r>
          </a:p>
        </p:txBody>
      </p:sp>
      <p:sp>
        <p:nvSpPr>
          <p:cNvPr id="13" name="矩形 31"/>
          <p:cNvSpPr>
            <a:spLocks noChangeArrowheads="1"/>
          </p:cNvSpPr>
          <p:nvPr/>
        </p:nvSpPr>
        <p:spPr bwMode="auto">
          <a:xfrm>
            <a:off x="1414079" y="4048880"/>
            <a:ext cx="3961795" cy="207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566" tIns="64283" rIns="128566" bIns="64283" anchor="ctr"/>
          <a:lstStyle/>
          <a:p>
            <a:pPr algn="just" eaLnBrk="1" hangingPunct="1">
              <a:lnSpc>
                <a:spcPct val="130000"/>
              </a:lnSpc>
            </a:pPr>
            <a:r>
              <a:rPr lang="zh-CN" altLang="en-US" sz="1125" dirty="0">
                <a:latin typeface="微软雅黑" pitchFamily="34" charset="-122"/>
                <a:ea typeface="微软雅黑" pitchFamily="34" charset="-122"/>
              </a:rPr>
              <a:t>这部分内容主要是对工作的主客观条件、有利和不利条件以及工作的环境和基础等进行分析。</a:t>
            </a:r>
          </a:p>
        </p:txBody>
      </p:sp>
      <p:grpSp>
        <p:nvGrpSpPr>
          <p:cNvPr id="14" name="淘宝网Chenying0907出品 7"/>
          <p:cNvGrpSpPr/>
          <p:nvPr/>
        </p:nvGrpSpPr>
        <p:grpSpPr>
          <a:xfrm>
            <a:off x="583060" y="342545"/>
            <a:ext cx="637243" cy="227778"/>
            <a:chOff x="264939" y="188640"/>
            <a:chExt cx="604358" cy="216024"/>
          </a:xfrm>
          <a:solidFill>
            <a:schemeClr val="accent1"/>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6" name="燕尾形 15"/>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7" name="燕尾形 16"/>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18"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19"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400101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1250"/>
                                        <p:tgtEl>
                                          <p:spTgt spid="11"/>
                                        </p:tgtEl>
                                      </p:cBhvr>
                                    </p:animEffect>
                                  </p:childTnLst>
                                </p:cTn>
                              </p:par>
                            </p:childTnLst>
                          </p:cTn>
                        </p:par>
                        <p:par>
                          <p:cTn id="8" fill="hold">
                            <p:stCondLst>
                              <p:cond delay="125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1250"/>
                                        <p:tgtEl>
                                          <p:spTgt spid="10"/>
                                        </p:tgtEl>
                                      </p:cBhvr>
                                    </p:animEffect>
                                  </p:childTnLst>
                                </p:cTn>
                              </p:par>
                            </p:childTnLst>
                          </p:cTn>
                        </p:par>
                        <p:par>
                          <p:cTn id="12" fill="hold">
                            <p:stCondLst>
                              <p:cond delay="2500"/>
                            </p:stCondLst>
                            <p:childTnLst>
                              <p:par>
                                <p:cTn id="13" presetID="2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1250"/>
                                        <p:tgtEl>
                                          <p:spTgt spid="9"/>
                                        </p:tgtEl>
                                      </p:cBhvr>
                                    </p:animEffect>
                                  </p:childTnLst>
                                </p:cTn>
                              </p:par>
                            </p:childTnLst>
                          </p:cTn>
                        </p:par>
                        <p:par>
                          <p:cTn id="16" fill="hold">
                            <p:stCondLst>
                              <p:cond delay="375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1250"/>
                                        <p:tgtEl>
                                          <p:spTgt spid="8"/>
                                        </p:tgtEl>
                                      </p:cBhvr>
                                    </p:animEffect>
                                  </p:childTnLst>
                                </p:cTn>
                              </p:par>
                            </p:childTnLst>
                          </p:cTn>
                        </p:par>
                        <p:par>
                          <p:cTn id="20" fill="hold">
                            <p:stCondLst>
                              <p:cond delay="50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750"/>
                                        <p:tgtEl>
                                          <p:spTgt spid="12"/>
                                        </p:tgtEl>
                                      </p:cBhvr>
                                    </p:animEffect>
                                  </p:childTnLst>
                                </p:cTn>
                              </p:par>
                            </p:childTnLst>
                          </p:cTn>
                        </p:par>
                        <p:par>
                          <p:cTn id="24" fill="hold">
                            <p:stCondLst>
                              <p:cond delay="575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82AB6F9-9A59-4022-84AF-56F2BF317E83}"/>
              </a:ext>
            </a:extLst>
          </p:cNvPr>
          <p:cNvGrpSpPr/>
          <p:nvPr/>
        </p:nvGrpSpPr>
        <p:grpSpPr>
          <a:xfrm>
            <a:off x="1210978" y="1176926"/>
            <a:ext cx="4878799" cy="4878799"/>
            <a:chOff x="1147915" y="1115961"/>
            <a:chExt cx="4626078" cy="4626078"/>
          </a:xfrm>
        </p:grpSpPr>
        <p:sp>
          <p:nvSpPr>
            <p:cNvPr id="7" name="椭圆 6">
              <a:extLst>
                <a:ext uri="{FF2B5EF4-FFF2-40B4-BE49-F238E27FC236}">
                  <a16:creationId xmlns="" xmlns:a16="http://schemas.microsoft.com/office/drawing/2014/main" id="{19317D23-F606-40C6-BD18-CB5E70A9E842}"/>
                </a:ext>
              </a:extLst>
            </p:cNvPr>
            <p:cNvSpPr/>
            <p:nvPr/>
          </p:nvSpPr>
          <p:spPr>
            <a:xfrm>
              <a:off x="1147915" y="1115961"/>
              <a:ext cx="4626078" cy="462607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a:extLst>
                <a:ext uri="{FF2B5EF4-FFF2-40B4-BE49-F238E27FC236}">
                  <a16:creationId xmlns="" xmlns:a16="http://schemas.microsoft.com/office/drawing/2014/main" id="{5523DC47-ED22-4785-AAE3-BFB2932FAE79}"/>
                </a:ext>
              </a:extLst>
            </p:cNvPr>
            <p:cNvSpPr/>
            <p:nvPr/>
          </p:nvSpPr>
          <p:spPr>
            <a:xfrm>
              <a:off x="1710811" y="1678857"/>
              <a:ext cx="3500286" cy="3500286"/>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 xmlns:a16="http://schemas.microsoft.com/office/drawing/2014/main" id="{D495DE8D-FF4C-4FD7-9932-0F6626B8167D}"/>
                </a:ext>
              </a:extLst>
            </p:cNvPr>
            <p:cNvSpPr/>
            <p:nvPr/>
          </p:nvSpPr>
          <p:spPr>
            <a:xfrm>
              <a:off x="1873562" y="1846483"/>
              <a:ext cx="3174784" cy="3174784"/>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E5E46360-2224-4242-9DB8-C30ADB85E8E5}"/>
                </a:ext>
              </a:extLst>
            </p:cNvPr>
            <p:cNvSpPr/>
            <p:nvPr/>
          </p:nvSpPr>
          <p:spPr>
            <a:xfrm>
              <a:off x="1873562" y="1895168"/>
              <a:ext cx="3175820" cy="3067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06" dirty="0">
                  <a:solidFill>
                    <a:schemeClr val="bg1"/>
                  </a:solidFill>
                </a:rPr>
                <a:t>03</a:t>
              </a:r>
              <a:endParaRPr lang="zh-CN" altLang="en-US" sz="17506" dirty="0">
                <a:solidFill>
                  <a:schemeClr val="bg1"/>
                </a:solidFill>
              </a:endParaRPr>
            </a:p>
          </p:txBody>
        </p:sp>
      </p:grpSp>
      <p:grpSp>
        <p:nvGrpSpPr>
          <p:cNvPr id="5" name="组合 4">
            <a:extLst>
              <a:ext uri="{FF2B5EF4-FFF2-40B4-BE49-F238E27FC236}">
                <a16:creationId xmlns="" xmlns:a16="http://schemas.microsoft.com/office/drawing/2014/main" id="{D017F4E3-8C65-4566-A9B5-C62173F97AA5}"/>
              </a:ext>
            </a:extLst>
          </p:cNvPr>
          <p:cNvGrpSpPr/>
          <p:nvPr/>
        </p:nvGrpSpPr>
        <p:grpSpPr>
          <a:xfrm>
            <a:off x="6299757" y="2834084"/>
            <a:ext cx="5202616" cy="1590051"/>
            <a:chOff x="5973096" y="2687281"/>
            <a:chExt cx="4933121" cy="1507688"/>
          </a:xfrm>
        </p:grpSpPr>
        <p:sp>
          <p:nvSpPr>
            <p:cNvPr id="9" name="矩形 8">
              <a:extLst>
                <a:ext uri="{FF2B5EF4-FFF2-40B4-BE49-F238E27FC236}">
                  <a16:creationId xmlns="" xmlns:a16="http://schemas.microsoft.com/office/drawing/2014/main" id="{10EDB1CB-BB56-4B69-9708-09FA0532FF46}"/>
                </a:ext>
              </a:extLst>
            </p:cNvPr>
            <p:cNvSpPr/>
            <p:nvPr/>
          </p:nvSpPr>
          <p:spPr>
            <a:xfrm>
              <a:off x="5973096" y="2687281"/>
              <a:ext cx="3694458" cy="66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40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4400" spc="300" dirty="0">
                <a:solidFill>
                  <a:schemeClr val="accent1"/>
                </a:solidFill>
                <a:latin typeface="方正尚酷简体" panose="03000509000000000000" pitchFamily="65" charset="-122"/>
                <a:ea typeface="方正尚酷简体" panose="03000509000000000000" pitchFamily="65" charset="-122"/>
              </a:endParaRPr>
            </a:p>
          </p:txBody>
        </p:sp>
        <p:sp>
          <p:nvSpPr>
            <p:cNvPr id="10" name="文本框 9">
              <a:extLst>
                <a:ext uri="{FF2B5EF4-FFF2-40B4-BE49-F238E27FC236}">
                  <a16:creationId xmlns="" xmlns:a16="http://schemas.microsoft.com/office/drawing/2014/main" id="{5C6F5BF2-9903-4EAC-8678-2048971AE7EE}"/>
                </a:ext>
              </a:extLst>
            </p:cNvPr>
            <p:cNvSpPr txBox="1"/>
            <p:nvPr/>
          </p:nvSpPr>
          <p:spPr>
            <a:xfrm>
              <a:off x="5973096" y="3350717"/>
              <a:ext cx="4933121" cy="844252"/>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spTree>
    <p:extLst>
      <p:ext uri="{BB962C8B-B14F-4D97-AF65-F5344CB8AC3E}">
        <p14:creationId xmlns:p14="http://schemas.microsoft.com/office/powerpoint/2010/main" val="510829299"/>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44422" y="2520464"/>
            <a:ext cx="6168924" cy="32094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14247" y="2520463"/>
            <a:ext cx="3343360" cy="320949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9"/>
          <p:cNvSpPr/>
          <p:nvPr/>
        </p:nvSpPr>
        <p:spPr>
          <a:xfrm>
            <a:off x="9528651" y="2520463"/>
            <a:ext cx="3343360" cy="320949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US" sz="2669"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4150190" y="3309748"/>
            <a:ext cx="4536006" cy="194861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grpSp>
        <p:nvGrpSpPr>
          <p:cNvPr id="6" name="淘宝网Chenying0907出品 7"/>
          <p:cNvGrpSpPr/>
          <p:nvPr/>
        </p:nvGrpSpPr>
        <p:grpSpPr>
          <a:xfrm>
            <a:off x="583060" y="342545"/>
            <a:ext cx="637243" cy="227778"/>
            <a:chOff x="264939" y="188640"/>
            <a:chExt cx="604358" cy="216024"/>
          </a:xfrm>
          <a:solidFill>
            <a:schemeClr val="accent1"/>
          </a:solid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1" name="燕尾形 10"/>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3" name="燕尾形 12"/>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14"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15"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99504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6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14:presetBounceEnd="6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0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14:presetBounceEnd="6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60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883856" y="2685456"/>
            <a:ext cx="3080573" cy="3080573"/>
            <a:chOff x="1785938" y="2546350"/>
            <a:chExt cx="2921000" cy="2921000"/>
          </a:xfrm>
        </p:grpSpPr>
        <p:sp>
          <p:nvSpPr>
            <p:cNvPr id="2" name="空心弧 1"/>
            <p:cNvSpPr/>
            <p:nvPr/>
          </p:nvSpPr>
          <p:spPr>
            <a:xfrm>
              <a:off x="1785938" y="2546350"/>
              <a:ext cx="2921000" cy="2921000"/>
            </a:xfrm>
            <a:prstGeom prst="blockArc">
              <a:avLst>
                <a:gd name="adj1" fmla="val 10800000"/>
                <a:gd name="adj2" fmla="val 21573038"/>
                <a:gd name="adj3" fmla="val 2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chemeClr val="tx1"/>
                </a:solidFill>
                <a:latin typeface="AgencyFB-Regular" pitchFamily="50" charset="0"/>
              </a:endParaRPr>
            </a:p>
          </p:txBody>
        </p:sp>
        <p:sp>
          <p:nvSpPr>
            <p:cNvPr id="3" name="任意多边形 2"/>
            <p:cNvSpPr/>
            <p:nvPr/>
          </p:nvSpPr>
          <p:spPr>
            <a:xfrm>
              <a:off x="1946275" y="2693988"/>
              <a:ext cx="2600325" cy="1300162"/>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grpSp>
      <p:sp>
        <p:nvSpPr>
          <p:cNvPr id="4" name="Freeform 220"/>
          <p:cNvSpPr/>
          <p:nvPr/>
        </p:nvSpPr>
        <p:spPr bwMode="auto">
          <a:xfrm>
            <a:off x="3126130" y="3083922"/>
            <a:ext cx="596024" cy="443670"/>
          </a:xfrm>
          <a:custGeom>
            <a:avLst/>
            <a:gdLst>
              <a:gd name="T0" fmla="*/ 1649836615 w 176"/>
              <a:gd name="T1" fmla="*/ 1216864125 h 131"/>
              <a:gd name="T2" fmla="*/ 1649836615 w 176"/>
              <a:gd name="T3" fmla="*/ 0 h 131"/>
              <a:gd name="T4" fmla="*/ 1288933752 w 176"/>
              <a:gd name="T5" fmla="*/ 0 h 131"/>
              <a:gd name="T6" fmla="*/ 1288933752 w 176"/>
              <a:gd name="T7" fmla="*/ 1216864125 h 131"/>
              <a:gd name="T8" fmla="*/ 1082705379 w 176"/>
              <a:gd name="T9" fmla="*/ 1216864125 h 131"/>
              <a:gd name="T10" fmla="*/ 1082705379 w 176"/>
              <a:gd name="T11" fmla="*/ 742491840 h 131"/>
              <a:gd name="T12" fmla="*/ 721802516 w 176"/>
              <a:gd name="T13" fmla="*/ 742491840 h 131"/>
              <a:gd name="T14" fmla="*/ 721802516 w 176"/>
              <a:gd name="T15" fmla="*/ 1216864125 h 131"/>
              <a:gd name="T16" fmla="*/ 525884919 w 176"/>
              <a:gd name="T17" fmla="*/ 1216864125 h 131"/>
              <a:gd name="T18" fmla="*/ 525884919 w 176"/>
              <a:gd name="T19" fmla="*/ 329996017 h 131"/>
              <a:gd name="T20" fmla="*/ 154671280 w 176"/>
              <a:gd name="T21" fmla="*/ 329996017 h 131"/>
              <a:gd name="T22" fmla="*/ 154671280 w 176"/>
              <a:gd name="T23" fmla="*/ 1216864125 h 131"/>
              <a:gd name="T24" fmla="*/ 0 w 176"/>
              <a:gd name="T25" fmla="*/ 1216864125 h 131"/>
              <a:gd name="T26" fmla="*/ 0 w 176"/>
              <a:gd name="T27" fmla="*/ 1350925509 h 131"/>
              <a:gd name="T28" fmla="*/ 1814818671 w 176"/>
              <a:gd name="T29" fmla="*/ 1350925509 h 131"/>
              <a:gd name="T30" fmla="*/ 1814818671 w 176"/>
              <a:gd name="T31" fmla="*/ 1216864125 h 131"/>
              <a:gd name="T32" fmla="*/ 1649836615 w 176"/>
              <a:gd name="T33" fmla="*/ 1216864125 h 1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6" h="131">
                <a:moveTo>
                  <a:pt x="160" y="118"/>
                </a:moveTo>
                <a:lnTo>
                  <a:pt x="160" y="0"/>
                </a:lnTo>
                <a:lnTo>
                  <a:pt x="125" y="0"/>
                </a:lnTo>
                <a:lnTo>
                  <a:pt x="125" y="118"/>
                </a:lnTo>
                <a:lnTo>
                  <a:pt x="105" y="118"/>
                </a:lnTo>
                <a:lnTo>
                  <a:pt x="105" y="72"/>
                </a:lnTo>
                <a:lnTo>
                  <a:pt x="70" y="72"/>
                </a:lnTo>
                <a:lnTo>
                  <a:pt x="70" y="118"/>
                </a:lnTo>
                <a:lnTo>
                  <a:pt x="51" y="118"/>
                </a:lnTo>
                <a:lnTo>
                  <a:pt x="51" y="32"/>
                </a:lnTo>
                <a:lnTo>
                  <a:pt x="15" y="32"/>
                </a:lnTo>
                <a:lnTo>
                  <a:pt x="15" y="118"/>
                </a:lnTo>
                <a:lnTo>
                  <a:pt x="0" y="118"/>
                </a:lnTo>
                <a:lnTo>
                  <a:pt x="0" y="131"/>
                </a:lnTo>
                <a:lnTo>
                  <a:pt x="176" y="131"/>
                </a:lnTo>
                <a:lnTo>
                  <a:pt x="176" y="118"/>
                </a:lnTo>
                <a:lnTo>
                  <a:pt x="160" y="1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2"/>
          </a:p>
        </p:txBody>
      </p:sp>
      <p:sp>
        <p:nvSpPr>
          <p:cNvPr id="5" name="文本框 14"/>
          <p:cNvSpPr txBox="1">
            <a:spLocks noChangeArrowheads="1"/>
          </p:cNvSpPr>
          <p:nvPr/>
        </p:nvSpPr>
        <p:spPr bwMode="auto">
          <a:xfrm>
            <a:off x="3049116" y="3616325"/>
            <a:ext cx="1217000"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Tx/>
              <a:buNone/>
            </a:pPr>
            <a:r>
              <a:rPr lang="en-US" altLang="zh-CN" sz="1898">
                <a:solidFill>
                  <a:schemeClr val="bg1"/>
                </a:solidFill>
                <a:latin typeface="AgencyFB-Regular" pitchFamily="50" charset="0"/>
              </a:rPr>
              <a:t>359,781</a:t>
            </a:r>
            <a:endParaRPr lang="zh-CN" altLang="en-US" sz="1898">
              <a:solidFill>
                <a:schemeClr val="bg1"/>
              </a:solidFill>
              <a:latin typeface="AgencyFB-Regular" pitchFamily="50" charset="0"/>
            </a:endParaRPr>
          </a:p>
        </p:txBody>
      </p:sp>
      <p:grpSp>
        <p:nvGrpSpPr>
          <p:cNvPr id="13" name="组合 12"/>
          <p:cNvGrpSpPr/>
          <p:nvPr/>
        </p:nvGrpSpPr>
        <p:grpSpPr>
          <a:xfrm>
            <a:off x="4887415" y="2672062"/>
            <a:ext cx="3080573" cy="3080573"/>
            <a:chOff x="4633913" y="2533650"/>
            <a:chExt cx="2921000" cy="2921000"/>
          </a:xfrm>
        </p:grpSpPr>
        <p:sp>
          <p:nvSpPr>
            <p:cNvPr id="6" name="空心弧 5"/>
            <p:cNvSpPr/>
            <p:nvPr/>
          </p:nvSpPr>
          <p:spPr>
            <a:xfrm flipV="1">
              <a:off x="4633913" y="2533650"/>
              <a:ext cx="2921000" cy="2921000"/>
            </a:xfrm>
            <a:prstGeom prst="blockArc">
              <a:avLst>
                <a:gd name="adj1" fmla="val 10800000"/>
                <a:gd name="adj2" fmla="val 21573038"/>
                <a:gd name="adj3" fmla="val 27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chemeClr val="tx1"/>
                </a:solidFill>
                <a:latin typeface="AgencyFB-Regular" pitchFamily="50" charset="0"/>
              </a:endParaRPr>
            </a:p>
          </p:txBody>
        </p:sp>
        <p:sp>
          <p:nvSpPr>
            <p:cNvPr id="7" name="任意多边形 6"/>
            <p:cNvSpPr/>
            <p:nvPr/>
          </p:nvSpPr>
          <p:spPr>
            <a:xfrm flipV="1">
              <a:off x="4794250" y="4006850"/>
              <a:ext cx="2600325" cy="1300163"/>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grpSp>
      <p:sp>
        <p:nvSpPr>
          <p:cNvPr id="8" name="文本框 17"/>
          <p:cNvSpPr txBox="1">
            <a:spLocks noChangeArrowheads="1"/>
          </p:cNvSpPr>
          <p:nvPr/>
        </p:nvSpPr>
        <p:spPr bwMode="auto">
          <a:xfrm>
            <a:off x="6124667" y="4915524"/>
            <a:ext cx="627095"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Tx/>
              <a:buNone/>
            </a:pPr>
            <a:r>
              <a:rPr lang="en-US" altLang="zh-CN" sz="1898" b="1">
                <a:solidFill>
                  <a:schemeClr val="bg1"/>
                </a:solidFill>
                <a:latin typeface="AgencyFB-Regular" pitchFamily="50" charset="0"/>
              </a:rPr>
              <a:t>80%</a:t>
            </a:r>
            <a:endParaRPr lang="zh-CN" altLang="en-US" sz="1898" b="1">
              <a:solidFill>
                <a:schemeClr val="bg1"/>
              </a:solidFill>
              <a:latin typeface="AgencyFB-Regular" pitchFamily="50" charset="0"/>
            </a:endParaRPr>
          </a:p>
        </p:txBody>
      </p:sp>
      <p:grpSp>
        <p:nvGrpSpPr>
          <p:cNvPr id="14" name="组合 13"/>
          <p:cNvGrpSpPr/>
          <p:nvPr/>
        </p:nvGrpSpPr>
        <p:grpSpPr>
          <a:xfrm>
            <a:off x="7887625" y="2685456"/>
            <a:ext cx="3080573" cy="3080573"/>
            <a:chOff x="7478713" y="2546350"/>
            <a:chExt cx="2921000" cy="2921000"/>
          </a:xfrm>
        </p:grpSpPr>
        <p:sp>
          <p:nvSpPr>
            <p:cNvPr id="9" name="空心弧 8"/>
            <p:cNvSpPr/>
            <p:nvPr/>
          </p:nvSpPr>
          <p:spPr>
            <a:xfrm>
              <a:off x="7478713" y="2546350"/>
              <a:ext cx="2921000" cy="2921000"/>
            </a:xfrm>
            <a:prstGeom prst="blockArc">
              <a:avLst>
                <a:gd name="adj1" fmla="val 10800000"/>
                <a:gd name="adj2" fmla="val 21573038"/>
                <a:gd name="adj3" fmla="val 2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chemeClr val="tx1"/>
                </a:solidFill>
                <a:latin typeface="AgencyFB-Regular" pitchFamily="50" charset="0"/>
              </a:endParaRPr>
            </a:p>
          </p:txBody>
        </p:sp>
        <p:sp>
          <p:nvSpPr>
            <p:cNvPr id="10" name="任意多边形 9"/>
            <p:cNvSpPr/>
            <p:nvPr/>
          </p:nvSpPr>
          <p:spPr>
            <a:xfrm>
              <a:off x="7639050" y="2693988"/>
              <a:ext cx="2600325" cy="1300162"/>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grpSp>
      <p:sp>
        <p:nvSpPr>
          <p:cNvPr id="11" name="文本框 20"/>
          <p:cNvSpPr txBox="1">
            <a:spLocks noChangeArrowheads="1"/>
          </p:cNvSpPr>
          <p:nvPr/>
        </p:nvSpPr>
        <p:spPr bwMode="auto">
          <a:xfrm>
            <a:off x="9052886" y="3616325"/>
            <a:ext cx="1217000" cy="3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Tx/>
              <a:buNone/>
            </a:pPr>
            <a:r>
              <a:rPr lang="en-US" altLang="zh-CN" sz="1898">
                <a:solidFill>
                  <a:schemeClr val="bg1"/>
                </a:solidFill>
                <a:latin typeface="AgencyFB-Regular" pitchFamily="50" charset="0"/>
              </a:rPr>
              <a:t>621,781</a:t>
            </a:r>
            <a:endParaRPr lang="zh-CN" altLang="en-US" sz="1898">
              <a:solidFill>
                <a:schemeClr val="bg1"/>
              </a:solidFill>
              <a:latin typeface="AgencyFB-Regular" pitchFamily="50" charset="0"/>
            </a:endParaRPr>
          </a:p>
        </p:txBody>
      </p:sp>
      <p:grpSp>
        <p:nvGrpSpPr>
          <p:cNvPr id="18" name="组合 17"/>
          <p:cNvGrpSpPr/>
          <p:nvPr/>
        </p:nvGrpSpPr>
        <p:grpSpPr>
          <a:xfrm>
            <a:off x="9131303" y="3022583"/>
            <a:ext cx="592663" cy="596050"/>
            <a:chOff x="8657968" y="2866013"/>
            <a:chExt cx="561963" cy="565175"/>
          </a:xfrm>
          <a:solidFill>
            <a:schemeClr val="bg1"/>
          </a:solidFill>
        </p:grpSpPr>
        <p:sp>
          <p:nvSpPr>
            <p:cNvPr id="19" name="Freeform 478"/>
            <p:cNvSpPr/>
            <p:nvPr/>
          </p:nvSpPr>
          <p:spPr bwMode="auto">
            <a:xfrm>
              <a:off x="8657968" y="2866013"/>
              <a:ext cx="507373" cy="507373"/>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p:spPr>
          <p:txBody>
            <a:bodyPr/>
            <a:lstStyle/>
            <a:p>
              <a:pPr>
                <a:defRPr/>
              </a:pPr>
              <a:endParaRPr lang="zh-CN" altLang="en-US" sz="2002">
                <a:latin typeface="Calibri" panose="020F0502020204030204" pitchFamily="34" charset="0"/>
              </a:endParaRPr>
            </a:p>
          </p:txBody>
        </p:sp>
        <p:sp>
          <p:nvSpPr>
            <p:cNvPr id="20" name="Freeform 479"/>
            <p:cNvSpPr>
              <a:spLocks noEditPoints="1"/>
            </p:cNvSpPr>
            <p:nvPr/>
          </p:nvSpPr>
          <p:spPr bwMode="auto">
            <a:xfrm>
              <a:off x="8702925" y="2910970"/>
              <a:ext cx="417459" cy="417459"/>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p:spPr>
          <p:txBody>
            <a:bodyPr/>
            <a:lstStyle/>
            <a:p>
              <a:pPr>
                <a:defRPr/>
              </a:pPr>
              <a:endParaRPr lang="zh-CN" altLang="en-US" sz="2002">
                <a:latin typeface="Calibri" panose="020F0502020204030204" pitchFamily="34" charset="0"/>
              </a:endParaRPr>
            </a:p>
          </p:txBody>
        </p:sp>
        <p:sp>
          <p:nvSpPr>
            <p:cNvPr id="21" name="Freeform 480"/>
            <p:cNvSpPr/>
            <p:nvPr/>
          </p:nvSpPr>
          <p:spPr bwMode="auto">
            <a:xfrm>
              <a:off x="9020835" y="3235302"/>
              <a:ext cx="199096" cy="195886"/>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p:spPr>
          <p:txBody>
            <a:bodyPr/>
            <a:lstStyle/>
            <a:p>
              <a:pPr>
                <a:defRPr/>
              </a:pPr>
              <a:endParaRPr lang="zh-CN" altLang="en-US" sz="2002">
                <a:latin typeface="Calibri" panose="020F0502020204030204" pitchFamily="34" charset="0"/>
              </a:endParaRPr>
            </a:p>
          </p:txBody>
        </p:sp>
        <p:sp>
          <p:nvSpPr>
            <p:cNvPr id="22" name="Freeform 481"/>
            <p:cNvSpPr>
              <a:spLocks noEditPoints="1"/>
            </p:cNvSpPr>
            <p:nvPr/>
          </p:nvSpPr>
          <p:spPr bwMode="auto">
            <a:xfrm>
              <a:off x="8975878" y="3180713"/>
              <a:ext cx="202308" cy="205518"/>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p:spPr>
          <p:txBody>
            <a:bodyPr/>
            <a:lstStyle/>
            <a:p>
              <a:pPr>
                <a:defRPr/>
              </a:pPr>
              <a:endParaRPr lang="zh-CN" altLang="en-US" sz="2002">
                <a:latin typeface="Calibri" panose="020F0502020204030204" pitchFamily="34" charset="0"/>
              </a:endParaRPr>
            </a:p>
          </p:txBody>
        </p:sp>
      </p:grpSp>
      <p:sp>
        <p:nvSpPr>
          <p:cNvPr id="27" name="文本框 26"/>
          <p:cNvSpPr txBox="1"/>
          <p:nvPr/>
        </p:nvSpPr>
        <p:spPr>
          <a:xfrm>
            <a:off x="2268705" y="4317293"/>
            <a:ext cx="2391129" cy="416909"/>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109" b="1" dirty="0">
                <a:solidFill>
                  <a:schemeClr val="accent2"/>
                </a:solidFill>
                <a:latin typeface="+mj-ea"/>
                <a:ea typeface="+mj-ea"/>
              </a:rPr>
              <a:t>点击此处添加标题</a:t>
            </a:r>
          </a:p>
        </p:txBody>
      </p:sp>
      <p:sp>
        <p:nvSpPr>
          <p:cNvPr id="28" name="矩形 27"/>
          <p:cNvSpPr/>
          <p:nvPr/>
        </p:nvSpPr>
        <p:spPr>
          <a:xfrm>
            <a:off x="1990557" y="4726477"/>
            <a:ext cx="2947422" cy="535275"/>
          </a:xfrm>
          <a:prstGeom prst="rect">
            <a:avLst/>
          </a:prstGeom>
          <a:noFill/>
        </p:spPr>
        <p:txBody>
          <a:bodyPr wrap="square" rtlCol="0">
            <a:spAutoFit/>
          </a:bodyPr>
          <a:lstStyle/>
          <a:p>
            <a:pPr algn="ctr">
              <a:lnSpc>
                <a:spcPct val="130000"/>
              </a:lnSpc>
            </a:pPr>
            <a:r>
              <a:rPr lang="zh-CN" altLang="en-US" sz="1107">
                <a:solidFill>
                  <a:schemeClr val="bg2">
                    <a:lumMod val="10000"/>
                  </a:schemeClr>
                </a:solidFill>
                <a:latin typeface="+mj-ea"/>
                <a:ea typeface="+mj-ea"/>
              </a:rPr>
              <a:t>点击添加正文、温提示正文行距在</a:t>
            </a:r>
            <a:r>
              <a:rPr lang="en-US" altLang="zh-CN" sz="1107">
                <a:solidFill>
                  <a:schemeClr val="bg2">
                    <a:lumMod val="10000"/>
                  </a:schemeClr>
                </a:solidFill>
                <a:latin typeface="+mj-ea"/>
                <a:ea typeface="+mj-ea"/>
              </a:rPr>
              <a:t>1.2~1.3</a:t>
            </a:r>
            <a:r>
              <a:rPr lang="zh-CN" altLang="en-US" sz="1107">
                <a:solidFill>
                  <a:schemeClr val="bg2">
                    <a:lumMod val="10000"/>
                  </a:schemeClr>
                </a:solidFill>
                <a:latin typeface="+mj-ea"/>
                <a:ea typeface="+mj-ea"/>
              </a:rPr>
              <a:t>之间点击添加正文</a:t>
            </a:r>
          </a:p>
        </p:txBody>
      </p:sp>
      <p:sp>
        <p:nvSpPr>
          <p:cNvPr id="31" name="文本框 30"/>
          <p:cNvSpPr txBox="1"/>
          <p:nvPr/>
        </p:nvSpPr>
        <p:spPr>
          <a:xfrm>
            <a:off x="8203284" y="4317293"/>
            <a:ext cx="2391129" cy="416909"/>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109" b="1">
                <a:solidFill>
                  <a:schemeClr val="accent2"/>
                </a:solidFill>
                <a:latin typeface="+mj-ea"/>
                <a:ea typeface="+mj-ea"/>
              </a:rPr>
              <a:t>点击此处添加标题</a:t>
            </a:r>
          </a:p>
        </p:txBody>
      </p:sp>
      <p:sp>
        <p:nvSpPr>
          <p:cNvPr id="32" name="矩形 31"/>
          <p:cNvSpPr/>
          <p:nvPr/>
        </p:nvSpPr>
        <p:spPr>
          <a:xfrm>
            <a:off x="7925136" y="4726477"/>
            <a:ext cx="2947422" cy="535275"/>
          </a:xfrm>
          <a:prstGeom prst="rect">
            <a:avLst/>
          </a:prstGeom>
          <a:noFill/>
        </p:spPr>
        <p:txBody>
          <a:bodyPr wrap="square" rtlCol="0">
            <a:spAutoFit/>
          </a:bodyPr>
          <a:lstStyle/>
          <a:p>
            <a:pPr algn="ctr">
              <a:lnSpc>
                <a:spcPct val="130000"/>
              </a:lnSpc>
            </a:pPr>
            <a:r>
              <a:rPr lang="zh-CN" altLang="en-US" sz="1107">
                <a:solidFill>
                  <a:schemeClr val="bg2">
                    <a:lumMod val="10000"/>
                  </a:schemeClr>
                </a:solidFill>
                <a:latin typeface="+mj-ea"/>
                <a:ea typeface="+mj-ea"/>
              </a:rPr>
              <a:t>点击添加正文、温提示正文行距在</a:t>
            </a:r>
            <a:r>
              <a:rPr lang="en-US" altLang="zh-CN" sz="1107">
                <a:solidFill>
                  <a:schemeClr val="bg2">
                    <a:lumMod val="10000"/>
                  </a:schemeClr>
                </a:solidFill>
                <a:latin typeface="+mj-ea"/>
                <a:ea typeface="+mj-ea"/>
              </a:rPr>
              <a:t>1.2~1.3</a:t>
            </a:r>
            <a:r>
              <a:rPr lang="zh-CN" altLang="en-US" sz="1107">
                <a:solidFill>
                  <a:schemeClr val="bg2">
                    <a:lumMod val="10000"/>
                  </a:schemeClr>
                </a:solidFill>
                <a:latin typeface="+mj-ea"/>
                <a:ea typeface="+mj-ea"/>
              </a:rPr>
              <a:t>之间点击添加正文</a:t>
            </a:r>
          </a:p>
        </p:txBody>
      </p:sp>
      <p:sp>
        <p:nvSpPr>
          <p:cNvPr id="34" name="文本框 33"/>
          <p:cNvSpPr txBox="1"/>
          <p:nvPr/>
        </p:nvSpPr>
        <p:spPr>
          <a:xfrm>
            <a:off x="5216126" y="3178550"/>
            <a:ext cx="2391129" cy="416909"/>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109" b="1" dirty="0">
                <a:solidFill>
                  <a:schemeClr val="accent1"/>
                </a:solidFill>
                <a:latin typeface="+mj-ea"/>
                <a:ea typeface="+mj-ea"/>
              </a:rPr>
              <a:t>点击此处添加标题</a:t>
            </a:r>
          </a:p>
        </p:txBody>
      </p:sp>
      <p:sp>
        <p:nvSpPr>
          <p:cNvPr id="35" name="矩形 34"/>
          <p:cNvSpPr/>
          <p:nvPr/>
        </p:nvSpPr>
        <p:spPr>
          <a:xfrm>
            <a:off x="4937979" y="3587734"/>
            <a:ext cx="2947422" cy="535275"/>
          </a:xfrm>
          <a:prstGeom prst="rect">
            <a:avLst/>
          </a:prstGeom>
          <a:noFill/>
        </p:spPr>
        <p:txBody>
          <a:bodyPr wrap="square" rtlCol="0">
            <a:spAutoFit/>
          </a:bodyPr>
          <a:lstStyle/>
          <a:p>
            <a:pPr algn="ctr">
              <a:lnSpc>
                <a:spcPct val="130000"/>
              </a:lnSpc>
            </a:pPr>
            <a:r>
              <a:rPr lang="zh-CN" altLang="en-US" sz="1107">
                <a:solidFill>
                  <a:schemeClr val="bg2">
                    <a:lumMod val="10000"/>
                  </a:schemeClr>
                </a:solidFill>
                <a:latin typeface="+mj-ea"/>
                <a:ea typeface="+mj-ea"/>
              </a:rPr>
              <a:t>点击添加正文、温提示正文行距在</a:t>
            </a:r>
            <a:r>
              <a:rPr lang="en-US" altLang="zh-CN" sz="1107">
                <a:solidFill>
                  <a:schemeClr val="bg2">
                    <a:lumMod val="10000"/>
                  </a:schemeClr>
                </a:solidFill>
                <a:latin typeface="+mj-ea"/>
                <a:ea typeface="+mj-ea"/>
              </a:rPr>
              <a:t>1.2~1.3</a:t>
            </a:r>
            <a:r>
              <a:rPr lang="zh-CN" altLang="en-US" sz="1107">
                <a:solidFill>
                  <a:schemeClr val="bg2">
                    <a:lumMod val="10000"/>
                  </a:schemeClr>
                </a:solidFill>
                <a:latin typeface="+mj-ea"/>
                <a:ea typeface="+mj-ea"/>
              </a:rPr>
              <a:t>之间点击添加正文</a:t>
            </a:r>
          </a:p>
        </p:txBody>
      </p:sp>
      <p:grpSp>
        <p:nvGrpSpPr>
          <p:cNvPr id="23" name="组合 22"/>
          <p:cNvGrpSpPr/>
          <p:nvPr/>
        </p:nvGrpSpPr>
        <p:grpSpPr>
          <a:xfrm>
            <a:off x="6124668" y="4399851"/>
            <a:ext cx="602825" cy="511383"/>
            <a:chOff x="6791325" y="3867151"/>
            <a:chExt cx="282576" cy="239712"/>
          </a:xfrm>
          <a:solidFill>
            <a:schemeClr val="bg1"/>
          </a:solidFill>
        </p:grpSpPr>
        <p:sp>
          <p:nvSpPr>
            <p:cNvPr id="24" name="Freeform 103"/>
            <p:cNvSpPr/>
            <p:nvPr/>
          </p:nvSpPr>
          <p:spPr bwMode="auto">
            <a:xfrm>
              <a:off x="6889750" y="3916363"/>
              <a:ext cx="39688" cy="58738"/>
            </a:xfrm>
            <a:custGeom>
              <a:avLst/>
              <a:gdLst>
                <a:gd name="T0" fmla="*/ 14 w 25"/>
                <a:gd name="T1" fmla="*/ 33 h 37"/>
                <a:gd name="T2" fmla="*/ 25 w 25"/>
                <a:gd name="T3" fmla="*/ 14 h 37"/>
                <a:gd name="T4" fmla="*/ 21 w 25"/>
                <a:gd name="T5" fmla="*/ 0 h 37"/>
                <a:gd name="T6" fmla="*/ 0 w 25"/>
                <a:gd name="T7" fmla="*/ 37 h 37"/>
                <a:gd name="T8" fmla="*/ 14 w 25"/>
                <a:gd name="T9" fmla="*/ 33 h 37"/>
              </a:gdLst>
              <a:ahLst/>
              <a:cxnLst>
                <a:cxn ang="0">
                  <a:pos x="T0" y="T1"/>
                </a:cxn>
                <a:cxn ang="0">
                  <a:pos x="T2" y="T3"/>
                </a:cxn>
                <a:cxn ang="0">
                  <a:pos x="T4" y="T5"/>
                </a:cxn>
                <a:cxn ang="0">
                  <a:pos x="T6" y="T7"/>
                </a:cxn>
                <a:cxn ang="0">
                  <a:pos x="T8" y="T9"/>
                </a:cxn>
              </a:cxnLst>
              <a:rect l="0" t="0" r="r" b="b"/>
              <a:pathLst>
                <a:path w="25" h="37">
                  <a:moveTo>
                    <a:pt x="14" y="33"/>
                  </a:moveTo>
                  <a:lnTo>
                    <a:pt x="25" y="14"/>
                  </a:lnTo>
                  <a:lnTo>
                    <a:pt x="21" y="0"/>
                  </a:lnTo>
                  <a:lnTo>
                    <a:pt x="0" y="37"/>
                  </a:lnTo>
                  <a:lnTo>
                    <a:pt x="14" y="33"/>
                  </a:lnTo>
                  <a:close/>
                </a:path>
              </a:pathLst>
            </a:custGeom>
            <a:grpFill/>
            <a:ln>
              <a:noFill/>
            </a:ln>
          </p:spPr>
          <p:txBody>
            <a:bodyPr/>
            <a:lstStyle/>
            <a:p>
              <a:pPr>
                <a:defRPr/>
              </a:pPr>
              <a:endParaRPr lang="zh-CN" altLang="en-US" sz="2002">
                <a:latin typeface="Calibri" panose="020F0502020204030204" pitchFamily="34" charset="0"/>
              </a:endParaRPr>
            </a:p>
          </p:txBody>
        </p:sp>
        <p:sp>
          <p:nvSpPr>
            <p:cNvPr id="25" name="Freeform 104"/>
            <p:cNvSpPr/>
            <p:nvPr/>
          </p:nvSpPr>
          <p:spPr bwMode="auto">
            <a:xfrm>
              <a:off x="6907213" y="3903663"/>
              <a:ext cx="166688" cy="203200"/>
            </a:xfrm>
            <a:custGeom>
              <a:avLst/>
              <a:gdLst>
                <a:gd name="T0" fmla="*/ 159 w 173"/>
                <a:gd name="T1" fmla="*/ 53 h 209"/>
                <a:gd name="T2" fmla="*/ 66 w 173"/>
                <a:gd name="T3" fmla="*/ 0 h 209"/>
                <a:gd name="T4" fmla="*/ 72 w 173"/>
                <a:gd name="T5" fmla="*/ 24 h 209"/>
                <a:gd name="T6" fmla="*/ 150 w 173"/>
                <a:gd name="T7" fmla="*/ 69 h 209"/>
                <a:gd name="T8" fmla="*/ 152 w 173"/>
                <a:gd name="T9" fmla="*/ 74 h 209"/>
                <a:gd name="T10" fmla="*/ 105 w 173"/>
                <a:gd name="T11" fmla="*/ 155 h 209"/>
                <a:gd name="T12" fmla="*/ 80 w 173"/>
                <a:gd name="T13" fmla="*/ 141 h 209"/>
                <a:gd name="T14" fmla="*/ 66 w 173"/>
                <a:gd name="T15" fmla="*/ 148 h 209"/>
                <a:gd name="T16" fmla="*/ 0 w 173"/>
                <a:gd name="T17" fmla="*/ 165 h 209"/>
                <a:gd name="T18" fmla="*/ 71 w 173"/>
                <a:gd name="T19" fmla="*/ 206 h 209"/>
                <a:gd name="T20" fmla="*/ 82 w 173"/>
                <a:gd name="T21" fmla="*/ 209 h 209"/>
                <a:gd name="T22" fmla="*/ 101 w 173"/>
                <a:gd name="T23" fmla="*/ 198 h 209"/>
                <a:gd name="T24" fmla="*/ 167 w 173"/>
                <a:gd name="T25" fmla="*/ 83 h 209"/>
                <a:gd name="T26" fmla="*/ 159 w 173"/>
                <a:gd name="T27" fmla="*/ 5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209">
                  <a:moveTo>
                    <a:pt x="159" y="53"/>
                  </a:moveTo>
                  <a:cubicBezTo>
                    <a:pt x="66" y="0"/>
                    <a:pt x="66" y="0"/>
                    <a:pt x="66" y="0"/>
                  </a:cubicBezTo>
                  <a:cubicBezTo>
                    <a:pt x="72" y="24"/>
                    <a:pt x="72" y="24"/>
                    <a:pt x="72" y="24"/>
                  </a:cubicBezTo>
                  <a:cubicBezTo>
                    <a:pt x="150" y="69"/>
                    <a:pt x="150" y="69"/>
                    <a:pt x="150" y="69"/>
                  </a:cubicBezTo>
                  <a:cubicBezTo>
                    <a:pt x="152" y="70"/>
                    <a:pt x="153" y="72"/>
                    <a:pt x="152" y="74"/>
                  </a:cubicBezTo>
                  <a:cubicBezTo>
                    <a:pt x="105" y="155"/>
                    <a:pt x="105" y="155"/>
                    <a:pt x="105" y="155"/>
                  </a:cubicBezTo>
                  <a:cubicBezTo>
                    <a:pt x="80" y="141"/>
                    <a:pt x="80" y="141"/>
                    <a:pt x="80" y="141"/>
                  </a:cubicBezTo>
                  <a:cubicBezTo>
                    <a:pt x="76" y="144"/>
                    <a:pt x="71" y="146"/>
                    <a:pt x="66" y="148"/>
                  </a:cubicBezTo>
                  <a:cubicBezTo>
                    <a:pt x="0" y="165"/>
                    <a:pt x="0" y="165"/>
                    <a:pt x="0" y="165"/>
                  </a:cubicBezTo>
                  <a:cubicBezTo>
                    <a:pt x="71" y="206"/>
                    <a:pt x="71" y="206"/>
                    <a:pt x="71" y="206"/>
                  </a:cubicBezTo>
                  <a:cubicBezTo>
                    <a:pt x="74" y="208"/>
                    <a:pt x="78" y="209"/>
                    <a:pt x="82" y="209"/>
                  </a:cubicBezTo>
                  <a:cubicBezTo>
                    <a:pt x="89" y="209"/>
                    <a:pt x="97" y="205"/>
                    <a:pt x="101" y="198"/>
                  </a:cubicBezTo>
                  <a:cubicBezTo>
                    <a:pt x="167" y="83"/>
                    <a:pt x="167" y="83"/>
                    <a:pt x="167" y="83"/>
                  </a:cubicBezTo>
                  <a:cubicBezTo>
                    <a:pt x="173" y="73"/>
                    <a:pt x="170" y="60"/>
                    <a:pt x="159" y="53"/>
                  </a:cubicBezTo>
                  <a:close/>
                </a:path>
              </a:pathLst>
            </a:custGeom>
            <a:grpFill/>
            <a:ln>
              <a:noFill/>
            </a:ln>
          </p:spPr>
          <p:txBody>
            <a:bodyPr/>
            <a:lstStyle/>
            <a:p>
              <a:pPr>
                <a:defRPr/>
              </a:pPr>
              <a:endParaRPr lang="zh-CN" altLang="en-US" sz="2002">
                <a:latin typeface="Calibri" panose="020F0502020204030204" pitchFamily="34" charset="0"/>
              </a:endParaRPr>
            </a:p>
          </p:txBody>
        </p:sp>
        <p:sp>
          <p:nvSpPr>
            <p:cNvPr id="26" name="Freeform 105"/>
            <p:cNvSpPr>
              <a:spLocks noEditPoints="1"/>
            </p:cNvSpPr>
            <p:nvPr/>
          </p:nvSpPr>
          <p:spPr bwMode="auto">
            <a:xfrm>
              <a:off x="6791325" y="3867151"/>
              <a:ext cx="193675" cy="196850"/>
            </a:xfrm>
            <a:custGeom>
              <a:avLst/>
              <a:gdLst>
                <a:gd name="T0" fmla="*/ 197 w 200"/>
                <a:gd name="T1" fmla="*/ 144 h 203"/>
                <a:gd name="T2" fmla="*/ 163 w 200"/>
                <a:gd name="T3" fmla="*/ 16 h 203"/>
                <a:gd name="T4" fmla="*/ 142 w 200"/>
                <a:gd name="T5" fmla="*/ 0 h 203"/>
                <a:gd name="T6" fmla="*/ 142 w 200"/>
                <a:gd name="T7" fmla="*/ 0 h 203"/>
                <a:gd name="T8" fmla="*/ 136 w 200"/>
                <a:gd name="T9" fmla="*/ 1 h 203"/>
                <a:gd name="T10" fmla="*/ 18 w 200"/>
                <a:gd name="T11" fmla="*/ 32 h 203"/>
                <a:gd name="T12" fmla="*/ 3 w 200"/>
                <a:gd name="T13" fmla="*/ 59 h 203"/>
                <a:gd name="T14" fmla="*/ 37 w 200"/>
                <a:gd name="T15" fmla="*/ 187 h 203"/>
                <a:gd name="T16" fmla="*/ 58 w 200"/>
                <a:gd name="T17" fmla="*/ 203 h 203"/>
                <a:gd name="T18" fmla="*/ 64 w 200"/>
                <a:gd name="T19" fmla="*/ 203 h 203"/>
                <a:gd name="T20" fmla="*/ 182 w 200"/>
                <a:gd name="T21" fmla="*/ 171 h 203"/>
                <a:gd name="T22" fmla="*/ 197 w 200"/>
                <a:gd name="T23" fmla="*/ 144 h 203"/>
                <a:gd name="T24" fmla="*/ 44 w 200"/>
                <a:gd name="T25" fmla="*/ 144 h 203"/>
                <a:gd name="T26" fmla="*/ 20 w 200"/>
                <a:gd name="T27" fmla="*/ 54 h 203"/>
                <a:gd name="T28" fmla="*/ 20 w 200"/>
                <a:gd name="T29" fmla="*/ 51 h 203"/>
                <a:gd name="T30" fmla="*/ 23 w 200"/>
                <a:gd name="T31" fmla="*/ 49 h 203"/>
                <a:gd name="T32" fmla="*/ 141 w 200"/>
                <a:gd name="T33" fmla="*/ 18 h 203"/>
                <a:gd name="T34" fmla="*/ 142 w 200"/>
                <a:gd name="T35" fmla="*/ 17 h 203"/>
                <a:gd name="T36" fmla="*/ 146 w 200"/>
                <a:gd name="T37" fmla="*/ 21 h 203"/>
                <a:gd name="T38" fmla="*/ 170 w 200"/>
                <a:gd name="T39" fmla="*/ 110 h 203"/>
                <a:gd name="T40" fmla="*/ 44 w 200"/>
                <a:gd name="T41" fmla="*/ 14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0" h="203">
                  <a:moveTo>
                    <a:pt x="197" y="144"/>
                  </a:moveTo>
                  <a:cubicBezTo>
                    <a:pt x="163" y="16"/>
                    <a:pt x="163" y="16"/>
                    <a:pt x="163" y="16"/>
                  </a:cubicBezTo>
                  <a:cubicBezTo>
                    <a:pt x="160" y="6"/>
                    <a:pt x="151" y="0"/>
                    <a:pt x="142" y="0"/>
                  </a:cubicBezTo>
                  <a:cubicBezTo>
                    <a:pt x="142" y="0"/>
                    <a:pt x="142" y="0"/>
                    <a:pt x="142" y="0"/>
                  </a:cubicBezTo>
                  <a:cubicBezTo>
                    <a:pt x="140" y="0"/>
                    <a:pt x="138" y="0"/>
                    <a:pt x="136" y="1"/>
                  </a:cubicBezTo>
                  <a:cubicBezTo>
                    <a:pt x="18" y="32"/>
                    <a:pt x="18" y="32"/>
                    <a:pt x="18" y="32"/>
                  </a:cubicBezTo>
                  <a:cubicBezTo>
                    <a:pt x="6" y="35"/>
                    <a:pt x="0" y="47"/>
                    <a:pt x="3" y="59"/>
                  </a:cubicBezTo>
                  <a:cubicBezTo>
                    <a:pt x="37" y="187"/>
                    <a:pt x="37" y="187"/>
                    <a:pt x="37" y="187"/>
                  </a:cubicBezTo>
                  <a:cubicBezTo>
                    <a:pt x="40" y="197"/>
                    <a:pt x="48" y="203"/>
                    <a:pt x="58" y="203"/>
                  </a:cubicBezTo>
                  <a:cubicBezTo>
                    <a:pt x="60" y="203"/>
                    <a:pt x="62" y="203"/>
                    <a:pt x="64" y="203"/>
                  </a:cubicBezTo>
                  <a:cubicBezTo>
                    <a:pt x="182" y="171"/>
                    <a:pt x="182" y="171"/>
                    <a:pt x="182" y="171"/>
                  </a:cubicBezTo>
                  <a:cubicBezTo>
                    <a:pt x="194" y="168"/>
                    <a:pt x="200" y="156"/>
                    <a:pt x="197" y="144"/>
                  </a:cubicBezTo>
                  <a:close/>
                  <a:moveTo>
                    <a:pt x="44" y="144"/>
                  </a:moveTo>
                  <a:cubicBezTo>
                    <a:pt x="20" y="54"/>
                    <a:pt x="20" y="54"/>
                    <a:pt x="20" y="54"/>
                  </a:cubicBezTo>
                  <a:cubicBezTo>
                    <a:pt x="19" y="53"/>
                    <a:pt x="20" y="52"/>
                    <a:pt x="20" y="51"/>
                  </a:cubicBezTo>
                  <a:cubicBezTo>
                    <a:pt x="21" y="51"/>
                    <a:pt x="21" y="50"/>
                    <a:pt x="23" y="49"/>
                  </a:cubicBezTo>
                  <a:cubicBezTo>
                    <a:pt x="141" y="18"/>
                    <a:pt x="141" y="18"/>
                    <a:pt x="141" y="18"/>
                  </a:cubicBezTo>
                  <a:cubicBezTo>
                    <a:pt x="141" y="18"/>
                    <a:pt x="142" y="17"/>
                    <a:pt x="142" y="17"/>
                  </a:cubicBezTo>
                  <a:cubicBezTo>
                    <a:pt x="143" y="17"/>
                    <a:pt x="145" y="18"/>
                    <a:pt x="146" y="21"/>
                  </a:cubicBezTo>
                  <a:cubicBezTo>
                    <a:pt x="170" y="110"/>
                    <a:pt x="170" y="110"/>
                    <a:pt x="170" y="110"/>
                  </a:cubicBezTo>
                  <a:lnTo>
                    <a:pt x="44" y="144"/>
                  </a:lnTo>
                  <a:close/>
                </a:path>
              </a:pathLst>
            </a:custGeom>
            <a:grpFill/>
            <a:ln>
              <a:noFill/>
            </a:ln>
          </p:spPr>
          <p:txBody>
            <a:bodyPr/>
            <a:lstStyle/>
            <a:p>
              <a:pPr>
                <a:defRPr/>
              </a:pPr>
              <a:endParaRPr lang="zh-CN" altLang="en-US" sz="2002">
                <a:latin typeface="Calibri" panose="020F0502020204030204" pitchFamily="34" charset="0"/>
              </a:endParaRPr>
            </a:p>
          </p:txBody>
        </p:sp>
      </p:grpSp>
      <p:grpSp>
        <p:nvGrpSpPr>
          <p:cNvPr id="30" name="淘宝网Chenying0907出品 7"/>
          <p:cNvGrpSpPr/>
          <p:nvPr/>
        </p:nvGrpSpPr>
        <p:grpSpPr>
          <a:xfrm>
            <a:off x="583060" y="342545"/>
            <a:ext cx="637243" cy="227778"/>
            <a:chOff x="264939" y="188640"/>
            <a:chExt cx="604358" cy="216024"/>
          </a:xfrm>
          <a:solidFill>
            <a:schemeClr val="accent1"/>
          </a:solidFill>
        </p:grpSpPr>
        <p:sp>
          <p:nvSpPr>
            <p:cNvPr id="33" name="燕尾形 3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36" name="燕尾形 35"/>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37" name="燕尾形 36"/>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38"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39"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269689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49" presetClass="entr" presetSubtype="0" decel="100000" fill="hold" grpId="0" nodeType="withEffect">
                                  <p:stCondLst>
                                    <p:cond delay="50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 calcmode="lin" valueType="num">
                                      <p:cBhvr>
                                        <p:cTn id="17" dur="500" fill="hold"/>
                                        <p:tgtEl>
                                          <p:spTgt spid="5"/>
                                        </p:tgtEl>
                                        <p:attrNameLst>
                                          <p:attrName>style.rotation</p:attrName>
                                        </p:attrNameLst>
                                      </p:cBhvr>
                                      <p:tavLst>
                                        <p:tav tm="0">
                                          <p:val>
                                            <p:fltVal val="360"/>
                                          </p:val>
                                        </p:tav>
                                        <p:tav tm="100000">
                                          <p:val>
                                            <p:fltVal val="0"/>
                                          </p:val>
                                        </p:tav>
                                      </p:tavLst>
                                    </p:anim>
                                    <p:animEffect transition="in" filter="fade">
                                      <p:cBhvr>
                                        <p:cTn id="18" dur="500"/>
                                        <p:tgtEl>
                                          <p:spTgt spid="5"/>
                                        </p:tgtEl>
                                      </p:cBhvr>
                                    </p:animEffect>
                                  </p:childTnLst>
                                </p:cTn>
                              </p:par>
                              <p:par>
                                <p:cTn id="19" presetID="17" presetClass="entr" presetSubtype="10" fill="hold" grpId="0" nodeType="withEffect">
                                  <p:stCondLst>
                                    <p:cond delay="700"/>
                                  </p:stCondLst>
                                  <p:iterate type="lt">
                                    <p:tmPct val="10000"/>
                                  </p:iterate>
                                  <p:childTnLst>
                                    <p:set>
                                      <p:cBhvr>
                                        <p:cTn id="20" dur="1" fill="hold">
                                          <p:stCondLst>
                                            <p:cond delay="0"/>
                                          </p:stCondLst>
                                        </p:cTn>
                                        <p:tgtEl>
                                          <p:spTgt spid="27"/>
                                        </p:tgtEl>
                                        <p:attrNameLst>
                                          <p:attrName>style.visibility</p:attrName>
                                        </p:attrNameLst>
                                      </p:cBhvr>
                                      <p:to>
                                        <p:strVal val="visible"/>
                                      </p:to>
                                    </p:set>
                                    <p:anim calcmode="lin" valueType="num">
                                      <p:cBhvr>
                                        <p:cTn id="21" dur="450" fill="hold"/>
                                        <p:tgtEl>
                                          <p:spTgt spid="27"/>
                                        </p:tgtEl>
                                        <p:attrNameLst>
                                          <p:attrName>ppt_w</p:attrName>
                                        </p:attrNameLst>
                                      </p:cBhvr>
                                      <p:tavLst>
                                        <p:tav tm="0">
                                          <p:val>
                                            <p:fltVal val="0"/>
                                          </p:val>
                                        </p:tav>
                                        <p:tav tm="100000">
                                          <p:val>
                                            <p:strVal val="#ppt_w"/>
                                          </p:val>
                                        </p:tav>
                                      </p:tavLst>
                                    </p:anim>
                                    <p:anim calcmode="lin" valueType="num">
                                      <p:cBhvr>
                                        <p:cTn id="22" dur="450" fill="hold"/>
                                        <p:tgtEl>
                                          <p:spTgt spid="27"/>
                                        </p:tgtEl>
                                        <p:attrNameLst>
                                          <p:attrName>ppt_h</p:attrName>
                                        </p:attrNameLst>
                                      </p:cBhvr>
                                      <p:tavLst>
                                        <p:tav tm="0">
                                          <p:val>
                                            <p:strVal val="#ppt_h"/>
                                          </p:val>
                                        </p:tav>
                                        <p:tav tm="100000">
                                          <p:val>
                                            <p:strVal val="#ppt_h"/>
                                          </p:val>
                                        </p:tav>
                                      </p:tavLst>
                                    </p:anim>
                                  </p:childTnLst>
                                </p:cTn>
                              </p:par>
                              <p:par>
                                <p:cTn id="23" presetID="22" presetClass="entr" presetSubtype="4" fill="hold" grpId="0" nodeType="withEffect">
                                  <p:stCondLst>
                                    <p:cond delay="800"/>
                                  </p:stCondLst>
                                  <p:iterate type="lt">
                                    <p:tmPct val="3448"/>
                                  </p:iterate>
                                  <p:childTnLst>
                                    <p:set>
                                      <p:cBhvr>
                                        <p:cTn id="24" dur="1" fill="hold">
                                          <p:stCondLst>
                                            <p:cond delay="0"/>
                                          </p:stCondLst>
                                        </p:cTn>
                                        <p:tgtEl>
                                          <p:spTgt spid="28">
                                            <p:txEl>
                                              <p:pRg st="0" end="0"/>
                                            </p:txEl>
                                          </p:spTgt>
                                        </p:tgtEl>
                                        <p:attrNameLst>
                                          <p:attrName>style.visibility</p:attrName>
                                        </p:attrNameLst>
                                      </p:cBhvr>
                                      <p:to>
                                        <p:strVal val="visible"/>
                                      </p:to>
                                    </p:set>
                                    <p:animEffect transition="in" filter="wipe(down)">
                                      <p:cBhvr>
                                        <p:cTn id="25" dur="500"/>
                                        <p:tgtEl>
                                          <p:spTgt spid="28">
                                            <p:txEl>
                                              <p:pRg st="0" end="0"/>
                                            </p:txEl>
                                          </p:spTgt>
                                        </p:tgtEl>
                                      </p:cBhvr>
                                    </p:animEffect>
                                  </p:childTnLst>
                                </p:cTn>
                              </p:par>
                              <p:par>
                                <p:cTn id="26" presetID="22" presetClass="entr" presetSubtype="8" fill="hold" nodeType="withEffect">
                                  <p:stCondLst>
                                    <p:cond delay="110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53" presetClass="entr" presetSubtype="16" fill="hold" nodeType="withEffect">
                                  <p:stCondLst>
                                    <p:cond delay="130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49" presetClass="entr" presetSubtype="0" decel="100000" fill="hold" grpId="0" nodeType="withEffect">
                                  <p:stCondLst>
                                    <p:cond delay="1500"/>
                                  </p:stCondLst>
                                  <p:iterate type="lt">
                                    <p:tmPct val="10000"/>
                                  </p:iterate>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 calcmode="lin" valueType="num">
                                      <p:cBhvr>
                                        <p:cTn id="38" dur="500" fill="hold"/>
                                        <p:tgtEl>
                                          <p:spTgt spid="8"/>
                                        </p:tgtEl>
                                        <p:attrNameLst>
                                          <p:attrName>style.rotation</p:attrName>
                                        </p:attrNameLst>
                                      </p:cBhvr>
                                      <p:tavLst>
                                        <p:tav tm="0">
                                          <p:val>
                                            <p:fltVal val="360"/>
                                          </p:val>
                                        </p:tav>
                                        <p:tav tm="100000">
                                          <p:val>
                                            <p:fltVal val="0"/>
                                          </p:val>
                                        </p:tav>
                                      </p:tavLst>
                                    </p:anim>
                                    <p:animEffect transition="in" filter="fade">
                                      <p:cBhvr>
                                        <p:cTn id="39" dur="500"/>
                                        <p:tgtEl>
                                          <p:spTgt spid="8"/>
                                        </p:tgtEl>
                                      </p:cBhvr>
                                    </p:animEffect>
                                  </p:childTnLst>
                                </p:cTn>
                              </p:par>
                              <p:par>
                                <p:cTn id="40" presetID="17" presetClass="entr" presetSubtype="10" fill="hold" grpId="0" nodeType="withEffect">
                                  <p:stCondLst>
                                    <p:cond delay="1700"/>
                                  </p:stCondLst>
                                  <p:iterate type="lt">
                                    <p:tmPct val="10000"/>
                                  </p:iterate>
                                  <p:childTnLst>
                                    <p:set>
                                      <p:cBhvr>
                                        <p:cTn id="41" dur="1" fill="hold">
                                          <p:stCondLst>
                                            <p:cond delay="0"/>
                                          </p:stCondLst>
                                        </p:cTn>
                                        <p:tgtEl>
                                          <p:spTgt spid="34"/>
                                        </p:tgtEl>
                                        <p:attrNameLst>
                                          <p:attrName>style.visibility</p:attrName>
                                        </p:attrNameLst>
                                      </p:cBhvr>
                                      <p:to>
                                        <p:strVal val="visible"/>
                                      </p:to>
                                    </p:set>
                                    <p:anim calcmode="lin" valueType="num">
                                      <p:cBhvr>
                                        <p:cTn id="42" dur="450" fill="hold"/>
                                        <p:tgtEl>
                                          <p:spTgt spid="34"/>
                                        </p:tgtEl>
                                        <p:attrNameLst>
                                          <p:attrName>ppt_w</p:attrName>
                                        </p:attrNameLst>
                                      </p:cBhvr>
                                      <p:tavLst>
                                        <p:tav tm="0">
                                          <p:val>
                                            <p:fltVal val="0"/>
                                          </p:val>
                                        </p:tav>
                                        <p:tav tm="100000">
                                          <p:val>
                                            <p:strVal val="#ppt_w"/>
                                          </p:val>
                                        </p:tav>
                                      </p:tavLst>
                                    </p:anim>
                                    <p:anim calcmode="lin" valueType="num">
                                      <p:cBhvr>
                                        <p:cTn id="43" dur="450" fill="hold"/>
                                        <p:tgtEl>
                                          <p:spTgt spid="34"/>
                                        </p:tgtEl>
                                        <p:attrNameLst>
                                          <p:attrName>ppt_h</p:attrName>
                                        </p:attrNameLst>
                                      </p:cBhvr>
                                      <p:tavLst>
                                        <p:tav tm="0">
                                          <p:val>
                                            <p:strVal val="#ppt_h"/>
                                          </p:val>
                                        </p:tav>
                                        <p:tav tm="100000">
                                          <p:val>
                                            <p:strVal val="#ppt_h"/>
                                          </p:val>
                                        </p:tav>
                                      </p:tavLst>
                                    </p:anim>
                                  </p:childTnLst>
                                </p:cTn>
                              </p:par>
                              <p:par>
                                <p:cTn id="44" presetID="22" presetClass="entr" presetSubtype="4" fill="hold" grpId="0" nodeType="withEffect">
                                  <p:stCondLst>
                                    <p:cond delay="1900"/>
                                  </p:stCondLst>
                                  <p:iterate type="lt">
                                    <p:tmPct val="3448"/>
                                  </p:iterate>
                                  <p:childTnLst>
                                    <p:set>
                                      <p:cBhvr>
                                        <p:cTn id="45" dur="1" fill="hold">
                                          <p:stCondLst>
                                            <p:cond delay="0"/>
                                          </p:stCondLst>
                                        </p:cTn>
                                        <p:tgtEl>
                                          <p:spTgt spid="35">
                                            <p:txEl>
                                              <p:pRg st="0" end="0"/>
                                            </p:txEl>
                                          </p:spTgt>
                                        </p:tgtEl>
                                        <p:attrNameLst>
                                          <p:attrName>style.visibility</p:attrName>
                                        </p:attrNameLst>
                                      </p:cBhvr>
                                      <p:to>
                                        <p:strVal val="visible"/>
                                      </p:to>
                                    </p:set>
                                    <p:animEffect transition="in" filter="wipe(down)">
                                      <p:cBhvr>
                                        <p:cTn id="46" dur="500"/>
                                        <p:tgtEl>
                                          <p:spTgt spid="35">
                                            <p:txEl>
                                              <p:pRg st="0" end="0"/>
                                            </p:txEl>
                                          </p:spTgt>
                                        </p:tgtEl>
                                      </p:cBhvr>
                                    </p:animEffect>
                                  </p:childTnLst>
                                </p:cTn>
                              </p:par>
                              <p:par>
                                <p:cTn id="47" presetID="22" presetClass="entr" presetSubtype="8" fill="hold" nodeType="withEffect">
                                  <p:stCondLst>
                                    <p:cond delay="220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par>
                                <p:cTn id="50" presetID="53" presetClass="entr" presetSubtype="16" fill="hold" nodeType="withEffect">
                                  <p:stCondLst>
                                    <p:cond delay="25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49" presetClass="entr" presetSubtype="0" decel="100000" fill="hold" grpId="0" nodeType="withEffect">
                                  <p:stCondLst>
                                    <p:cond delay="2700"/>
                                  </p:stCondLst>
                                  <p:iterate type="lt">
                                    <p:tmPct val="10000"/>
                                  </p:iterate>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 calcmode="lin" valueType="num">
                                      <p:cBhvr>
                                        <p:cTn id="59" dur="500" fill="hold"/>
                                        <p:tgtEl>
                                          <p:spTgt spid="11"/>
                                        </p:tgtEl>
                                        <p:attrNameLst>
                                          <p:attrName>style.rotation</p:attrName>
                                        </p:attrNameLst>
                                      </p:cBhvr>
                                      <p:tavLst>
                                        <p:tav tm="0">
                                          <p:val>
                                            <p:fltVal val="360"/>
                                          </p:val>
                                        </p:tav>
                                        <p:tav tm="100000">
                                          <p:val>
                                            <p:fltVal val="0"/>
                                          </p:val>
                                        </p:tav>
                                      </p:tavLst>
                                    </p:anim>
                                    <p:animEffect transition="in" filter="fade">
                                      <p:cBhvr>
                                        <p:cTn id="60" dur="500"/>
                                        <p:tgtEl>
                                          <p:spTgt spid="11"/>
                                        </p:tgtEl>
                                      </p:cBhvr>
                                    </p:animEffect>
                                  </p:childTnLst>
                                </p:cTn>
                              </p:par>
                              <p:par>
                                <p:cTn id="61" presetID="17" presetClass="entr" presetSubtype="10" fill="hold" grpId="0" nodeType="withEffect">
                                  <p:stCondLst>
                                    <p:cond delay="2900"/>
                                  </p:stCondLst>
                                  <p:iterate type="lt">
                                    <p:tmPct val="10000"/>
                                  </p:iterate>
                                  <p:childTnLst>
                                    <p:set>
                                      <p:cBhvr>
                                        <p:cTn id="62" dur="1" fill="hold">
                                          <p:stCondLst>
                                            <p:cond delay="0"/>
                                          </p:stCondLst>
                                        </p:cTn>
                                        <p:tgtEl>
                                          <p:spTgt spid="31"/>
                                        </p:tgtEl>
                                        <p:attrNameLst>
                                          <p:attrName>style.visibility</p:attrName>
                                        </p:attrNameLst>
                                      </p:cBhvr>
                                      <p:to>
                                        <p:strVal val="visible"/>
                                      </p:to>
                                    </p:set>
                                    <p:anim calcmode="lin" valueType="num">
                                      <p:cBhvr>
                                        <p:cTn id="63" dur="450" fill="hold"/>
                                        <p:tgtEl>
                                          <p:spTgt spid="31"/>
                                        </p:tgtEl>
                                        <p:attrNameLst>
                                          <p:attrName>ppt_w</p:attrName>
                                        </p:attrNameLst>
                                      </p:cBhvr>
                                      <p:tavLst>
                                        <p:tav tm="0">
                                          <p:val>
                                            <p:fltVal val="0"/>
                                          </p:val>
                                        </p:tav>
                                        <p:tav tm="100000">
                                          <p:val>
                                            <p:strVal val="#ppt_w"/>
                                          </p:val>
                                        </p:tav>
                                      </p:tavLst>
                                    </p:anim>
                                    <p:anim calcmode="lin" valueType="num">
                                      <p:cBhvr>
                                        <p:cTn id="64" dur="450" fill="hold"/>
                                        <p:tgtEl>
                                          <p:spTgt spid="31"/>
                                        </p:tgtEl>
                                        <p:attrNameLst>
                                          <p:attrName>ppt_h</p:attrName>
                                        </p:attrNameLst>
                                      </p:cBhvr>
                                      <p:tavLst>
                                        <p:tav tm="0">
                                          <p:val>
                                            <p:strVal val="#ppt_h"/>
                                          </p:val>
                                        </p:tav>
                                        <p:tav tm="100000">
                                          <p:val>
                                            <p:strVal val="#ppt_h"/>
                                          </p:val>
                                        </p:tav>
                                      </p:tavLst>
                                    </p:anim>
                                  </p:childTnLst>
                                </p:cTn>
                              </p:par>
                              <p:par>
                                <p:cTn id="65" presetID="22" presetClass="entr" presetSubtype="4" fill="hold" grpId="0" nodeType="withEffect">
                                  <p:stCondLst>
                                    <p:cond delay="3100"/>
                                  </p:stCondLst>
                                  <p:iterate type="lt">
                                    <p:tmPct val="3448"/>
                                  </p:iterate>
                                  <p:childTnLst>
                                    <p:set>
                                      <p:cBhvr>
                                        <p:cTn id="66" dur="1" fill="hold">
                                          <p:stCondLst>
                                            <p:cond delay="0"/>
                                          </p:stCondLst>
                                        </p:cTn>
                                        <p:tgtEl>
                                          <p:spTgt spid="32">
                                            <p:txEl>
                                              <p:pRg st="0" end="0"/>
                                            </p:txEl>
                                          </p:spTgt>
                                        </p:tgtEl>
                                        <p:attrNameLst>
                                          <p:attrName>style.visibility</p:attrName>
                                        </p:attrNameLst>
                                      </p:cBhvr>
                                      <p:to>
                                        <p:strVal val="visible"/>
                                      </p:to>
                                    </p:set>
                                    <p:animEffect transition="in" filter="wipe(down)">
                                      <p:cBhvr>
                                        <p:cTn id="67"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p:bldP spid="11" grpId="0"/>
      <p:bldP spid="27" grpId="0"/>
      <p:bldP spid="28" grpId="0" build="allAtOnce"/>
      <p:bldP spid="31" grpId="0"/>
      <p:bldP spid="32" grpId="0" build="allAtOnce"/>
      <p:bldP spid="34" grpId="0"/>
      <p:bldP spid="35"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PA_组合 11">
            <a:extLst>
              <a:ext uri="{FF2B5EF4-FFF2-40B4-BE49-F238E27FC236}">
                <a16:creationId xmlns="" xmlns:a16="http://schemas.microsoft.com/office/drawing/2014/main" id="{E68BD276-9AD4-4D4D-AA01-115969044329}"/>
              </a:ext>
            </a:extLst>
          </p:cNvPr>
          <p:cNvGrpSpPr/>
          <p:nvPr>
            <p:custDataLst>
              <p:tags r:id="rId1"/>
            </p:custDataLst>
          </p:nvPr>
        </p:nvGrpSpPr>
        <p:grpSpPr>
          <a:xfrm>
            <a:off x="9656107" y="2772680"/>
            <a:ext cx="1549230" cy="1549230"/>
            <a:chOff x="9155588" y="2629056"/>
            <a:chExt cx="1468980" cy="1468980"/>
          </a:xfrm>
        </p:grpSpPr>
        <p:sp>
          <p:nvSpPr>
            <p:cNvPr id="6" name="椭圆 5"/>
            <p:cNvSpPr/>
            <p:nvPr/>
          </p:nvSpPr>
          <p:spPr>
            <a:xfrm>
              <a:off x="9155588" y="2629056"/>
              <a:ext cx="1468980" cy="1468980"/>
            </a:xfrm>
            <a:prstGeom prst="ellipse">
              <a:avLst/>
            </a:prstGeom>
            <a:solidFill>
              <a:schemeClr val="accent1"/>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prstClr val="white"/>
                </a:solidFill>
              </a:endParaRPr>
            </a:p>
          </p:txBody>
        </p:sp>
        <p:sp>
          <p:nvSpPr>
            <p:cNvPr id="7" name="black-envelope_73290"/>
            <p:cNvSpPr>
              <a:spLocks noChangeAspect="1"/>
            </p:cNvSpPr>
            <p:nvPr/>
          </p:nvSpPr>
          <p:spPr bwMode="auto">
            <a:xfrm>
              <a:off x="9585236" y="3165340"/>
              <a:ext cx="609685" cy="396412"/>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chemeClr val="bg1"/>
            </a:solidFill>
            <a:ln>
              <a:noFill/>
            </a:ln>
          </p:spPr>
        </p:sp>
      </p:grpSp>
      <p:grpSp>
        <p:nvGrpSpPr>
          <p:cNvPr id="3" name="PA_组合 2">
            <a:extLst>
              <a:ext uri="{FF2B5EF4-FFF2-40B4-BE49-F238E27FC236}">
                <a16:creationId xmlns="" xmlns:a16="http://schemas.microsoft.com/office/drawing/2014/main" id="{C4A47B67-037D-408E-A251-D111AE7CFB1B}"/>
              </a:ext>
            </a:extLst>
          </p:cNvPr>
          <p:cNvGrpSpPr/>
          <p:nvPr>
            <p:custDataLst>
              <p:tags r:id="rId2"/>
            </p:custDataLst>
          </p:nvPr>
        </p:nvGrpSpPr>
        <p:grpSpPr>
          <a:xfrm>
            <a:off x="5654761" y="2772680"/>
            <a:ext cx="1549230" cy="1549230"/>
            <a:chOff x="5361511" y="2629056"/>
            <a:chExt cx="1468980" cy="1468980"/>
          </a:xfrm>
        </p:grpSpPr>
        <p:sp>
          <p:nvSpPr>
            <p:cNvPr id="5" name="椭圆 4"/>
            <p:cNvSpPr/>
            <p:nvPr/>
          </p:nvSpPr>
          <p:spPr>
            <a:xfrm>
              <a:off x="5361511" y="2629056"/>
              <a:ext cx="1468980" cy="1468980"/>
            </a:xfrm>
            <a:prstGeom prst="ellipse">
              <a:avLst/>
            </a:prstGeom>
            <a:solidFill>
              <a:schemeClr val="accent2"/>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prstClr val="white"/>
                </a:solidFill>
              </a:endParaRPr>
            </a:p>
          </p:txBody>
        </p:sp>
        <p:sp>
          <p:nvSpPr>
            <p:cNvPr id="8" name="tools-and-utensils_359004"/>
            <p:cNvSpPr>
              <a:spLocks noChangeAspect="1"/>
            </p:cNvSpPr>
            <p:nvPr/>
          </p:nvSpPr>
          <p:spPr bwMode="auto">
            <a:xfrm>
              <a:off x="5791159" y="3096301"/>
              <a:ext cx="609685" cy="534491"/>
            </a:xfrm>
            <a:custGeom>
              <a:avLst/>
              <a:gdLst>
                <a:gd name="T0" fmla="*/ 6827 w 6827"/>
                <a:gd name="T1" fmla="*/ 4995 h 5994"/>
                <a:gd name="T2" fmla="*/ 6827 w 6827"/>
                <a:gd name="T3" fmla="*/ 0 h 5994"/>
                <a:gd name="T4" fmla="*/ 0 w 6827"/>
                <a:gd name="T5" fmla="*/ 0 h 5994"/>
                <a:gd name="T6" fmla="*/ 0 w 6827"/>
                <a:gd name="T7" fmla="*/ 4995 h 5994"/>
                <a:gd name="T8" fmla="*/ 2498 w 6827"/>
                <a:gd name="T9" fmla="*/ 4995 h 5994"/>
                <a:gd name="T10" fmla="*/ 2498 w 6827"/>
                <a:gd name="T11" fmla="*/ 5495 h 5994"/>
                <a:gd name="T12" fmla="*/ 1915 w 6827"/>
                <a:gd name="T13" fmla="*/ 5495 h 5994"/>
                <a:gd name="T14" fmla="*/ 1915 w 6827"/>
                <a:gd name="T15" fmla="*/ 5994 h 5994"/>
                <a:gd name="T16" fmla="*/ 4912 w 6827"/>
                <a:gd name="T17" fmla="*/ 5994 h 5994"/>
                <a:gd name="T18" fmla="*/ 4912 w 6827"/>
                <a:gd name="T19" fmla="*/ 5495 h 5994"/>
                <a:gd name="T20" fmla="*/ 4329 w 6827"/>
                <a:gd name="T21" fmla="*/ 5495 h 5994"/>
                <a:gd name="T22" fmla="*/ 4329 w 6827"/>
                <a:gd name="T23" fmla="*/ 4995 h 5994"/>
                <a:gd name="T24" fmla="*/ 6827 w 6827"/>
                <a:gd name="T25" fmla="*/ 4995 h 5994"/>
                <a:gd name="T26" fmla="*/ 2674 w 6827"/>
                <a:gd name="T27" fmla="*/ 3070 h 5994"/>
                <a:gd name="T28" fmla="*/ 2321 w 6827"/>
                <a:gd name="T29" fmla="*/ 3424 h 5994"/>
                <a:gd name="T30" fmla="*/ 1395 w 6827"/>
                <a:gd name="T31" fmla="*/ 2498 h 5994"/>
                <a:gd name="T32" fmla="*/ 2321 w 6827"/>
                <a:gd name="T33" fmla="*/ 1572 h 5994"/>
                <a:gd name="T34" fmla="*/ 2674 w 6827"/>
                <a:gd name="T35" fmla="*/ 1925 h 5994"/>
                <a:gd name="T36" fmla="*/ 2102 w 6827"/>
                <a:gd name="T37" fmla="*/ 2498 h 5994"/>
                <a:gd name="T38" fmla="*/ 2674 w 6827"/>
                <a:gd name="T39" fmla="*/ 3070 h 5994"/>
                <a:gd name="T40" fmla="*/ 3371 w 6827"/>
                <a:gd name="T41" fmla="*/ 3913 h 5994"/>
                <a:gd name="T42" fmla="*/ 2860 w 6827"/>
                <a:gd name="T43" fmla="*/ 3913 h 5994"/>
                <a:gd name="T44" fmla="*/ 3456 w 6827"/>
                <a:gd name="T45" fmla="*/ 1083 h 5994"/>
                <a:gd name="T46" fmla="*/ 3967 w 6827"/>
                <a:gd name="T47" fmla="*/ 1083 h 5994"/>
                <a:gd name="T48" fmla="*/ 3371 w 6827"/>
                <a:gd name="T49" fmla="*/ 3913 h 5994"/>
                <a:gd name="T50" fmla="*/ 4153 w 6827"/>
                <a:gd name="T51" fmla="*/ 3070 h 5994"/>
                <a:gd name="T52" fmla="*/ 4725 w 6827"/>
                <a:gd name="T53" fmla="*/ 2498 h 5994"/>
                <a:gd name="T54" fmla="*/ 4153 w 6827"/>
                <a:gd name="T55" fmla="*/ 1925 h 5994"/>
                <a:gd name="T56" fmla="*/ 4506 w 6827"/>
                <a:gd name="T57" fmla="*/ 1572 h 5994"/>
                <a:gd name="T58" fmla="*/ 5432 w 6827"/>
                <a:gd name="T59" fmla="*/ 2498 h 5994"/>
                <a:gd name="T60" fmla="*/ 4506 w 6827"/>
                <a:gd name="T61" fmla="*/ 3424 h 5994"/>
                <a:gd name="T62" fmla="*/ 4153 w 6827"/>
                <a:gd name="T63" fmla="*/ 3070 h 5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27" h="5994">
                  <a:moveTo>
                    <a:pt x="6827" y="4995"/>
                  </a:moveTo>
                  <a:lnTo>
                    <a:pt x="6827" y="0"/>
                  </a:lnTo>
                  <a:lnTo>
                    <a:pt x="0" y="0"/>
                  </a:lnTo>
                  <a:lnTo>
                    <a:pt x="0" y="4995"/>
                  </a:lnTo>
                  <a:lnTo>
                    <a:pt x="2498" y="4995"/>
                  </a:lnTo>
                  <a:lnTo>
                    <a:pt x="2498" y="5495"/>
                  </a:lnTo>
                  <a:lnTo>
                    <a:pt x="1915" y="5495"/>
                  </a:lnTo>
                  <a:lnTo>
                    <a:pt x="1915" y="5994"/>
                  </a:lnTo>
                  <a:lnTo>
                    <a:pt x="4912" y="5994"/>
                  </a:lnTo>
                  <a:lnTo>
                    <a:pt x="4912" y="5495"/>
                  </a:lnTo>
                  <a:lnTo>
                    <a:pt x="4329" y="5495"/>
                  </a:lnTo>
                  <a:lnTo>
                    <a:pt x="4329" y="4995"/>
                  </a:lnTo>
                  <a:lnTo>
                    <a:pt x="6827" y="4995"/>
                  </a:lnTo>
                  <a:close/>
                  <a:moveTo>
                    <a:pt x="2674" y="3070"/>
                  </a:moveTo>
                  <a:lnTo>
                    <a:pt x="2321" y="3424"/>
                  </a:lnTo>
                  <a:lnTo>
                    <a:pt x="1395" y="2498"/>
                  </a:lnTo>
                  <a:lnTo>
                    <a:pt x="2321" y="1572"/>
                  </a:lnTo>
                  <a:lnTo>
                    <a:pt x="2674" y="1925"/>
                  </a:lnTo>
                  <a:lnTo>
                    <a:pt x="2102" y="2498"/>
                  </a:lnTo>
                  <a:lnTo>
                    <a:pt x="2674" y="3070"/>
                  </a:lnTo>
                  <a:close/>
                  <a:moveTo>
                    <a:pt x="3371" y="3913"/>
                  </a:moveTo>
                  <a:lnTo>
                    <a:pt x="2860" y="3913"/>
                  </a:lnTo>
                  <a:lnTo>
                    <a:pt x="3456" y="1083"/>
                  </a:lnTo>
                  <a:lnTo>
                    <a:pt x="3967" y="1083"/>
                  </a:lnTo>
                  <a:lnTo>
                    <a:pt x="3371" y="3913"/>
                  </a:lnTo>
                  <a:close/>
                  <a:moveTo>
                    <a:pt x="4153" y="3070"/>
                  </a:moveTo>
                  <a:lnTo>
                    <a:pt x="4725" y="2498"/>
                  </a:lnTo>
                  <a:lnTo>
                    <a:pt x="4153" y="1925"/>
                  </a:lnTo>
                  <a:lnTo>
                    <a:pt x="4506" y="1572"/>
                  </a:lnTo>
                  <a:lnTo>
                    <a:pt x="5432" y="2498"/>
                  </a:lnTo>
                  <a:lnTo>
                    <a:pt x="4506" y="3424"/>
                  </a:lnTo>
                  <a:lnTo>
                    <a:pt x="4153" y="3070"/>
                  </a:lnTo>
                  <a:close/>
                </a:path>
              </a:pathLst>
            </a:custGeom>
            <a:solidFill>
              <a:schemeClr val="bg1"/>
            </a:solidFill>
            <a:ln>
              <a:noFill/>
            </a:ln>
          </p:spPr>
        </p:sp>
      </p:grpSp>
      <p:grpSp>
        <p:nvGrpSpPr>
          <p:cNvPr id="2" name="PA_组合 1">
            <a:extLst>
              <a:ext uri="{FF2B5EF4-FFF2-40B4-BE49-F238E27FC236}">
                <a16:creationId xmlns="" xmlns:a16="http://schemas.microsoft.com/office/drawing/2014/main" id="{31D22B85-77F1-4C22-B88D-133811851404}"/>
              </a:ext>
            </a:extLst>
          </p:cNvPr>
          <p:cNvGrpSpPr/>
          <p:nvPr>
            <p:custDataLst>
              <p:tags r:id="rId3"/>
            </p:custDataLst>
          </p:nvPr>
        </p:nvGrpSpPr>
        <p:grpSpPr>
          <a:xfrm>
            <a:off x="1653414" y="2772680"/>
            <a:ext cx="1549230" cy="1549230"/>
            <a:chOff x="1567433" y="2629056"/>
            <a:chExt cx="1468980" cy="1468980"/>
          </a:xfrm>
        </p:grpSpPr>
        <p:sp>
          <p:nvSpPr>
            <p:cNvPr id="4" name="椭圆 3"/>
            <p:cNvSpPr/>
            <p:nvPr/>
          </p:nvSpPr>
          <p:spPr>
            <a:xfrm>
              <a:off x="1567433" y="2629056"/>
              <a:ext cx="1468980" cy="1468980"/>
            </a:xfrm>
            <a:prstGeom prst="ellipse">
              <a:avLst/>
            </a:prstGeom>
            <a:solidFill>
              <a:schemeClr val="accent1"/>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prstClr val="white"/>
                </a:solidFill>
              </a:endParaRPr>
            </a:p>
          </p:txBody>
        </p:sp>
        <p:sp>
          <p:nvSpPr>
            <p:cNvPr id="9" name="pen-tip_3621"/>
            <p:cNvSpPr>
              <a:spLocks noChangeAspect="1"/>
            </p:cNvSpPr>
            <p:nvPr/>
          </p:nvSpPr>
          <p:spPr bwMode="auto">
            <a:xfrm>
              <a:off x="2004448" y="3058704"/>
              <a:ext cx="594950" cy="609685"/>
            </a:xfrm>
            <a:custGeom>
              <a:avLst/>
              <a:gdLst>
                <a:gd name="connsiteX0" fmla="*/ 269911 w 538417"/>
                <a:gd name="connsiteY0" fmla="*/ 108971 h 551751"/>
                <a:gd name="connsiteX1" fmla="*/ 427837 w 538417"/>
                <a:gd name="connsiteY1" fmla="*/ 256564 h 551751"/>
                <a:gd name="connsiteX2" fmla="*/ 307239 w 538417"/>
                <a:gd name="connsiteY2" fmla="*/ 437115 h 551751"/>
                <a:gd name="connsiteX3" fmla="*/ 7178 w 538417"/>
                <a:gd name="connsiteY3" fmla="*/ 551751 h 551751"/>
                <a:gd name="connsiteX4" fmla="*/ 149312 w 538417"/>
                <a:gd name="connsiteY4" fmla="*/ 418487 h 551751"/>
                <a:gd name="connsiteX5" fmla="*/ 225404 w 538417"/>
                <a:gd name="connsiteY5" fmla="*/ 399859 h 551751"/>
                <a:gd name="connsiteX6" fmla="*/ 222533 w 538417"/>
                <a:gd name="connsiteY6" fmla="*/ 308150 h 551751"/>
                <a:gd name="connsiteX7" fmla="*/ 127777 w 538417"/>
                <a:gd name="connsiteY7" fmla="*/ 311016 h 551751"/>
                <a:gd name="connsiteX8" fmla="*/ 113420 w 538417"/>
                <a:gd name="connsiteY8" fmla="*/ 388395 h 551751"/>
                <a:gd name="connsiteX9" fmla="*/ 0 w 538417"/>
                <a:gd name="connsiteY9" fmla="*/ 543153 h 551751"/>
                <a:gd name="connsiteX10" fmla="*/ 80399 w 538417"/>
                <a:gd name="connsiteY10" fmla="*/ 220741 h 551751"/>
                <a:gd name="connsiteX11" fmla="*/ 389021 w 538417"/>
                <a:gd name="connsiteY11" fmla="*/ 0 h 551751"/>
                <a:gd name="connsiteX12" fmla="*/ 538417 w 538417"/>
                <a:gd name="connsiteY12" fmla="*/ 144831 h 551751"/>
                <a:gd name="connsiteX13" fmla="*/ 456536 w 538417"/>
                <a:gd name="connsiteY13" fmla="*/ 229436 h 551751"/>
                <a:gd name="connsiteX14" fmla="*/ 301394 w 538417"/>
                <a:gd name="connsiteY14" fmla="*/ 80303 h 551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8417" h="551751">
                  <a:moveTo>
                    <a:pt x="269911" y="108971"/>
                  </a:moveTo>
                  <a:lnTo>
                    <a:pt x="427837" y="256564"/>
                  </a:lnTo>
                  <a:lnTo>
                    <a:pt x="307239" y="437115"/>
                  </a:lnTo>
                  <a:lnTo>
                    <a:pt x="7178" y="551751"/>
                  </a:lnTo>
                  <a:lnTo>
                    <a:pt x="149312" y="418487"/>
                  </a:lnTo>
                  <a:cubicBezTo>
                    <a:pt x="173719" y="428518"/>
                    <a:pt x="208176" y="419920"/>
                    <a:pt x="225404" y="399859"/>
                  </a:cubicBezTo>
                  <a:cubicBezTo>
                    <a:pt x="249811" y="374066"/>
                    <a:pt x="248375" y="332510"/>
                    <a:pt x="222533" y="308150"/>
                  </a:cubicBezTo>
                  <a:cubicBezTo>
                    <a:pt x="195254" y="283790"/>
                    <a:pt x="152184" y="283790"/>
                    <a:pt x="127777" y="311016"/>
                  </a:cubicBezTo>
                  <a:cubicBezTo>
                    <a:pt x="110548" y="329645"/>
                    <a:pt x="103370" y="365468"/>
                    <a:pt x="113420" y="388395"/>
                  </a:cubicBezTo>
                  <a:lnTo>
                    <a:pt x="0" y="543153"/>
                  </a:lnTo>
                  <a:cubicBezTo>
                    <a:pt x="21535" y="452878"/>
                    <a:pt x="80399" y="220741"/>
                    <a:pt x="80399" y="220741"/>
                  </a:cubicBezTo>
                  <a:close/>
                  <a:moveTo>
                    <a:pt x="389021" y="0"/>
                  </a:moveTo>
                  <a:lnTo>
                    <a:pt x="538417" y="144831"/>
                  </a:lnTo>
                  <a:lnTo>
                    <a:pt x="456536" y="229436"/>
                  </a:lnTo>
                  <a:lnTo>
                    <a:pt x="301394" y="80303"/>
                  </a:lnTo>
                  <a:close/>
                </a:path>
              </a:pathLst>
            </a:custGeom>
            <a:solidFill>
              <a:schemeClr val="bg1"/>
            </a:solidFill>
            <a:ln>
              <a:noFill/>
            </a:ln>
          </p:spPr>
        </p:sp>
      </p:grpSp>
      <p:sp>
        <p:nvSpPr>
          <p:cNvPr id="10" name="任意多边形 9"/>
          <p:cNvSpPr/>
          <p:nvPr/>
        </p:nvSpPr>
        <p:spPr>
          <a:xfrm>
            <a:off x="3765509" y="3076351"/>
            <a:ext cx="1198190" cy="941889"/>
          </a:xfrm>
          <a:custGeom>
            <a:avLst/>
            <a:gdLst>
              <a:gd name="connsiteX0" fmla="*/ 878058 w 1446663"/>
              <a:gd name="connsiteY0" fmla="*/ 0 h 1137211"/>
              <a:gd name="connsiteX1" fmla="*/ 1446663 w 1446663"/>
              <a:gd name="connsiteY1" fmla="*/ 568606 h 1137211"/>
              <a:gd name="connsiteX2" fmla="*/ 878058 w 1446663"/>
              <a:gd name="connsiteY2" fmla="*/ 1137211 h 1137211"/>
              <a:gd name="connsiteX3" fmla="*/ 878058 w 1446663"/>
              <a:gd name="connsiteY3" fmla="*/ 852908 h 1137211"/>
              <a:gd name="connsiteX4" fmla="*/ 0 w 1446663"/>
              <a:gd name="connsiteY4" fmla="*/ 852908 h 1137211"/>
              <a:gd name="connsiteX5" fmla="*/ 0 w 1446663"/>
              <a:gd name="connsiteY5" fmla="*/ 848056 h 1137211"/>
              <a:gd name="connsiteX6" fmla="*/ 484157 w 1446663"/>
              <a:gd name="connsiteY6" fmla="*/ 567245 h 1137211"/>
              <a:gd name="connsiteX7" fmla="*/ 0 w 1446663"/>
              <a:gd name="connsiteY7" fmla="*/ 286433 h 1137211"/>
              <a:gd name="connsiteX8" fmla="*/ 0 w 1446663"/>
              <a:gd name="connsiteY8" fmla="*/ 284303 h 1137211"/>
              <a:gd name="connsiteX9" fmla="*/ 878058 w 1446663"/>
              <a:gd name="connsiteY9" fmla="*/ 284303 h 113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6663" h="1137211">
                <a:moveTo>
                  <a:pt x="878058" y="0"/>
                </a:moveTo>
                <a:lnTo>
                  <a:pt x="1446663" y="568606"/>
                </a:lnTo>
                <a:lnTo>
                  <a:pt x="878058" y="1137211"/>
                </a:lnTo>
                <a:lnTo>
                  <a:pt x="878058" y="852908"/>
                </a:lnTo>
                <a:lnTo>
                  <a:pt x="0" y="852908"/>
                </a:lnTo>
                <a:lnTo>
                  <a:pt x="0" y="848056"/>
                </a:lnTo>
                <a:lnTo>
                  <a:pt x="484157" y="567245"/>
                </a:lnTo>
                <a:lnTo>
                  <a:pt x="0" y="286433"/>
                </a:lnTo>
                <a:lnTo>
                  <a:pt x="0" y="284303"/>
                </a:lnTo>
                <a:lnTo>
                  <a:pt x="878058" y="284303"/>
                </a:lnTo>
                <a:close/>
              </a:path>
            </a:pathLst>
          </a:cu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prstClr val="white"/>
              </a:solidFill>
            </a:endParaRPr>
          </a:p>
        </p:txBody>
      </p:sp>
      <p:sp>
        <p:nvSpPr>
          <p:cNvPr id="11" name="任意多边形 10"/>
          <p:cNvSpPr/>
          <p:nvPr/>
        </p:nvSpPr>
        <p:spPr>
          <a:xfrm>
            <a:off x="7895053" y="3076351"/>
            <a:ext cx="1198190" cy="941889"/>
          </a:xfrm>
          <a:custGeom>
            <a:avLst/>
            <a:gdLst>
              <a:gd name="connsiteX0" fmla="*/ 878058 w 1446663"/>
              <a:gd name="connsiteY0" fmla="*/ 0 h 1137211"/>
              <a:gd name="connsiteX1" fmla="*/ 1446663 w 1446663"/>
              <a:gd name="connsiteY1" fmla="*/ 568606 h 1137211"/>
              <a:gd name="connsiteX2" fmla="*/ 878058 w 1446663"/>
              <a:gd name="connsiteY2" fmla="*/ 1137211 h 1137211"/>
              <a:gd name="connsiteX3" fmla="*/ 878058 w 1446663"/>
              <a:gd name="connsiteY3" fmla="*/ 852908 h 1137211"/>
              <a:gd name="connsiteX4" fmla="*/ 0 w 1446663"/>
              <a:gd name="connsiteY4" fmla="*/ 852908 h 1137211"/>
              <a:gd name="connsiteX5" fmla="*/ 0 w 1446663"/>
              <a:gd name="connsiteY5" fmla="*/ 848056 h 1137211"/>
              <a:gd name="connsiteX6" fmla="*/ 484157 w 1446663"/>
              <a:gd name="connsiteY6" fmla="*/ 567245 h 1137211"/>
              <a:gd name="connsiteX7" fmla="*/ 0 w 1446663"/>
              <a:gd name="connsiteY7" fmla="*/ 286433 h 1137211"/>
              <a:gd name="connsiteX8" fmla="*/ 0 w 1446663"/>
              <a:gd name="connsiteY8" fmla="*/ 284303 h 1137211"/>
              <a:gd name="connsiteX9" fmla="*/ 878058 w 1446663"/>
              <a:gd name="connsiteY9" fmla="*/ 284303 h 113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6663" h="1137211">
                <a:moveTo>
                  <a:pt x="878058" y="0"/>
                </a:moveTo>
                <a:lnTo>
                  <a:pt x="1446663" y="568606"/>
                </a:lnTo>
                <a:lnTo>
                  <a:pt x="878058" y="1137211"/>
                </a:lnTo>
                <a:lnTo>
                  <a:pt x="878058" y="852908"/>
                </a:lnTo>
                <a:lnTo>
                  <a:pt x="0" y="852908"/>
                </a:lnTo>
                <a:lnTo>
                  <a:pt x="0" y="848056"/>
                </a:lnTo>
                <a:lnTo>
                  <a:pt x="484157" y="567245"/>
                </a:lnTo>
                <a:lnTo>
                  <a:pt x="0" y="286433"/>
                </a:lnTo>
                <a:lnTo>
                  <a:pt x="0" y="284303"/>
                </a:lnTo>
                <a:lnTo>
                  <a:pt x="878058" y="284303"/>
                </a:lnTo>
                <a:close/>
              </a:path>
            </a:pathLst>
          </a:cu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prstClr val="white"/>
              </a:solidFill>
            </a:endParaRPr>
          </a:p>
        </p:txBody>
      </p:sp>
      <p:sp>
        <p:nvSpPr>
          <p:cNvPr id="19" name="文本框 18"/>
          <p:cNvSpPr txBox="1"/>
          <p:nvPr/>
        </p:nvSpPr>
        <p:spPr>
          <a:xfrm>
            <a:off x="1600324" y="4580276"/>
            <a:ext cx="1723549" cy="400431"/>
          </a:xfrm>
          <a:prstGeom prst="rect">
            <a:avLst/>
          </a:prstGeom>
          <a:noFill/>
        </p:spPr>
        <p:txBody>
          <a:bodyPr wrap="none" rtlCol="0">
            <a:spAutoFit/>
          </a:bodyPr>
          <a:lstStyle/>
          <a:p>
            <a:r>
              <a:rPr lang="zh-CN" altLang="en-US" sz="2002" b="1" dirty="0">
                <a:solidFill>
                  <a:schemeClr val="accent1"/>
                </a:solidFill>
              </a:rPr>
              <a:t>输入你的内容</a:t>
            </a:r>
          </a:p>
        </p:txBody>
      </p:sp>
      <p:sp>
        <p:nvSpPr>
          <p:cNvPr id="20" name="文本框 19"/>
          <p:cNvSpPr txBox="1"/>
          <p:nvPr/>
        </p:nvSpPr>
        <p:spPr>
          <a:xfrm>
            <a:off x="685488" y="5228149"/>
            <a:ext cx="3679116" cy="1061829"/>
          </a:xfrm>
          <a:prstGeom prst="rect">
            <a:avLst/>
          </a:prstGeom>
          <a:noFill/>
        </p:spPr>
        <p:txBody>
          <a:bodyPr wrap="square" rtlCol="0">
            <a:spAutoFit/>
          </a:bodyPr>
          <a:lstStyle/>
          <a:p>
            <a:pP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5553163" y="4580276"/>
            <a:ext cx="1723549" cy="400431"/>
          </a:xfrm>
          <a:prstGeom prst="rect">
            <a:avLst/>
          </a:prstGeom>
          <a:noFill/>
        </p:spPr>
        <p:txBody>
          <a:bodyPr wrap="none" rtlCol="0">
            <a:spAutoFit/>
          </a:bodyPr>
          <a:lstStyle/>
          <a:p>
            <a:r>
              <a:rPr lang="zh-CN" altLang="en-US" sz="2002" b="1" dirty="0">
                <a:solidFill>
                  <a:schemeClr val="accent2"/>
                </a:solidFill>
              </a:rPr>
              <a:t>输入你的内容</a:t>
            </a:r>
          </a:p>
        </p:txBody>
      </p:sp>
      <p:sp>
        <p:nvSpPr>
          <p:cNvPr id="24" name="文本框 23"/>
          <p:cNvSpPr txBox="1"/>
          <p:nvPr/>
        </p:nvSpPr>
        <p:spPr>
          <a:xfrm>
            <a:off x="4638327" y="5228149"/>
            <a:ext cx="3679116" cy="1023357"/>
          </a:xfrm>
          <a:prstGeom prst="rect">
            <a:avLst/>
          </a:prstGeom>
          <a:noFill/>
        </p:spPr>
        <p:txBody>
          <a:bodyPr wrap="square" rtlCol="0">
            <a:spAutoFit/>
          </a:bodyPr>
          <a:lstStyle/>
          <a:p>
            <a:pP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9506000" y="4580276"/>
            <a:ext cx="1723549" cy="400431"/>
          </a:xfrm>
          <a:prstGeom prst="rect">
            <a:avLst/>
          </a:prstGeom>
          <a:noFill/>
        </p:spPr>
        <p:txBody>
          <a:bodyPr wrap="none" rtlCol="0">
            <a:spAutoFit/>
          </a:bodyPr>
          <a:lstStyle/>
          <a:p>
            <a:r>
              <a:rPr lang="zh-CN" altLang="en-US" sz="2002" b="1" dirty="0">
                <a:solidFill>
                  <a:schemeClr val="accent1"/>
                </a:solidFill>
              </a:rPr>
              <a:t>输入你的内容</a:t>
            </a:r>
          </a:p>
        </p:txBody>
      </p:sp>
      <p:sp>
        <p:nvSpPr>
          <p:cNvPr id="27" name="文本框 26"/>
          <p:cNvSpPr txBox="1"/>
          <p:nvPr/>
        </p:nvSpPr>
        <p:spPr>
          <a:xfrm>
            <a:off x="8591164" y="5228149"/>
            <a:ext cx="3679116" cy="1023357"/>
          </a:xfrm>
          <a:prstGeom prst="rect">
            <a:avLst/>
          </a:prstGeom>
          <a:noFill/>
        </p:spPr>
        <p:txBody>
          <a:bodyPr wrap="square" rtlCol="0">
            <a:spAutoFit/>
          </a:bodyPr>
          <a:lstStyle/>
          <a:p>
            <a:pP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淘宝网Chenying0907出品 7"/>
          <p:cNvGrpSpPr/>
          <p:nvPr/>
        </p:nvGrpSpPr>
        <p:grpSpPr>
          <a:xfrm>
            <a:off x="583060" y="342545"/>
            <a:ext cx="637243" cy="227778"/>
            <a:chOff x="264939" y="188640"/>
            <a:chExt cx="604358" cy="216024"/>
          </a:xfrm>
          <a:solidFill>
            <a:schemeClr val="accent1"/>
          </a:solidFill>
        </p:grpSpPr>
        <p:sp>
          <p:nvSpPr>
            <p:cNvPr id="22" name="燕尾形 21"/>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5" name="燕尾形 24"/>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8" name="燕尾形 27"/>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29"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30"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8605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withEffect">
                                  <p:stCondLst>
                                    <p:cond delay="1750"/>
                                  </p:stCondLst>
                                  <p:childTnLst>
                                    <p:set>
                                      <p:cBhvr>
                                        <p:cTn id="6" dur="1" fill="hold">
                                          <p:stCondLst>
                                            <p:cond delay="0"/>
                                          </p:stCondLst>
                                        </p:cTn>
                                        <p:tgtEl>
                                          <p:spTgt spid="2"/>
                                        </p:tgtEl>
                                        <p:attrNameLst>
                                          <p:attrName>style.visibility</p:attrName>
                                        </p:attrNameLst>
                                      </p:cBhvr>
                                      <p:to>
                                        <p:strVal val="visible"/>
                                      </p:to>
                                    </p:set>
                                    <p:animScale>
                                      <p:cBhvr>
                                        <p:cTn id="7" dur="333" fill="hold">
                                          <p:stCondLst>
                                            <p:cond delay="0"/>
                                          </p:stCondLst>
                                        </p:cTn>
                                        <p:tgtEl>
                                          <p:spTgt spid="2"/>
                                        </p:tgtEl>
                                      </p:cBhvr>
                                      <p:from x="0" y="0"/>
                                      <p:to x="120000" y="120000"/>
                                    </p:animScale>
                                    <p:animScale>
                                      <p:cBhvr>
                                        <p:cTn id="8" dur="167" fill="hold">
                                          <p:stCondLst>
                                            <p:cond delay="333"/>
                                          </p:stCondLst>
                                        </p:cTn>
                                        <p:tgtEl>
                                          <p:spTgt spid="2"/>
                                        </p:tgtEl>
                                      </p:cBhvr>
                                      <p:from x="120000" y="120000"/>
                                      <p:to x="100000" y="100000"/>
                                    </p:animScale>
                                  </p:childTnLst>
                                </p:cTn>
                              </p:par>
                              <p:par>
                                <p:cTn id="9" presetID="0" presetClass="entr" presetSubtype="0" fill="hold" nodeType="withEffect">
                                  <p:stCondLst>
                                    <p:cond delay="1850"/>
                                  </p:stCondLst>
                                  <p:childTnLst>
                                    <p:set>
                                      <p:cBhvr>
                                        <p:cTn id="10" dur="1" fill="hold">
                                          <p:stCondLst>
                                            <p:cond delay="0"/>
                                          </p:stCondLst>
                                        </p:cTn>
                                        <p:tgtEl>
                                          <p:spTgt spid="3"/>
                                        </p:tgtEl>
                                        <p:attrNameLst>
                                          <p:attrName>style.visibility</p:attrName>
                                        </p:attrNameLst>
                                      </p:cBhvr>
                                      <p:to>
                                        <p:strVal val="visible"/>
                                      </p:to>
                                    </p:set>
                                    <p:animScale>
                                      <p:cBhvr>
                                        <p:cTn id="11" dur="333" fill="hold">
                                          <p:stCondLst>
                                            <p:cond delay="0"/>
                                          </p:stCondLst>
                                        </p:cTn>
                                        <p:tgtEl>
                                          <p:spTgt spid="3"/>
                                        </p:tgtEl>
                                      </p:cBhvr>
                                      <p:from x="0" y="0"/>
                                      <p:to x="120000" y="120000"/>
                                    </p:animScale>
                                    <p:animScale>
                                      <p:cBhvr>
                                        <p:cTn id="12" dur="167" fill="hold">
                                          <p:stCondLst>
                                            <p:cond delay="333"/>
                                          </p:stCondLst>
                                        </p:cTn>
                                        <p:tgtEl>
                                          <p:spTgt spid="3"/>
                                        </p:tgtEl>
                                      </p:cBhvr>
                                      <p:from x="120000" y="120000"/>
                                      <p:to x="100000" y="100000"/>
                                    </p:animScale>
                                  </p:childTnLst>
                                </p:cTn>
                              </p:par>
                              <p:par>
                                <p:cTn id="13" presetID="0" presetClass="entr" presetSubtype="0" fill="hold" nodeType="withEffect">
                                  <p:stCondLst>
                                    <p:cond delay="1950"/>
                                  </p:stCondLst>
                                  <p:childTnLst>
                                    <p:set>
                                      <p:cBhvr>
                                        <p:cTn id="14" dur="1" fill="hold">
                                          <p:stCondLst>
                                            <p:cond delay="0"/>
                                          </p:stCondLst>
                                        </p:cTn>
                                        <p:tgtEl>
                                          <p:spTgt spid="12"/>
                                        </p:tgtEl>
                                        <p:attrNameLst>
                                          <p:attrName>style.visibility</p:attrName>
                                        </p:attrNameLst>
                                      </p:cBhvr>
                                      <p:to>
                                        <p:strVal val="visible"/>
                                      </p:to>
                                    </p:set>
                                    <p:animScale>
                                      <p:cBhvr>
                                        <p:cTn id="15" dur="333" fill="hold">
                                          <p:stCondLst>
                                            <p:cond delay="0"/>
                                          </p:stCondLst>
                                        </p:cTn>
                                        <p:tgtEl>
                                          <p:spTgt spid="12"/>
                                        </p:tgtEl>
                                      </p:cBhvr>
                                      <p:from x="0" y="0"/>
                                      <p:to x="120000" y="120000"/>
                                    </p:animScale>
                                    <p:animScale>
                                      <p:cBhvr>
                                        <p:cTn id="16" dur="167" fill="hold">
                                          <p:stCondLst>
                                            <p:cond delay="333"/>
                                          </p:stCondLst>
                                        </p:cTn>
                                        <p:tgtEl>
                                          <p:spTgt spid="12"/>
                                        </p:tgtEl>
                                      </p:cBhvr>
                                      <p:from x="120000" y="120000"/>
                                      <p:to x="100000" y="100000"/>
                                    </p:animScale>
                                  </p:childTnLst>
                                </p:cTn>
                              </p:par>
                              <p:par>
                                <p:cTn id="17" presetID="22" presetClass="entr" presetSubtype="8" fill="hold" grpId="0" nodeType="withEffect">
                                  <p:stCondLst>
                                    <p:cond delay="195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195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10" presetClass="entr" presetSubtype="0" fill="hold" grpId="0" nodeType="withEffect">
                                  <p:stCondLst>
                                    <p:cond delay="225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225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225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42" presetClass="entr" presetSubtype="0" fill="hold" grpId="0" nodeType="withEffect">
                                  <p:stCondLst>
                                    <p:cond delay="225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anim calcmode="lin" valueType="num">
                                      <p:cBhvr>
                                        <p:cTn id="35" dur="500" fill="hold"/>
                                        <p:tgtEl>
                                          <p:spTgt spid="20"/>
                                        </p:tgtEl>
                                        <p:attrNameLst>
                                          <p:attrName>ppt_x</p:attrName>
                                        </p:attrNameLst>
                                      </p:cBhvr>
                                      <p:tavLst>
                                        <p:tav tm="0">
                                          <p:val>
                                            <p:strVal val="#ppt_x"/>
                                          </p:val>
                                        </p:tav>
                                        <p:tav tm="100000">
                                          <p:val>
                                            <p:strVal val="#ppt_x"/>
                                          </p:val>
                                        </p:tav>
                                      </p:tavLst>
                                    </p:anim>
                                    <p:anim calcmode="lin" valueType="num">
                                      <p:cBhvr>
                                        <p:cTn id="36" dur="500" fill="hold"/>
                                        <p:tgtEl>
                                          <p:spTgt spid="2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25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anim calcmode="lin" valueType="num">
                                      <p:cBhvr>
                                        <p:cTn id="40" dur="500" fill="hold"/>
                                        <p:tgtEl>
                                          <p:spTgt spid="24"/>
                                        </p:tgtEl>
                                        <p:attrNameLst>
                                          <p:attrName>ppt_x</p:attrName>
                                        </p:attrNameLst>
                                      </p:cBhvr>
                                      <p:tavLst>
                                        <p:tav tm="0">
                                          <p:val>
                                            <p:strVal val="#ppt_x"/>
                                          </p:val>
                                        </p:tav>
                                        <p:tav tm="100000">
                                          <p:val>
                                            <p:strVal val="#ppt_x"/>
                                          </p:val>
                                        </p:tav>
                                      </p:tavLst>
                                    </p:anim>
                                    <p:anim calcmode="lin" valueType="num">
                                      <p:cBhvr>
                                        <p:cTn id="41" dur="500" fill="hold"/>
                                        <p:tgtEl>
                                          <p:spTgt spid="2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225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anim calcmode="lin" valueType="num">
                                      <p:cBhvr>
                                        <p:cTn id="45" dur="500" fill="hold"/>
                                        <p:tgtEl>
                                          <p:spTgt spid="27"/>
                                        </p:tgtEl>
                                        <p:attrNameLst>
                                          <p:attrName>ppt_x</p:attrName>
                                        </p:attrNameLst>
                                      </p:cBhvr>
                                      <p:tavLst>
                                        <p:tav tm="0">
                                          <p:val>
                                            <p:strVal val="#ppt_x"/>
                                          </p:val>
                                        </p:tav>
                                        <p:tav tm="100000">
                                          <p:val>
                                            <p:strVal val="#ppt_x"/>
                                          </p:val>
                                        </p:tav>
                                      </p:tavLst>
                                    </p:anim>
                                    <p:anim calcmode="lin" valueType="num">
                                      <p:cBhvr>
                                        <p:cTn id="4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9" grpId="0"/>
      <p:bldP spid="20" grpId="0"/>
      <p:bldP spid="23" grpId="0"/>
      <p:bldP spid="24"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13011328" y="-231392"/>
            <a:ext cx="202485" cy="20251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8566" tIns="64283" rIns="128566" bIns="64283" rtlCol="0" anchor="ctr"/>
          <a:lstStyle/>
          <a:p>
            <a:pPr algn="ctr"/>
            <a:endParaRPr lang="zh-CN" altLang="en-US" sz="2530"/>
          </a:p>
        </p:txBody>
      </p:sp>
      <p:grpSp>
        <p:nvGrpSpPr>
          <p:cNvPr id="3" name="组合 5"/>
          <p:cNvGrpSpPr/>
          <p:nvPr/>
        </p:nvGrpSpPr>
        <p:grpSpPr>
          <a:xfrm>
            <a:off x="8522898" y="883265"/>
            <a:ext cx="2766097" cy="2675055"/>
            <a:chOff x="6061009" y="746678"/>
            <a:chExt cx="1967375" cy="1902366"/>
          </a:xfrm>
        </p:grpSpPr>
        <p:sp>
          <p:nvSpPr>
            <p:cNvPr id="10" name="Freeform 6"/>
            <p:cNvSpPr>
              <a:spLocks/>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sp>
          <p:nvSpPr>
            <p:cNvPr id="11" name="Freeform 7"/>
            <p:cNvSpPr>
              <a:spLocks/>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sp>
          <p:nvSpPr>
            <p:cNvPr id="12" name="Freeform 8"/>
            <p:cNvSpPr>
              <a:spLocks/>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sp>
          <p:nvSpPr>
            <p:cNvPr id="13" name="Freeform 9"/>
            <p:cNvSpPr>
              <a:spLocks/>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14" name="Freeform 10"/>
            <p:cNvSpPr>
              <a:spLocks/>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15" name="Freeform 11"/>
            <p:cNvSpPr>
              <a:spLocks/>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16" name="Freeform 12"/>
            <p:cNvSpPr>
              <a:spLocks/>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17" name="Freeform 13"/>
            <p:cNvSpPr>
              <a:spLocks/>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18" name="Freeform 14"/>
            <p:cNvSpPr>
              <a:spLocks/>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19" name="Freeform 15"/>
            <p:cNvSpPr>
              <a:spLocks/>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20" name="Freeform 16"/>
            <p:cNvSpPr>
              <a:spLocks/>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21" name="Freeform 17"/>
            <p:cNvSpPr>
              <a:spLocks/>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22" name="Freeform 18"/>
            <p:cNvSpPr>
              <a:spLocks/>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23" name="Freeform 19"/>
            <p:cNvSpPr>
              <a:spLocks/>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24" name="Freeform 20"/>
            <p:cNvSpPr>
              <a:spLocks/>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25"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grpSp>
      <p:grpSp>
        <p:nvGrpSpPr>
          <p:cNvPr id="4" name="组合 66"/>
          <p:cNvGrpSpPr/>
          <p:nvPr/>
        </p:nvGrpSpPr>
        <p:grpSpPr>
          <a:xfrm>
            <a:off x="8918736" y="2986936"/>
            <a:ext cx="2123854" cy="1706011"/>
            <a:chOff x="6342547" y="2242704"/>
            <a:chExt cx="1510583" cy="1213229"/>
          </a:xfrm>
        </p:grpSpPr>
        <p:sp>
          <p:nvSpPr>
            <p:cNvPr id="28" name="Freeform 24"/>
            <p:cNvSpPr>
              <a:spLocks/>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grpSp>
          <p:nvGrpSpPr>
            <p:cNvPr id="5" name="组合 4"/>
            <p:cNvGrpSpPr/>
            <p:nvPr/>
          </p:nvGrpSpPr>
          <p:grpSpPr>
            <a:xfrm>
              <a:off x="6342547" y="2242704"/>
              <a:ext cx="1510583" cy="1133119"/>
              <a:chOff x="6342547" y="2242704"/>
              <a:chExt cx="1510583" cy="1133119"/>
            </a:xfrm>
          </p:grpSpPr>
          <p:sp>
            <p:nvSpPr>
              <p:cNvPr id="26" name="Freeform 22"/>
              <p:cNvSpPr>
                <a:spLocks/>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sp>
            <p:nvSpPr>
              <p:cNvPr id="27" name="Freeform 23"/>
              <p:cNvSpPr>
                <a:spLocks/>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29"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grpSp>
      </p:grpSp>
      <p:grpSp>
        <p:nvGrpSpPr>
          <p:cNvPr id="6" name="组合 3"/>
          <p:cNvGrpSpPr/>
          <p:nvPr/>
        </p:nvGrpSpPr>
        <p:grpSpPr>
          <a:xfrm>
            <a:off x="8117521" y="4461879"/>
            <a:ext cx="2968178" cy="2250249"/>
            <a:chOff x="5751070" y="3347833"/>
            <a:chExt cx="2111105" cy="1600265"/>
          </a:xfrm>
        </p:grpSpPr>
        <p:sp>
          <p:nvSpPr>
            <p:cNvPr id="30" name="Freeform 26"/>
            <p:cNvSpPr>
              <a:spLocks/>
            </p:cNvSpPr>
            <p:nvPr/>
          </p:nvSpPr>
          <p:spPr bwMode="auto">
            <a:xfrm>
              <a:off x="6767681" y="3347833"/>
              <a:ext cx="1094494" cy="1568414"/>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sp>
          <p:nvSpPr>
            <p:cNvPr id="31" name="Freeform 27"/>
            <p:cNvSpPr>
              <a:spLocks/>
            </p:cNvSpPr>
            <p:nvPr/>
          </p:nvSpPr>
          <p:spPr bwMode="auto">
            <a:xfrm>
              <a:off x="5751070" y="3347833"/>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32" name="Freeform 28"/>
            <p:cNvSpPr>
              <a:spLocks/>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grpSp>
      <p:grpSp>
        <p:nvGrpSpPr>
          <p:cNvPr id="8" name="组合 2"/>
          <p:cNvGrpSpPr/>
          <p:nvPr/>
        </p:nvGrpSpPr>
        <p:grpSpPr>
          <a:xfrm>
            <a:off x="7216157" y="2027391"/>
            <a:ext cx="2009393" cy="4645719"/>
            <a:chOff x="5131594" y="1560323"/>
            <a:chExt cx="1429173" cy="3303804"/>
          </a:xfrm>
        </p:grpSpPr>
        <p:sp>
          <p:nvSpPr>
            <p:cNvPr id="9" name="Freeform 5"/>
            <p:cNvSpPr>
              <a:spLocks/>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33" name="Freeform 29"/>
            <p:cNvSpPr>
              <a:spLocks/>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sp>
          <p:nvSpPr>
            <p:cNvPr id="34" name="Freeform 30"/>
            <p:cNvSpPr>
              <a:spLocks/>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35" name="Freeform 31"/>
            <p:cNvSpPr>
              <a:spLocks/>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36" name="Freeform 32"/>
            <p:cNvSpPr>
              <a:spLocks/>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37" name="Freeform 33"/>
            <p:cNvSpPr>
              <a:spLocks/>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38" name="Freeform 34"/>
            <p:cNvSpPr>
              <a:spLocks/>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39" name="Freeform 35"/>
            <p:cNvSpPr>
              <a:spLocks/>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40"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sp>
          <p:nvSpPr>
            <p:cNvPr id="41" name="Freeform 37"/>
            <p:cNvSpPr>
              <a:spLocks/>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530" dirty="0"/>
            </a:p>
          </p:txBody>
        </p:sp>
      </p:grpSp>
      <p:sp>
        <p:nvSpPr>
          <p:cNvPr id="64" name="Rectangle 62"/>
          <p:cNvSpPr>
            <a:spLocks noChangeArrowheads="1"/>
          </p:cNvSpPr>
          <p:nvPr/>
        </p:nvSpPr>
        <p:spPr bwMode="auto">
          <a:xfrm>
            <a:off x="1381200" y="3039229"/>
            <a:ext cx="1558075" cy="38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8566" tIns="64283" rIns="128566" bIns="64283">
            <a:spAutoFit/>
          </a:bodyPr>
          <a:lstStyle/>
          <a:p>
            <a:r>
              <a:rPr lang="zh-CN" altLang="en-US" sz="1687" b="1" dirty="0">
                <a:solidFill>
                  <a:schemeClr val="bg1">
                    <a:lumMod val="50000"/>
                  </a:schemeClr>
                </a:solidFill>
                <a:latin typeface="微软雅黑" pitchFamily="34" charset="-122"/>
                <a:ea typeface="微软雅黑" pitchFamily="34" charset="-122"/>
              </a:rPr>
              <a:t>点击添加文本</a:t>
            </a:r>
          </a:p>
        </p:txBody>
      </p:sp>
      <p:sp>
        <p:nvSpPr>
          <p:cNvPr id="65" name="Rectangle 63"/>
          <p:cNvSpPr/>
          <p:nvPr/>
        </p:nvSpPr>
        <p:spPr bwMode="auto">
          <a:xfrm>
            <a:off x="1381203" y="3457785"/>
            <a:ext cx="4551603" cy="476070"/>
          </a:xfrm>
          <a:prstGeom prst="rect">
            <a:avLst/>
          </a:prstGeom>
        </p:spPr>
        <p:txBody>
          <a:bodyPr lIns="128566" tIns="64283" rIns="128566" bIns="64283">
            <a:spAutoFit/>
          </a:bodyPr>
          <a:lstStyle/>
          <a:p>
            <a:r>
              <a:rPr lang="zh-CN" altLang="en-US" sz="1125"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1125" dirty="0">
                <a:solidFill>
                  <a:schemeClr val="bg1">
                    <a:lumMod val="50000"/>
                  </a:schemeClr>
                </a:solidFill>
                <a:latin typeface="微软雅黑" pitchFamily="34" charset="-122"/>
                <a:ea typeface="微软雅黑" pitchFamily="34" charset="-122"/>
              </a:rPr>
              <a:t>licai2011</a:t>
            </a:r>
            <a:r>
              <a:rPr lang="zh-CN" altLang="en-US" sz="1125" dirty="0">
                <a:solidFill>
                  <a:schemeClr val="bg1">
                    <a:lumMod val="50000"/>
                  </a:schemeClr>
                </a:solidFill>
                <a:latin typeface="微软雅黑" pitchFamily="34" charset="-122"/>
                <a:ea typeface="微软雅黑" pitchFamily="34" charset="-122"/>
              </a:rPr>
              <a:t>专业设计</a:t>
            </a:r>
            <a:r>
              <a:rPr lang="en-US" altLang="zh-CN" sz="1125" dirty="0">
                <a:solidFill>
                  <a:schemeClr val="bg1">
                    <a:lumMod val="50000"/>
                  </a:schemeClr>
                </a:solidFill>
                <a:latin typeface="微软雅黑" pitchFamily="34" charset="-122"/>
                <a:ea typeface="微软雅黑" pitchFamily="34" charset="-122"/>
              </a:rPr>
              <a:t>……</a:t>
            </a:r>
          </a:p>
        </p:txBody>
      </p:sp>
      <p:grpSp>
        <p:nvGrpSpPr>
          <p:cNvPr id="42" name="Group 344"/>
          <p:cNvGrpSpPr>
            <a:grpSpLocks/>
          </p:cNvGrpSpPr>
          <p:nvPr/>
        </p:nvGrpSpPr>
        <p:grpSpPr bwMode="auto">
          <a:xfrm>
            <a:off x="1417419" y="4308293"/>
            <a:ext cx="4910864" cy="304920"/>
            <a:chOff x="4643438" y="2785367"/>
            <a:chExt cx="4655985" cy="289173"/>
          </a:xfrm>
        </p:grpSpPr>
        <p:sp>
          <p:nvSpPr>
            <p:cNvPr id="60" name="Rectangle 58"/>
            <p:cNvSpPr/>
            <p:nvPr/>
          </p:nvSpPr>
          <p:spPr>
            <a:xfrm>
              <a:off x="5072540" y="2785367"/>
              <a:ext cx="4226883" cy="251748"/>
            </a:xfrm>
            <a:prstGeom prst="rect">
              <a:avLst/>
            </a:prstGeom>
          </p:spPr>
          <p:txBody>
            <a:bodyPr wrap="none">
              <a:spAutoFit/>
            </a:bodyPr>
            <a:lstStyle/>
            <a:p>
              <a:r>
                <a:rPr lang="zh-CN" altLang="en-US" sz="1125"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1125" dirty="0">
                  <a:solidFill>
                    <a:schemeClr val="bg1">
                      <a:lumMod val="50000"/>
                    </a:schemeClr>
                  </a:solidFill>
                  <a:latin typeface="微软雅黑" pitchFamily="34" charset="-122"/>
                  <a:ea typeface="微软雅黑" pitchFamily="34" charset="-122"/>
                </a:rPr>
                <a:t>……</a:t>
              </a:r>
            </a:p>
          </p:txBody>
        </p:sp>
        <p:grpSp>
          <p:nvGrpSpPr>
            <p:cNvPr id="43" name="Group 332"/>
            <p:cNvGrpSpPr>
              <a:grpSpLocks/>
            </p:cNvGrpSpPr>
            <p:nvPr/>
          </p:nvGrpSpPr>
          <p:grpSpPr bwMode="auto">
            <a:xfrm>
              <a:off x="4643438" y="2786064"/>
              <a:ext cx="288476" cy="288476"/>
              <a:chOff x="4643438" y="2786064"/>
              <a:chExt cx="288476" cy="288476"/>
            </a:xfrm>
          </p:grpSpPr>
          <p:sp>
            <p:nvSpPr>
              <p:cNvPr id="62" name="Oval 60"/>
              <p:cNvSpPr/>
              <p:nvPr/>
            </p:nvSpPr>
            <p:spPr>
              <a:xfrm>
                <a:off x="4644019" y="2785366"/>
                <a:ext cx="288855" cy="2889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47" dirty="0">
                  <a:solidFill>
                    <a:srgbClr val="FFFFFF"/>
                  </a:solidFill>
                </a:endParaRPr>
              </a:p>
            </p:txBody>
          </p:sp>
          <p:sp>
            <p:nvSpPr>
              <p:cNvPr id="63" name="Freeform 26"/>
              <p:cNvSpPr>
                <a:spLocks/>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grpSp>
      </p:grpSp>
      <p:grpSp>
        <p:nvGrpSpPr>
          <p:cNvPr id="44" name="Group 347"/>
          <p:cNvGrpSpPr>
            <a:grpSpLocks/>
          </p:cNvGrpSpPr>
          <p:nvPr/>
        </p:nvGrpSpPr>
        <p:grpSpPr bwMode="auto">
          <a:xfrm>
            <a:off x="1417419" y="5664413"/>
            <a:ext cx="4910864" cy="304708"/>
            <a:chOff x="4643438" y="4071452"/>
            <a:chExt cx="4655985" cy="288972"/>
          </a:xfrm>
        </p:grpSpPr>
        <p:sp>
          <p:nvSpPr>
            <p:cNvPr id="56" name="Rectangle 54"/>
            <p:cNvSpPr/>
            <p:nvPr/>
          </p:nvSpPr>
          <p:spPr>
            <a:xfrm>
              <a:off x="5072540" y="4071452"/>
              <a:ext cx="4226883" cy="251748"/>
            </a:xfrm>
            <a:prstGeom prst="rect">
              <a:avLst/>
            </a:prstGeom>
          </p:spPr>
          <p:txBody>
            <a:bodyPr wrap="none">
              <a:spAutoFit/>
            </a:bodyPr>
            <a:lstStyle/>
            <a:p>
              <a:r>
                <a:rPr lang="zh-CN" altLang="en-US" sz="1125"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1125" dirty="0">
                  <a:solidFill>
                    <a:schemeClr val="bg1">
                      <a:lumMod val="50000"/>
                    </a:schemeClr>
                  </a:solidFill>
                  <a:latin typeface="微软雅黑" pitchFamily="34" charset="-122"/>
                  <a:ea typeface="微软雅黑" pitchFamily="34" charset="-122"/>
                </a:rPr>
                <a:t>……</a:t>
              </a:r>
            </a:p>
          </p:txBody>
        </p:sp>
        <p:grpSp>
          <p:nvGrpSpPr>
            <p:cNvPr id="45" name="Group 342"/>
            <p:cNvGrpSpPr>
              <a:grpSpLocks/>
            </p:cNvGrpSpPr>
            <p:nvPr/>
          </p:nvGrpSpPr>
          <p:grpSpPr bwMode="auto">
            <a:xfrm>
              <a:off x="4643438" y="4071948"/>
              <a:ext cx="288476" cy="288476"/>
              <a:chOff x="4643438" y="4071948"/>
              <a:chExt cx="288476" cy="288476"/>
            </a:xfrm>
          </p:grpSpPr>
          <p:sp>
            <p:nvSpPr>
              <p:cNvPr id="58" name="Oval 56"/>
              <p:cNvSpPr/>
              <p:nvPr/>
            </p:nvSpPr>
            <p:spPr>
              <a:xfrm>
                <a:off x="4644019" y="4071452"/>
                <a:ext cx="288855" cy="2889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47" dirty="0">
                  <a:solidFill>
                    <a:srgbClr val="FFFFFF"/>
                  </a:solidFill>
                </a:endParaRPr>
              </a:p>
            </p:txBody>
          </p:sp>
          <p:sp>
            <p:nvSpPr>
              <p:cNvPr id="59" name="Freeform 105"/>
              <p:cNvSpPr>
                <a:spLocks/>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grpSp>
      </p:grpSp>
      <p:grpSp>
        <p:nvGrpSpPr>
          <p:cNvPr id="46" name="Group 346"/>
          <p:cNvGrpSpPr>
            <a:grpSpLocks/>
          </p:cNvGrpSpPr>
          <p:nvPr/>
        </p:nvGrpSpPr>
        <p:grpSpPr bwMode="auto">
          <a:xfrm>
            <a:off x="1417419" y="5212378"/>
            <a:ext cx="4910864" cy="304779"/>
            <a:chOff x="4643438" y="3642757"/>
            <a:chExt cx="4655985" cy="289039"/>
          </a:xfrm>
        </p:grpSpPr>
        <p:sp>
          <p:nvSpPr>
            <p:cNvPr id="52" name="Rectangle 50"/>
            <p:cNvSpPr/>
            <p:nvPr/>
          </p:nvSpPr>
          <p:spPr>
            <a:xfrm>
              <a:off x="5072540" y="3642757"/>
              <a:ext cx="4226883" cy="251747"/>
            </a:xfrm>
            <a:prstGeom prst="rect">
              <a:avLst/>
            </a:prstGeom>
          </p:spPr>
          <p:txBody>
            <a:bodyPr wrap="none">
              <a:spAutoFit/>
            </a:bodyPr>
            <a:lstStyle/>
            <a:p>
              <a:r>
                <a:rPr lang="zh-CN" altLang="en-US" sz="1125"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1125" dirty="0">
                  <a:solidFill>
                    <a:schemeClr val="bg1">
                      <a:lumMod val="50000"/>
                    </a:schemeClr>
                  </a:solidFill>
                  <a:latin typeface="微软雅黑" pitchFamily="34" charset="-122"/>
                  <a:ea typeface="微软雅黑" pitchFamily="34" charset="-122"/>
                </a:rPr>
                <a:t>……</a:t>
              </a:r>
            </a:p>
          </p:txBody>
        </p:sp>
        <p:grpSp>
          <p:nvGrpSpPr>
            <p:cNvPr id="47" name="Group 341"/>
            <p:cNvGrpSpPr>
              <a:grpSpLocks/>
            </p:cNvGrpSpPr>
            <p:nvPr/>
          </p:nvGrpSpPr>
          <p:grpSpPr bwMode="auto">
            <a:xfrm>
              <a:off x="4643438" y="3643320"/>
              <a:ext cx="288476" cy="288476"/>
              <a:chOff x="4643438" y="3643320"/>
              <a:chExt cx="288476" cy="288476"/>
            </a:xfrm>
          </p:grpSpPr>
          <p:sp>
            <p:nvSpPr>
              <p:cNvPr id="54" name="Oval 52"/>
              <p:cNvSpPr/>
              <p:nvPr/>
            </p:nvSpPr>
            <p:spPr>
              <a:xfrm>
                <a:off x="4644019" y="3642757"/>
                <a:ext cx="288855" cy="288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47" dirty="0">
                  <a:solidFill>
                    <a:srgbClr val="FFFFFF"/>
                  </a:solidFill>
                </a:endParaRPr>
              </a:p>
            </p:txBody>
          </p:sp>
          <p:sp>
            <p:nvSpPr>
              <p:cNvPr id="55" name="Freeform 26"/>
              <p:cNvSpPr>
                <a:spLocks/>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grpSp>
      </p:grpSp>
      <p:grpSp>
        <p:nvGrpSpPr>
          <p:cNvPr id="49" name="Group 345"/>
          <p:cNvGrpSpPr>
            <a:grpSpLocks/>
          </p:cNvGrpSpPr>
          <p:nvPr/>
        </p:nvGrpSpPr>
        <p:grpSpPr bwMode="auto">
          <a:xfrm>
            <a:off x="1417419" y="4760337"/>
            <a:ext cx="4910864" cy="304851"/>
            <a:chOff x="4643438" y="3214061"/>
            <a:chExt cx="4655985" cy="289107"/>
          </a:xfrm>
        </p:grpSpPr>
        <p:sp>
          <p:nvSpPr>
            <p:cNvPr id="48" name="Rectangle 46"/>
            <p:cNvSpPr/>
            <p:nvPr/>
          </p:nvSpPr>
          <p:spPr>
            <a:xfrm>
              <a:off x="5072540" y="3214061"/>
              <a:ext cx="4226883" cy="251747"/>
            </a:xfrm>
            <a:prstGeom prst="rect">
              <a:avLst/>
            </a:prstGeom>
          </p:spPr>
          <p:txBody>
            <a:bodyPr wrap="none">
              <a:spAutoFit/>
            </a:bodyPr>
            <a:lstStyle/>
            <a:p>
              <a:r>
                <a:rPr lang="zh-CN" altLang="en-US" sz="1125"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1125" dirty="0">
                  <a:solidFill>
                    <a:schemeClr val="bg1">
                      <a:lumMod val="50000"/>
                    </a:schemeClr>
                  </a:solidFill>
                  <a:latin typeface="微软雅黑" pitchFamily="34" charset="-122"/>
                  <a:ea typeface="微软雅黑" pitchFamily="34" charset="-122"/>
                </a:rPr>
                <a:t>……</a:t>
              </a:r>
            </a:p>
          </p:txBody>
        </p:sp>
        <p:grpSp>
          <p:nvGrpSpPr>
            <p:cNvPr id="53" name="Group 333"/>
            <p:cNvGrpSpPr>
              <a:grpSpLocks/>
            </p:cNvGrpSpPr>
            <p:nvPr/>
          </p:nvGrpSpPr>
          <p:grpSpPr bwMode="auto">
            <a:xfrm>
              <a:off x="4643438" y="3214692"/>
              <a:ext cx="288476" cy="288476"/>
              <a:chOff x="4643438" y="3214692"/>
              <a:chExt cx="288476" cy="288476"/>
            </a:xfrm>
          </p:grpSpPr>
          <p:sp>
            <p:nvSpPr>
              <p:cNvPr id="50" name="Oval 48"/>
              <p:cNvSpPr/>
              <p:nvPr/>
            </p:nvSpPr>
            <p:spPr>
              <a:xfrm>
                <a:off x="4644019" y="3214061"/>
                <a:ext cx="288855" cy="2889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47" dirty="0">
                  <a:solidFill>
                    <a:srgbClr val="FFFFFF"/>
                  </a:solidFill>
                </a:endParaRPr>
              </a:p>
            </p:txBody>
          </p:sp>
          <p:sp>
            <p:nvSpPr>
              <p:cNvPr id="51" name="Freeform 105"/>
              <p:cNvSpPr>
                <a:spLocks/>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530"/>
              </a:p>
            </p:txBody>
          </p:sp>
        </p:grpSp>
      </p:grpSp>
      <p:sp>
        <p:nvSpPr>
          <p:cNvPr id="66" name="Rectangle 64"/>
          <p:cNvSpPr/>
          <p:nvPr/>
        </p:nvSpPr>
        <p:spPr>
          <a:xfrm>
            <a:off x="1346049" y="1669695"/>
            <a:ext cx="4635303" cy="828913"/>
          </a:xfrm>
          <a:prstGeom prst="rect">
            <a:avLst/>
          </a:prstGeom>
        </p:spPr>
        <p:txBody>
          <a:bodyPr lIns="96425" tIns="48212" rIns="96425" bIns="48212">
            <a:spAutoFit/>
          </a:bodyPr>
          <a:lstStyle/>
          <a:p>
            <a:pPr>
              <a:lnSpc>
                <a:spcPct val="150000"/>
              </a:lnSpc>
            </a:pPr>
            <a:r>
              <a:rPr lang="zh-CN" altLang="en-US" sz="11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nvGrpSpPr>
          <p:cNvPr id="67" name="淘宝网Chenying0907出品 7"/>
          <p:cNvGrpSpPr/>
          <p:nvPr/>
        </p:nvGrpSpPr>
        <p:grpSpPr>
          <a:xfrm>
            <a:off x="583060" y="342545"/>
            <a:ext cx="637243" cy="227778"/>
            <a:chOff x="264939" y="188640"/>
            <a:chExt cx="604358" cy="216024"/>
          </a:xfrm>
          <a:solidFill>
            <a:schemeClr val="accent1"/>
          </a:solidFill>
        </p:grpSpPr>
        <p:sp>
          <p:nvSpPr>
            <p:cNvPr id="68" name="燕尾形 6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69" name="燕尾形 68"/>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70" name="燕尾形 69"/>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71"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72"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274178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1000"/>
                            </p:stCondLst>
                            <p:childTnLst>
                              <p:par>
                                <p:cTn id="22" presetID="10"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1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6"/>
                                        </p:tgtEl>
                                        <p:attrNameLst>
                                          <p:attrName>ppt_y</p:attrName>
                                        </p:attrNameLst>
                                      </p:cBhvr>
                                      <p:tavLst>
                                        <p:tav tm="0">
                                          <p:val>
                                            <p:strVal val="#ppt_y"/>
                                          </p:val>
                                        </p:tav>
                                        <p:tav tm="100000">
                                          <p:val>
                                            <p:strVal val="#ppt_y"/>
                                          </p:val>
                                        </p:tav>
                                      </p:tavLst>
                                    </p:anim>
                                    <p:anim calcmode="lin" valueType="num">
                                      <p:cBhvr>
                                        <p:cTn id="30"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6"/>
                                        </p:tgtEl>
                                      </p:cBhvr>
                                    </p:animEffect>
                                  </p:childTnLst>
                                </p:cTn>
                              </p:par>
                            </p:childTnLst>
                          </p:cTn>
                        </p:par>
                        <p:par>
                          <p:cTn id="33" fill="hold">
                            <p:stCondLst>
                              <p:cond delay="5800"/>
                            </p:stCondLst>
                            <p:childTnLst>
                              <p:par>
                                <p:cTn id="34" presetID="2" presetClass="entr" presetSubtype="8"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250" fill="hold"/>
                                        <p:tgtEl>
                                          <p:spTgt spid="64"/>
                                        </p:tgtEl>
                                        <p:attrNameLst>
                                          <p:attrName>ppt_x</p:attrName>
                                        </p:attrNameLst>
                                      </p:cBhvr>
                                      <p:tavLst>
                                        <p:tav tm="0">
                                          <p:val>
                                            <p:strVal val="0-#ppt_w/2"/>
                                          </p:val>
                                        </p:tav>
                                        <p:tav tm="100000">
                                          <p:val>
                                            <p:strVal val="#ppt_x"/>
                                          </p:val>
                                        </p:tav>
                                      </p:tavLst>
                                    </p:anim>
                                    <p:anim calcmode="lin" valueType="num">
                                      <p:cBhvr additive="base">
                                        <p:cTn id="37" dur="250" fill="hold"/>
                                        <p:tgtEl>
                                          <p:spTgt spid="64"/>
                                        </p:tgtEl>
                                        <p:attrNameLst>
                                          <p:attrName>ppt_y</p:attrName>
                                        </p:attrNameLst>
                                      </p:cBhvr>
                                      <p:tavLst>
                                        <p:tav tm="0">
                                          <p:val>
                                            <p:strVal val="#ppt_y"/>
                                          </p:val>
                                        </p:tav>
                                        <p:tav tm="100000">
                                          <p:val>
                                            <p:strVal val="#ppt_y"/>
                                          </p:val>
                                        </p:tav>
                                      </p:tavLst>
                                    </p:anim>
                                  </p:childTnLst>
                                </p:cTn>
                              </p:par>
                              <p:par>
                                <p:cTn id="38" presetID="22" presetClass="entr" presetSubtype="1"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6300"/>
                            </p:stCondLst>
                            <p:childTnLst>
                              <p:par>
                                <p:cTn id="42" presetID="42" presetClass="entr" presetSubtype="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1000"/>
                                        <p:tgtEl>
                                          <p:spTgt spid="42"/>
                                        </p:tgtEl>
                                      </p:cBhvr>
                                    </p:animEffect>
                                    <p:anim calcmode="lin" valueType="num">
                                      <p:cBhvr>
                                        <p:cTn id="45" dur="1000" fill="hold"/>
                                        <p:tgtEl>
                                          <p:spTgt spid="42"/>
                                        </p:tgtEl>
                                        <p:attrNameLst>
                                          <p:attrName>ppt_x</p:attrName>
                                        </p:attrNameLst>
                                      </p:cBhvr>
                                      <p:tavLst>
                                        <p:tav tm="0">
                                          <p:val>
                                            <p:strVal val="#ppt_x"/>
                                          </p:val>
                                        </p:tav>
                                        <p:tav tm="100000">
                                          <p:val>
                                            <p:strVal val="#ppt_x"/>
                                          </p:val>
                                        </p:tav>
                                      </p:tavLst>
                                    </p:anim>
                                    <p:anim calcmode="lin" valueType="num">
                                      <p:cBhvr>
                                        <p:cTn id="46" dur="1000" fill="hold"/>
                                        <p:tgtEl>
                                          <p:spTgt spid="4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1000"/>
                                        <p:tgtEl>
                                          <p:spTgt spid="44"/>
                                        </p:tgtEl>
                                      </p:cBhvr>
                                    </p:animEffect>
                                    <p:anim calcmode="lin" valueType="num">
                                      <p:cBhvr>
                                        <p:cTn id="60" dur="1000" fill="hold"/>
                                        <p:tgtEl>
                                          <p:spTgt spid="44"/>
                                        </p:tgtEl>
                                        <p:attrNameLst>
                                          <p:attrName>ppt_x</p:attrName>
                                        </p:attrNameLst>
                                      </p:cBhvr>
                                      <p:tavLst>
                                        <p:tav tm="0">
                                          <p:val>
                                            <p:strVal val="#ppt_x"/>
                                          </p:val>
                                        </p:tav>
                                        <p:tav tm="100000">
                                          <p:val>
                                            <p:strVal val="#ppt_x"/>
                                          </p:val>
                                        </p:tav>
                                      </p:tavLst>
                                    </p:anim>
                                    <p:anim calcmode="lin" valueType="num">
                                      <p:cBhvr>
                                        <p:cTn id="6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p:bldP spid="65"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82AB6F9-9A59-4022-84AF-56F2BF317E83}"/>
              </a:ext>
            </a:extLst>
          </p:cNvPr>
          <p:cNvGrpSpPr/>
          <p:nvPr/>
        </p:nvGrpSpPr>
        <p:grpSpPr>
          <a:xfrm>
            <a:off x="1210978" y="1176926"/>
            <a:ext cx="4878799" cy="4878799"/>
            <a:chOff x="1147915" y="1115961"/>
            <a:chExt cx="4626078" cy="4626078"/>
          </a:xfrm>
        </p:grpSpPr>
        <p:sp>
          <p:nvSpPr>
            <p:cNvPr id="7" name="椭圆 6">
              <a:extLst>
                <a:ext uri="{FF2B5EF4-FFF2-40B4-BE49-F238E27FC236}">
                  <a16:creationId xmlns="" xmlns:a16="http://schemas.microsoft.com/office/drawing/2014/main" id="{19317D23-F606-40C6-BD18-CB5E70A9E842}"/>
                </a:ext>
              </a:extLst>
            </p:cNvPr>
            <p:cNvSpPr/>
            <p:nvPr/>
          </p:nvSpPr>
          <p:spPr>
            <a:xfrm>
              <a:off x="1147915" y="1115961"/>
              <a:ext cx="4626078" cy="462607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a:extLst>
                <a:ext uri="{FF2B5EF4-FFF2-40B4-BE49-F238E27FC236}">
                  <a16:creationId xmlns="" xmlns:a16="http://schemas.microsoft.com/office/drawing/2014/main" id="{5523DC47-ED22-4785-AAE3-BFB2932FAE79}"/>
                </a:ext>
              </a:extLst>
            </p:cNvPr>
            <p:cNvSpPr/>
            <p:nvPr/>
          </p:nvSpPr>
          <p:spPr>
            <a:xfrm>
              <a:off x="1710811" y="1678857"/>
              <a:ext cx="3500286" cy="3500286"/>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 xmlns:a16="http://schemas.microsoft.com/office/drawing/2014/main" id="{D495DE8D-FF4C-4FD7-9932-0F6626B8167D}"/>
                </a:ext>
              </a:extLst>
            </p:cNvPr>
            <p:cNvSpPr/>
            <p:nvPr/>
          </p:nvSpPr>
          <p:spPr>
            <a:xfrm>
              <a:off x="1873562" y="1846483"/>
              <a:ext cx="3174784" cy="3174784"/>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E5E46360-2224-4242-9DB8-C30ADB85E8E5}"/>
                </a:ext>
              </a:extLst>
            </p:cNvPr>
            <p:cNvSpPr/>
            <p:nvPr/>
          </p:nvSpPr>
          <p:spPr>
            <a:xfrm>
              <a:off x="1873562" y="1895168"/>
              <a:ext cx="3175820" cy="3067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06" dirty="0">
                  <a:solidFill>
                    <a:schemeClr val="bg1"/>
                  </a:solidFill>
                </a:rPr>
                <a:t>04</a:t>
              </a:r>
              <a:endParaRPr lang="zh-CN" altLang="en-US" sz="17506" dirty="0">
                <a:solidFill>
                  <a:schemeClr val="bg1"/>
                </a:solidFill>
              </a:endParaRPr>
            </a:p>
          </p:txBody>
        </p:sp>
      </p:grpSp>
      <p:grpSp>
        <p:nvGrpSpPr>
          <p:cNvPr id="5" name="组合 4">
            <a:extLst>
              <a:ext uri="{FF2B5EF4-FFF2-40B4-BE49-F238E27FC236}">
                <a16:creationId xmlns="" xmlns:a16="http://schemas.microsoft.com/office/drawing/2014/main" id="{D017F4E3-8C65-4566-A9B5-C62173F97AA5}"/>
              </a:ext>
            </a:extLst>
          </p:cNvPr>
          <p:cNvGrpSpPr/>
          <p:nvPr/>
        </p:nvGrpSpPr>
        <p:grpSpPr>
          <a:xfrm>
            <a:off x="6299757" y="2834084"/>
            <a:ext cx="5202616" cy="1590051"/>
            <a:chOff x="5973096" y="2687281"/>
            <a:chExt cx="4933121" cy="1507688"/>
          </a:xfrm>
        </p:grpSpPr>
        <p:sp>
          <p:nvSpPr>
            <p:cNvPr id="9" name="矩形 8">
              <a:extLst>
                <a:ext uri="{FF2B5EF4-FFF2-40B4-BE49-F238E27FC236}">
                  <a16:creationId xmlns="" xmlns:a16="http://schemas.microsoft.com/office/drawing/2014/main" id="{10EDB1CB-BB56-4B69-9708-09FA0532FF46}"/>
                </a:ext>
              </a:extLst>
            </p:cNvPr>
            <p:cNvSpPr/>
            <p:nvPr/>
          </p:nvSpPr>
          <p:spPr>
            <a:xfrm>
              <a:off x="5973096" y="2687281"/>
              <a:ext cx="3694458" cy="663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4000" spc="300" dirty="0">
                  <a:solidFill>
                    <a:schemeClr val="accent1"/>
                  </a:solidFill>
                  <a:latin typeface="方正尚酷简体" panose="03000509000000000000" pitchFamily="65" charset="-122"/>
                  <a:ea typeface="方正尚酷简体" panose="03000509000000000000" pitchFamily="65" charset="-122"/>
                </a:rPr>
                <a:t>输入标题内容</a:t>
              </a:r>
              <a:endParaRPr lang="zh-CN" altLang="en-US" sz="4400" spc="300" dirty="0">
                <a:solidFill>
                  <a:schemeClr val="accent1"/>
                </a:solidFill>
                <a:latin typeface="方正尚酷简体" panose="03000509000000000000" pitchFamily="65" charset="-122"/>
                <a:ea typeface="方正尚酷简体" panose="03000509000000000000" pitchFamily="65" charset="-122"/>
              </a:endParaRPr>
            </a:p>
          </p:txBody>
        </p:sp>
        <p:sp>
          <p:nvSpPr>
            <p:cNvPr id="10" name="文本框 9">
              <a:extLst>
                <a:ext uri="{FF2B5EF4-FFF2-40B4-BE49-F238E27FC236}">
                  <a16:creationId xmlns="" xmlns:a16="http://schemas.microsoft.com/office/drawing/2014/main" id="{5C6F5BF2-9903-4EAC-8678-2048971AE7EE}"/>
                </a:ext>
              </a:extLst>
            </p:cNvPr>
            <p:cNvSpPr txBox="1"/>
            <p:nvPr/>
          </p:nvSpPr>
          <p:spPr>
            <a:xfrm>
              <a:off x="5973096" y="3350717"/>
              <a:ext cx="4933121" cy="844252"/>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spTree>
    <p:extLst>
      <p:ext uri="{BB962C8B-B14F-4D97-AF65-F5344CB8AC3E}">
        <p14:creationId xmlns:p14="http://schemas.microsoft.com/office/powerpoint/2010/main" val="2625798926"/>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571BBB63-9788-42E8-A6D3-C3653BD9DA5D}"/>
              </a:ext>
            </a:extLst>
          </p:cNvPr>
          <p:cNvGrpSpPr/>
          <p:nvPr/>
        </p:nvGrpSpPr>
        <p:grpSpPr>
          <a:xfrm>
            <a:off x="671193" y="2253683"/>
            <a:ext cx="5922800" cy="3687656"/>
            <a:chOff x="3853816" y="1425316"/>
            <a:chExt cx="4967226" cy="3092697"/>
          </a:xfrm>
        </p:grpSpPr>
        <p:grpSp>
          <p:nvGrpSpPr>
            <p:cNvPr id="3" name="Group 5">
              <a:extLst>
                <a:ext uri="{FF2B5EF4-FFF2-40B4-BE49-F238E27FC236}">
                  <a16:creationId xmlns="" xmlns:a16="http://schemas.microsoft.com/office/drawing/2014/main" id="{E80C4A6F-4FDD-4060-9C1B-164EB71FDD3B}"/>
                </a:ext>
              </a:extLst>
            </p:cNvPr>
            <p:cNvGrpSpPr/>
            <p:nvPr/>
          </p:nvGrpSpPr>
          <p:grpSpPr>
            <a:xfrm>
              <a:off x="3853816" y="1425316"/>
              <a:ext cx="4967226" cy="3092697"/>
              <a:chOff x="4332945" y="1178069"/>
              <a:chExt cx="7358473" cy="4494337"/>
            </a:xfrm>
          </p:grpSpPr>
          <p:sp>
            <p:nvSpPr>
              <p:cNvPr id="5" name="AutoShape 2">
                <a:extLst>
                  <a:ext uri="{FF2B5EF4-FFF2-40B4-BE49-F238E27FC236}">
                    <a16:creationId xmlns="" xmlns:a16="http://schemas.microsoft.com/office/drawing/2014/main" id="{FB062319-A88F-46C6-94DA-D1D2E050B6F9}"/>
                  </a:ext>
                </a:extLst>
              </p:cNvPr>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6788" tIns="26788" rIns="26788" bIns="26788"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a:defRPr/>
                </a:pPr>
                <a:endParaRPr lang="en-US" sz="1547">
                  <a:solidFill>
                    <a:srgbClr val="FFFFFF"/>
                  </a:solidFill>
                  <a:effectLst>
                    <a:outerShdw blurRad="38100" dist="38100" dir="2700000" algn="tl">
                      <a:srgbClr val="000000"/>
                    </a:outerShdw>
                  </a:effectLst>
                </a:endParaRPr>
              </a:p>
            </p:txBody>
          </p:sp>
          <p:sp>
            <p:nvSpPr>
              <p:cNvPr id="6" name="AutoShape 3">
                <a:extLst>
                  <a:ext uri="{FF2B5EF4-FFF2-40B4-BE49-F238E27FC236}">
                    <a16:creationId xmlns="" xmlns:a16="http://schemas.microsoft.com/office/drawing/2014/main" id="{5A009C13-85B9-4BD1-9A89-894447B935E4}"/>
                  </a:ext>
                </a:extLst>
              </p:cNvPr>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6788" tIns="26788" rIns="26788" bIns="26788"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a:defRPr/>
                </a:pPr>
                <a:endParaRPr lang="en-US" sz="1547">
                  <a:solidFill>
                    <a:srgbClr val="FFFFFF"/>
                  </a:solidFill>
                  <a:effectLst>
                    <a:outerShdw blurRad="38100" dist="38100" dir="2700000" algn="tl">
                      <a:srgbClr val="000000"/>
                    </a:outerShdw>
                  </a:effectLst>
                </a:endParaRPr>
              </a:p>
            </p:txBody>
          </p:sp>
          <p:sp>
            <p:nvSpPr>
              <p:cNvPr id="7" name="AutoShape 4">
                <a:extLst>
                  <a:ext uri="{FF2B5EF4-FFF2-40B4-BE49-F238E27FC236}">
                    <a16:creationId xmlns="" xmlns:a16="http://schemas.microsoft.com/office/drawing/2014/main" id="{F93C9BD9-7AF9-41F0-BA02-4205C1B73A43}"/>
                  </a:ext>
                </a:extLst>
              </p:cNvPr>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6788" tIns="26788" rIns="26788" bIns="26788"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a:defRPr/>
                </a:pPr>
                <a:endParaRPr lang="en-US" sz="1547">
                  <a:solidFill>
                    <a:srgbClr val="FFFFFF"/>
                  </a:solidFill>
                  <a:effectLst>
                    <a:outerShdw blurRad="38100" dist="38100" dir="2700000" algn="tl">
                      <a:srgbClr val="000000"/>
                    </a:outerShdw>
                  </a:effectLst>
                </a:endParaRPr>
              </a:p>
            </p:txBody>
          </p:sp>
          <p:sp>
            <p:nvSpPr>
              <p:cNvPr id="8" name="AutoShape 5">
                <a:extLst>
                  <a:ext uri="{FF2B5EF4-FFF2-40B4-BE49-F238E27FC236}">
                    <a16:creationId xmlns="" xmlns:a16="http://schemas.microsoft.com/office/drawing/2014/main" id="{4B745890-141D-4F80-82B7-07051E18EB67}"/>
                  </a:ext>
                </a:extLst>
              </p:cNvPr>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6788" tIns="26788" rIns="26788" bIns="26788"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a:defRPr/>
                </a:pPr>
                <a:endParaRPr lang="en-US" sz="1547">
                  <a:solidFill>
                    <a:srgbClr val="FFFFFF"/>
                  </a:solidFill>
                  <a:effectLst>
                    <a:outerShdw blurRad="38100" dist="38100" dir="2700000" algn="tl">
                      <a:srgbClr val="DCDEE0"/>
                    </a:outerShdw>
                  </a:effectLst>
                </a:endParaRPr>
              </a:p>
            </p:txBody>
          </p:sp>
          <p:sp>
            <p:nvSpPr>
              <p:cNvPr id="9" name="AutoShape 6">
                <a:extLst>
                  <a:ext uri="{FF2B5EF4-FFF2-40B4-BE49-F238E27FC236}">
                    <a16:creationId xmlns="" xmlns:a16="http://schemas.microsoft.com/office/drawing/2014/main" id="{4250B67F-5FB5-4D66-A4D2-A2B3619ACC4B}"/>
                  </a:ext>
                </a:extLst>
              </p:cNvPr>
              <p:cNvSpPr/>
              <p:nvPr/>
            </p:nvSpPr>
            <p:spPr bwMode="auto">
              <a:xfrm>
                <a:off x="4332945" y="5430311"/>
                <a:ext cx="7358473" cy="2420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6788" tIns="26788" rIns="26788" bIns="26788"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a:defRPr/>
                </a:pPr>
                <a:endParaRPr lang="en-US" sz="1547">
                  <a:solidFill>
                    <a:srgbClr val="FFFFFF"/>
                  </a:solidFill>
                  <a:effectLst>
                    <a:outerShdw blurRad="38100" dist="38100" dir="2700000" algn="tl">
                      <a:srgbClr val="000000"/>
                    </a:outerShdw>
                  </a:effectLst>
                </a:endParaRPr>
              </a:p>
            </p:txBody>
          </p:sp>
          <p:sp>
            <p:nvSpPr>
              <p:cNvPr id="10" name="AutoShape 7">
                <a:extLst>
                  <a:ext uri="{FF2B5EF4-FFF2-40B4-BE49-F238E27FC236}">
                    <a16:creationId xmlns="" xmlns:a16="http://schemas.microsoft.com/office/drawing/2014/main" id="{D4DF15FE-9FC4-4E9C-A0C4-4DF847B363AA}"/>
                  </a:ext>
                </a:extLst>
              </p:cNvPr>
              <p:cNvSpPr/>
              <p:nvPr/>
            </p:nvSpPr>
            <p:spPr bwMode="auto">
              <a:xfrm>
                <a:off x="4332945" y="5430311"/>
                <a:ext cx="735847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6788" tIns="26788" rIns="26788" bIns="26788"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a:defRPr/>
                </a:pPr>
                <a:endParaRPr lang="en-US" sz="1547">
                  <a:solidFill>
                    <a:srgbClr val="FFFFFF"/>
                  </a:solidFill>
                  <a:effectLst>
                    <a:outerShdw blurRad="38100" dist="38100" dir="2700000" algn="tl">
                      <a:srgbClr val="000000"/>
                    </a:outerShdw>
                  </a:effectLst>
                </a:endParaRPr>
              </a:p>
            </p:txBody>
          </p:sp>
        </p:grpSp>
        <p:sp>
          <p:nvSpPr>
            <p:cNvPr id="4" name="矩形 29">
              <a:extLst>
                <a:ext uri="{FF2B5EF4-FFF2-40B4-BE49-F238E27FC236}">
                  <a16:creationId xmlns="" xmlns:a16="http://schemas.microsoft.com/office/drawing/2014/main" id="{2ED75014-B90A-4F5B-A9D5-E874485B6807}"/>
                </a:ext>
              </a:extLst>
            </p:cNvPr>
            <p:cNvSpPr>
              <a:spLocks noChangeAspect="1" noChangeArrowheads="1"/>
            </p:cNvSpPr>
            <p:nvPr/>
          </p:nvSpPr>
          <p:spPr bwMode="auto">
            <a:xfrm>
              <a:off x="4384120" y="1554754"/>
              <a:ext cx="3982133" cy="258683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sz="337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TextBox 33">
            <a:extLst>
              <a:ext uri="{FF2B5EF4-FFF2-40B4-BE49-F238E27FC236}">
                <a16:creationId xmlns="" xmlns:a16="http://schemas.microsoft.com/office/drawing/2014/main" id="{B135560F-28CB-41E9-BC35-6EF516E69944}"/>
              </a:ext>
            </a:extLst>
          </p:cNvPr>
          <p:cNvSpPr txBox="1"/>
          <p:nvPr/>
        </p:nvSpPr>
        <p:spPr>
          <a:xfrm>
            <a:off x="7884364" y="1995854"/>
            <a:ext cx="3908889" cy="1087477"/>
          </a:xfrm>
          <a:prstGeom prst="rect">
            <a:avLst/>
          </a:prstGeom>
          <a:noFill/>
        </p:spPr>
        <p:txBody>
          <a:bodyPr wrap="square" rtlCol="0">
            <a:spAutoFit/>
          </a:bodyPr>
          <a:lstStyle/>
          <a:p>
            <a:r>
              <a:rPr lang="zh-CN" altLang="en-US" sz="2249" b="1" dirty="0">
                <a:solidFill>
                  <a:schemeClr val="tx1">
                    <a:lumMod val="75000"/>
                    <a:lumOff val="25000"/>
                  </a:schemeClr>
                </a:solidFill>
                <a:cs typeface="+mn-ea"/>
                <a:sym typeface="+mn-lt"/>
              </a:rPr>
              <a:t>点击添加标题</a:t>
            </a:r>
            <a:endParaRPr lang="en-US" altLang="zh-CN" sz="2249" b="1" dirty="0">
              <a:solidFill>
                <a:schemeClr val="tx1">
                  <a:lumMod val="75000"/>
                  <a:lumOff val="25000"/>
                </a:schemeClr>
              </a:solidFill>
              <a:cs typeface="+mn-ea"/>
              <a:sym typeface="+mn-lt"/>
            </a:endParaRPr>
          </a:p>
          <a:p>
            <a:pPr lvl="0">
              <a:lnSpc>
                <a:spcPct val="150000"/>
              </a:lnSpc>
            </a:pPr>
            <a:r>
              <a:rPr lang="zh-CN" altLang="en-US" sz="1406" dirty="0">
                <a:solidFill>
                  <a:prstClr val="black"/>
                </a:solidFill>
                <a:cs typeface="+mn-ea"/>
                <a:sym typeface="+mn-lt"/>
              </a:rPr>
              <a:t>您的内容打在这里，或者通过复制您的文本后，在此框中选择粘贴，并选择只保留文字。</a:t>
            </a:r>
          </a:p>
        </p:txBody>
      </p:sp>
      <p:sp>
        <p:nvSpPr>
          <p:cNvPr id="12" name="TextBox 34">
            <a:extLst>
              <a:ext uri="{FF2B5EF4-FFF2-40B4-BE49-F238E27FC236}">
                <a16:creationId xmlns="" xmlns:a16="http://schemas.microsoft.com/office/drawing/2014/main" id="{972EEB52-AD63-4F60-A477-56FF22BE3ACB}"/>
              </a:ext>
            </a:extLst>
          </p:cNvPr>
          <p:cNvSpPr txBox="1"/>
          <p:nvPr/>
        </p:nvSpPr>
        <p:spPr>
          <a:xfrm>
            <a:off x="7887048" y="3533904"/>
            <a:ext cx="3908889" cy="1087477"/>
          </a:xfrm>
          <a:prstGeom prst="rect">
            <a:avLst/>
          </a:prstGeom>
          <a:noFill/>
        </p:spPr>
        <p:txBody>
          <a:bodyPr wrap="square" rtlCol="0">
            <a:spAutoFit/>
          </a:bodyPr>
          <a:lstStyle/>
          <a:p>
            <a:r>
              <a:rPr lang="zh-CN" altLang="en-US" sz="2249" b="1" dirty="0">
                <a:solidFill>
                  <a:schemeClr val="tx1">
                    <a:lumMod val="75000"/>
                    <a:lumOff val="25000"/>
                  </a:schemeClr>
                </a:solidFill>
                <a:cs typeface="+mn-ea"/>
                <a:sym typeface="+mn-lt"/>
              </a:rPr>
              <a:t>点击添加标题</a:t>
            </a:r>
            <a:endParaRPr lang="en-US" altLang="zh-CN" sz="2249" b="1" dirty="0">
              <a:solidFill>
                <a:schemeClr val="tx1">
                  <a:lumMod val="75000"/>
                  <a:lumOff val="25000"/>
                </a:schemeClr>
              </a:solidFill>
              <a:cs typeface="+mn-ea"/>
              <a:sym typeface="+mn-lt"/>
            </a:endParaRPr>
          </a:p>
          <a:p>
            <a:pPr lvl="0">
              <a:lnSpc>
                <a:spcPct val="150000"/>
              </a:lnSpc>
            </a:pPr>
            <a:r>
              <a:rPr lang="zh-CN" altLang="en-US" sz="1406" dirty="0">
                <a:solidFill>
                  <a:prstClr val="black"/>
                </a:solidFill>
                <a:cs typeface="+mn-ea"/>
                <a:sym typeface="+mn-lt"/>
              </a:rPr>
              <a:t>您的内容打在这里，或者通过复制您的文本后，在此框中选择粘贴，并选择只保留文字。</a:t>
            </a:r>
          </a:p>
        </p:txBody>
      </p:sp>
      <p:sp>
        <p:nvSpPr>
          <p:cNvPr id="13" name="TextBox 35">
            <a:extLst>
              <a:ext uri="{FF2B5EF4-FFF2-40B4-BE49-F238E27FC236}">
                <a16:creationId xmlns="" xmlns:a16="http://schemas.microsoft.com/office/drawing/2014/main" id="{77EC79FB-314A-448F-A181-CADE55E7147A}"/>
              </a:ext>
            </a:extLst>
          </p:cNvPr>
          <p:cNvSpPr txBox="1"/>
          <p:nvPr/>
        </p:nvSpPr>
        <p:spPr>
          <a:xfrm>
            <a:off x="7887048" y="5022477"/>
            <a:ext cx="3908889" cy="1087477"/>
          </a:xfrm>
          <a:prstGeom prst="rect">
            <a:avLst/>
          </a:prstGeom>
          <a:noFill/>
        </p:spPr>
        <p:txBody>
          <a:bodyPr wrap="square" rtlCol="0">
            <a:spAutoFit/>
          </a:bodyPr>
          <a:lstStyle/>
          <a:p>
            <a:r>
              <a:rPr lang="zh-CN" altLang="en-US" sz="2249" b="1" dirty="0">
                <a:solidFill>
                  <a:schemeClr val="tx1">
                    <a:lumMod val="75000"/>
                    <a:lumOff val="25000"/>
                  </a:schemeClr>
                </a:solidFill>
                <a:cs typeface="+mn-ea"/>
                <a:sym typeface="+mn-lt"/>
              </a:rPr>
              <a:t>点击添加标题</a:t>
            </a:r>
          </a:p>
          <a:p>
            <a:pPr lvl="0">
              <a:lnSpc>
                <a:spcPct val="150000"/>
              </a:lnSpc>
            </a:pPr>
            <a:r>
              <a:rPr lang="zh-CN" altLang="en-US" sz="1406" dirty="0">
                <a:solidFill>
                  <a:prstClr val="black"/>
                </a:solidFill>
                <a:cs typeface="+mn-ea"/>
                <a:sym typeface="+mn-lt"/>
              </a:rPr>
              <a:t>您的内容打在这里，或者通过复制您的文本后，在此框中选择粘贴，并选择只保留文字。</a:t>
            </a:r>
          </a:p>
        </p:txBody>
      </p:sp>
      <p:cxnSp>
        <p:nvCxnSpPr>
          <p:cNvPr id="14" name="直接连接符 13">
            <a:extLst>
              <a:ext uri="{FF2B5EF4-FFF2-40B4-BE49-F238E27FC236}">
                <a16:creationId xmlns="" xmlns:a16="http://schemas.microsoft.com/office/drawing/2014/main" id="{8F7F3EB2-EA5E-49EB-90A0-E2DAB570C741}"/>
              </a:ext>
            </a:extLst>
          </p:cNvPr>
          <p:cNvCxnSpPr/>
          <p:nvPr/>
        </p:nvCxnSpPr>
        <p:spPr>
          <a:xfrm>
            <a:off x="6926056" y="3195061"/>
            <a:ext cx="4667340" cy="0"/>
          </a:xfrm>
          <a:prstGeom prst="line">
            <a:avLst/>
          </a:prstGeom>
          <a:noFill/>
          <a:ln w="9525" cap="flat" cmpd="sng" algn="ctr">
            <a:solidFill>
              <a:schemeClr val="tx1">
                <a:lumMod val="50000"/>
                <a:lumOff val="50000"/>
              </a:schemeClr>
            </a:solidFill>
            <a:prstDash val="dash"/>
          </a:ln>
          <a:effectLst/>
        </p:spPr>
      </p:cxnSp>
      <p:cxnSp>
        <p:nvCxnSpPr>
          <p:cNvPr id="15" name="直接连接符 14">
            <a:extLst>
              <a:ext uri="{FF2B5EF4-FFF2-40B4-BE49-F238E27FC236}">
                <a16:creationId xmlns="" xmlns:a16="http://schemas.microsoft.com/office/drawing/2014/main" id="{E4BDA6FC-3710-4C2E-97BF-6DB19EA1400A}"/>
              </a:ext>
            </a:extLst>
          </p:cNvPr>
          <p:cNvCxnSpPr/>
          <p:nvPr/>
        </p:nvCxnSpPr>
        <p:spPr>
          <a:xfrm>
            <a:off x="6925240" y="4818749"/>
            <a:ext cx="4668200" cy="0"/>
          </a:xfrm>
          <a:prstGeom prst="line">
            <a:avLst/>
          </a:prstGeom>
          <a:noFill/>
          <a:ln w="9525" cap="flat" cmpd="sng" algn="ctr">
            <a:solidFill>
              <a:schemeClr val="tx1">
                <a:lumMod val="50000"/>
                <a:lumOff val="50000"/>
              </a:schemeClr>
            </a:solidFill>
            <a:prstDash val="dash"/>
          </a:ln>
          <a:effectLst/>
        </p:spPr>
      </p:cxnSp>
      <p:grpSp>
        <p:nvGrpSpPr>
          <p:cNvPr id="16" name="组合 15">
            <a:extLst>
              <a:ext uri="{FF2B5EF4-FFF2-40B4-BE49-F238E27FC236}">
                <a16:creationId xmlns="" xmlns:a16="http://schemas.microsoft.com/office/drawing/2014/main" id="{E8340432-7F84-4576-9AED-071CD7A16486}"/>
              </a:ext>
            </a:extLst>
          </p:cNvPr>
          <p:cNvGrpSpPr>
            <a:grpSpLocks noChangeAspect="1"/>
          </p:cNvGrpSpPr>
          <p:nvPr/>
        </p:nvGrpSpPr>
        <p:grpSpPr>
          <a:xfrm>
            <a:off x="6968606" y="2150525"/>
            <a:ext cx="832281" cy="832281"/>
            <a:chOff x="4572074" y="339574"/>
            <a:chExt cx="455290" cy="455290"/>
          </a:xfrm>
        </p:grpSpPr>
        <p:sp>
          <p:nvSpPr>
            <p:cNvPr id="17" name="椭圆 16">
              <a:extLst>
                <a:ext uri="{FF2B5EF4-FFF2-40B4-BE49-F238E27FC236}">
                  <a16:creationId xmlns="" xmlns:a16="http://schemas.microsoft.com/office/drawing/2014/main" id="{61BFEE02-2D6A-4E5F-AC34-CD962A8F825E}"/>
                </a:ext>
              </a:extLst>
            </p:cNvPr>
            <p:cNvSpPr/>
            <p:nvPr/>
          </p:nvSpPr>
          <p:spPr>
            <a:xfrm>
              <a:off x="4572074" y="339574"/>
              <a:ext cx="455290" cy="45529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cs typeface="+mn-ea"/>
                <a:sym typeface="+mn-lt"/>
              </a:endParaRPr>
            </a:p>
          </p:txBody>
        </p:sp>
        <p:sp>
          <p:nvSpPr>
            <p:cNvPr id="18" name="Freeform 70">
              <a:extLst>
                <a:ext uri="{FF2B5EF4-FFF2-40B4-BE49-F238E27FC236}">
                  <a16:creationId xmlns="" xmlns:a16="http://schemas.microsoft.com/office/drawing/2014/main" id="{94B3BF3D-391C-413C-85ED-0D093E515159}"/>
                </a:ext>
              </a:extLst>
            </p:cNvPr>
            <p:cNvSpPr>
              <a:spLocks noChangeAspect="1" noEditPoints="1"/>
            </p:cNvSpPr>
            <p:nvPr/>
          </p:nvSpPr>
          <p:spPr bwMode="auto">
            <a:xfrm>
              <a:off x="4691154" y="437294"/>
              <a:ext cx="217130" cy="259850"/>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96423" tIns="48212" rIns="96423" bIns="48212" numCol="1" anchor="t" anchorCtr="0" compatLnSpc="1"/>
            <a:lstStyle/>
            <a:p>
              <a:endParaRPr lang="en-US" sz="3375">
                <a:cs typeface="+mn-ea"/>
                <a:sym typeface="+mn-lt"/>
              </a:endParaRPr>
            </a:p>
          </p:txBody>
        </p:sp>
      </p:grpSp>
      <p:grpSp>
        <p:nvGrpSpPr>
          <p:cNvPr id="19" name="组合 18">
            <a:extLst>
              <a:ext uri="{FF2B5EF4-FFF2-40B4-BE49-F238E27FC236}">
                <a16:creationId xmlns="" xmlns:a16="http://schemas.microsoft.com/office/drawing/2014/main" id="{6FC703AF-7DCB-4989-8C05-3D58F25FA606}"/>
              </a:ext>
            </a:extLst>
          </p:cNvPr>
          <p:cNvGrpSpPr>
            <a:grpSpLocks noChangeAspect="1"/>
          </p:cNvGrpSpPr>
          <p:nvPr/>
        </p:nvGrpSpPr>
        <p:grpSpPr>
          <a:xfrm>
            <a:off x="6990300" y="3635222"/>
            <a:ext cx="832281" cy="832281"/>
            <a:chOff x="5490534" y="379782"/>
            <a:chExt cx="455290" cy="455290"/>
          </a:xfrm>
        </p:grpSpPr>
        <p:sp>
          <p:nvSpPr>
            <p:cNvPr id="20" name="椭圆 19">
              <a:extLst>
                <a:ext uri="{FF2B5EF4-FFF2-40B4-BE49-F238E27FC236}">
                  <a16:creationId xmlns="" xmlns:a16="http://schemas.microsoft.com/office/drawing/2014/main" id="{48E8165F-4D70-4E3B-8213-782517A13EC0}"/>
                </a:ext>
              </a:extLst>
            </p:cNvPr>
            <p:cNvSpPr/>
            <p:nvPr/>
          </p:nvSpPr>
          <p:spPr>
            <a:xfrm>
              <a:off x="5490534" y="379782"/>
              <a:ext cx="455290" cy="45529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cs typeface="+mn-ea"/>
                <a:sym typeface="+mn-lt"/>
              </a:endParaRPr>
            </a:p>
          </p:txBody>
        </p:sp>
        <p:sp>
          <p:nvSpPr>
            <p:cNvPr id="21" name="Freeform 72">
              <a:extLst>
                <a:ext uri="{FF2B5EF4-FFF2-40B4-BE49-F238E27FC236}">
                  <a16:creationId xmlns="" xmlns:a16="http://schemas.microsoft.com/office/drawing/2014/main" id="{DD2F328F-7470-4281-A2F5-8B521F39CEA4}"/>
                </a:ext>
              </a:extLst>
            </p:cNvPr>
            <p:cNvSpPr>
              <a:spLocks noChangeAspect="1" noEditPoints="1"/>
            </p:cNvSpPr>
            <p:nvPr/>
          </p:nvSpPr>
          <p:spPr bwMode="auto">
            <a:xfrm>
              <a:off x="5584449" y="473457"/>
              <a:ext cx="267461" cy="267941"/>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96423" tIns="48212" rIns="96423" bIns="48212" numCol="1" anchor="t" anchorCtr="0" compatLnSpc="1"/>
            <a:lstStyle/>
            <a:p>
              <a:endParaRPr lang="en-US" sz="3375">
                <a:cs typeface="+mn-ea"/>
                <a:sym typeface="+mn-lt"/>
              </a:endParaRPr>
            </a:p>
          </p:txBody>
        </p:sp>
      </p:grpSp>
      <p:grpSp>
        <p:nvGrpSpPr>
          <p:cNvPr id="22" name="组合 21">
            <a:extLst>
              <a:ext uri="{FF2B5EF4-FFF2-40B4-BE49-F238E27FC236}">
                <a16:creationId xmlns="" xmlns:a16="http://schemas.microsoft.com/office/drawing/2014/main" id="{EC6C52D3-127A-4CF5-AB40-126B27939CCA}"/>
              </a:ext>
            </a:extLst>
          </p:cNvPr>
          <p:cNvGrpSpPr>
            <a:grpSpLocks noChangeAspect="1"/>
          </p:cNvGrpSpPr>
          <p:nvPr/>
        </p:nvGrpSpPr>
        <p:grpSpPr>
          <a:xfrm>
            <a:off x="7015270" y="5094345"/>
            <a:ext cx="832281" cy="832281"/>
            <a:chOff x="6588298" y="406369"/>
            <a:chExt cx="455290" cy="455290"/>
          </a:xfrm>
        </p:grpSpPr>
        <p:sp>
          <p:nvSpPr>
            <p:cNvPr id="23" name="椭圆 22">
              <a:extLst>
                <a:ext uri="{FF2B5EF4-FFF2-40B4-BE49-F238E27FC236}">
                  <a16:creationId xmlns="" xmlns:a16="http://schemas.microsoft.com/office/drawing/2014/main" id="{1030309B-3FD7-48A7-BA95-FACE5608B2A0}"/>
                </a:ext>
              </a:extLst>
            </p:cNvPr>
            <p:cNvSpPr/>
            <p:nvPr/>
          </p:nvSpPr>
          <p:spPr>
            <a:xfrm>
              <a:off x="6588298" y="406369"/>
              <a:ext cx="455290" cy="45529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cs typeface="+mn-ea"/>
                <a:sym typeface="+mn-lt"/>
              </a:endParaRPr>
            </a:p>
          </p:txBody>
        </p:sp>
        <p:sp>
          <p:nvSpPr>
            <p:cNvPr id="24" name="Freeform 13">
              <a:extLst>
                <a:ext uri="{FF2B5EF4-FFF2-40B4-BE49-F238E27FC236}">
                  <a16:creationId xmlns="" xmlns:a16="http://schemas.microsoft.com/office/drawing/2014/main" id="{0F5A1F13-B437-4C76-B09D-BCF915A46C80}"/>
                </a:ext>
              </a:extLst>
            </p:cNvPr>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96423" tIns="48212" rIns="96423" bIns="48212" numCol="1" anchor="t" anchorCtr="0" compatLnSpc="1"/>
            <a:lstStyle/>
            <a:p>
              <a:endParaRPr lang="en-US" sz="3375">
                <a:cs typeface="+mn-ea"/>
                <a:sym typeface="+mn-lt"/>
              </a:endParaRPr>
            </a:p>
          </p:txBody>
        </p:sp>
      </p:grpSp>
      <p:grpSp>
        <p:nvGrpSpPr>
          <p:cNvPr id="25" name="淘宝网Chenying0907出品 7"/>
          <p:cNvGrpSpPr/>
          <p:nvPr/>
        </p:nvGrpSpPr>
        <p:grpSpPr>
          <a:xfrm>
            <a:off x="583060" y="342545"/>
            <a:ext cx="637243" cy="227778"/>
            <a:chOff x="264939" y="188640"/>
            <a:chExt cx="604358" cy="216024"/>
          </a:xfrm>
          <a:solidFill>
            <a:schemeClr val="accent1"/>
          </a:solidFill>
        </p:grpSpPr>
        <p:sp>
          <p:nvSpPr>
            <p:cNvPr id="26" name="燕尾形 25"/>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7" name="燕尾形 26"/>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8" name="燕尾形 27"/>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29"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30"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06872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10" presetClass="entr" presetSubtype="0" fill="hold" nodeType="withEffect">
                                  <p:stCondLst>
                                    <p:cond delay="5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10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22" presetClass="entr" presetSubtype="8" fill="hold" nodeType="withEffect">
                                  <p:stCondLst>
                                    <p:cond delay="100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par>
                                <p:cTn id="24" presetID="10" presetClass="entr" presetSubtype="0" fill="hold" nodeType="withEffect">
                                  <p:stCondLst>
                                    <p:cond delay="10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15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5487651" y="941833"/>
            <a:ext cx="2361063" cy="2680845"/>
            <a:chOff x="3902293" y="669784"/>
            <a:chExt cx="1679070" cy="1906483"/>
          </a:xfrm>
        </p:grpSpPr>
        <p:sp>
          <p:nvSpPr>
            <p:cNvPr id="10" name="Rectangle 31"/>
            <p:cNvSpPr/>
            <p:nvPr/>
          </p:nvSpPr>
          <p:spPr>
            <a:xfrm>
              <a:off x="3902293" y="870696"/>
              <a:ext cx="1679070" cy="432031"/>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0" tIns="0" rIns="0" bIns="0" anchor="ctr">
              <a:normAutofit/>
            </a:bodyPr>
            <a:lstStyle/>
            <a:p>
              <a:pPr>
                <a:lnSpc>
                  <a:spcPct val="120000"/>
                </a:lnSpc>
              </a:pPr>
              <a:r>
                <a:rPr lang="zh-CN" altLang="en-US" sz="1125" dirty="0">
                  <a:latin typeface="微软雅黑" panose="020B0503020204020204" pitchFamily="34" charset="-122"/>
                  <a:ea typeface="微软雅黑" panose="020B0503020204020204" pitchFamily="34" charset="-122"/>
                </a:rPr>
                <a:t>此部分内容作为文字排版占位显示</a:t>
              </a:r>
              <a:br>
                <a:rPr lang="zh-CN" altLang="en-US" sz="1125" dirty="0">
                  <a:latin typeface="微软雅黑" panose="020B0503020204020204" pitchFamily="34" charset="-122"/>
                  <a:ea typeface="微软雅黑" panose="020B0503020204020204" pitchFamily="34" charset="-122"/>
                </a:rPr>
              </a:br>
              <a:r>
                <a:rPr lang="zh-CN" altLang="en-US" sz="1125" dirty="0">
                  <a:latin typeface="微软雅黑" panose="020B0503020204020204" pitchFamily="34" charset="-122"/>
                  <a:ea typeface="微软雅黑" panose="020B0503020204020204" pitchFamily="34" charset="-122"/>
                </a:rPr>
                <a:t>（建议使用主题字体）</a:t>
              </a:r>
            </a:p>
          </p:txBody>
        </p:sp>
        <p:sp>
          <p:nvSpPr>
            <p:cNvPr id="11" name="Rectangle 32"/>
            <p:cNvSpPr/>
            <p:nvPr/>
          </p:nvSpPr>
          <p:spPr>
            <a:xfrm>
              <a:off x="3902293" y="669784"/>
              <a:ext cx="13394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r>
                <a:rPr lang="zh-CN" altLang="en-US" sz="1687" b="1">
                  <a:latin typeface="微软雅黑" panose="020B0503020204020204" pitchFamily="34" charset="-122"/>
                  <a:ea typeface="微软雅黑" panose="020B0503020204020204" pitchFamily="34" charset="-122"/>
                </a:rPr>
                <a:t>标题文本预设</a:t>
              </a:r>
            </a:p>
          </p:txBody>
        </p:sp>
        <p:sp>
          <p:nvSpPr>
            <p:cNvPr id="17" name="Freeform: Shape 19"/>
            <p:cNvSpPr/>
            <p:nvPr/>
          </p:nvSpPr>
          <p:spPr>
            <a:xfrm>
              <a:off x="4149014" y="1368194"/>
              <a:ext cx="837780" cy="1208073"/>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164" y="11117"/>
                    <a:pt x="-760" y="15289"/>
                    <a:pt x="670" y="19391"/>
                  </a:cubicBezTo>
                  <a:cubicBezTo>
                    <a:pt x="937" y="20158"/>
                    <a:pt x="1275" y="20895"/>
                    <a:pt x="1681" y="21600"/>
                  </a:cubicBezTo>
                  <a:cubicBezTo>
                    <a:pt x="2702" y="21510"/>
                    <a:pt x="3727" y="21360"/>
                    <a:pt x="4751" y="21149"/>
                  </a:cubicBezTo>
                  <a:cubicBezTo>
                    <a:pt x="10229" y="20021"/>
                    <a:pt x="14610" y="17338"/>
                    <a:pt x="17263" y="13911"/>
                  </a:cubicBezTo>
                  <a:cubicBezTo>
                    <a:pt x="19916" y="10483"/>
                    <a:pt x="20840" y="6311"/>
                    <a:pt x="19410" y="2209"/>
                  </a:cubicBezTo>
                  <a:cubicBezTo>
                    <a:pt x="19143" y="1442"/>
                    <a:pt x="18805" y="705"/>
                    <a:pt x="18399" y="0"/>
                  </a:cubicBezTo>
                  <a:cubicBezTo>
                    <a:pt x="17378" y="90"/>
                    <a:pt x="16353" y="240"/>
                    <a:pt x="15329" y="451"/>
                  </a:cubicBezTo>
                  <a:cubicBezTo>
                    <a:pt x="9851" y="1579"/>
                    <a:pt x="5470" y="4262"/>
                    <a:pt x="2817" y="7689"/>
                  </a:cubicBezTo>
                  <a:close/>
                </a:path>
              </a:pathLst>
            </a:custGeom>
            <a:solidFill>
              <a:schemeClr val="accent3">
                <a:lumMod val="100000"/>
              </a:schemeClr>
            </a:solidFill>
            <a:ln w="12700" cap="flat">
              <a:noFill/>
              <a:miter lim="400000"/>
            </a:ln>
            <a:effectLst/>
          </p:spPr>
          <p:txBody>
            <a:bodyPr anchor="ctr"/>
            <a:lstStyle/>
            <a:p>
              <a:pPr algn="ctr"/>
              <a:endParaRPr sz="2250">
                <a:latin typeface="微软雅黑" panose="020B0503020204020204" pitchFamily="34" charset="-122"/>
                <a:ea typeface="微软雅黑" panose="020B0503020204020204" pitchFamily="34" charset="-122"/>
              </a:endParaRPr>
            </a:p>
          </p:txBody>
        </p:sp>
        <p:sp>
          <p:nvSpPr>
            <p:cNvPr id="18" name="Rectangle 20"/>
            <p:cNvSpPr/>
            <p:nvPr/>
          </p:nvSpPr>
          <p:spPr>
            <a:xfrm rot="18000000">
              <a:off x="4069237" y="1883276"/>
              <a:ext cx="1005714"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pPr algn="ctr"/>
              <a:r>
                <a:rPr lang="zh-CN" altLang="en-US" sz="1547" b="1" dirty="0">
                  <a:solidFill>
                    <a:schemeClr val="bg1"/>
                  </a:solidFill>
                  <a:latin typeface="微软雅黑" panose="020B0503020204020204" pitchFamily="34" charset="-122"/>
                  <a:ea typeface="微软雅黑" panose="020B0503020204020204" pitchFamily="34" charset="-122"/>
                </a:rPr>
                <a:t>标题文本预设</a:t>
              </a:r>
            </a:p>
          </p:txBody>
        </p:sp>
      </p:grpSp>
      <p:grpSp>
        <p:nvGrpSpPr>
          <p:cNvPr id="27" name="组合 26"/>
          <p:cNvGrpSpPr/>
          <p:nvPr/>
        </p:nvGrpSpPr>
        <p:grpSpPr>
          <a:xfrm>
            <a:off x="2549477" y="941833"/>
            <a:ext cx="2361063" cy="2673538"/>
            <a:chOff x="1812810" y="669784"/>
            <a:chExt cx="1679070" cy="1901287"/>
          </a:xfrm>
        </p:grpSpPr>
        <p:sp>
          <p:nvSpPr>
            <p:cNvPr id="4" name="Rectangle 37"/>
            <p:cNvSpPr/>
            <p:nvPr/>
          </p:nvSpPr>
          <p:spPr>
            <a:xfrm>
              <a:off x="1812810" y="870696"/>
              <a:ext cx="1679070" cy="432031"/>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0" tIns="0" rIns="0" bIns="0" anchor="ctr">
              <a:normAutofit/>
            </a:bodyPr>
            <a:lstStyle/>
            <a:p>
              <a:pPr>
                <a:lnSpc>
                  <a:spcPct val="120000"/>
                </a:lnSpc>
              </a:pPr>
              <a:r>
                <a:rPr lang="zh-CN" altLang="en-US" sz="1125">
                  <a:latin typeface="微软雅黑" panose="020B0503020204020204" pitchFamily="34" charset="-122"/>
                  <a:ea typeface="微软雅黑" panose="020B0503020204020204" pitchFamily="34" charset="-122"/>
                </a:rPr>
                <a:t>此部分内容作为文字排版占位显示</a:t>
              </a:r>
              <a:br>
                <a:rPr lang="zh-CN" altLang="en-US" sz="1125">
                  <a:latin typeface="微软雅黑" panose="020B0503020204020204" pitchFamily="34" charset="-122"/>
                  <a:ea typeface="微软雅黑" panose="020B0503020204020204" pitchFamily="34" charset="-122"/>
                </a:rPr>
              </a:br>
              <a:r>
                <a:rPr lang="zh-CN" altLang="en-US" sz="1125">
                  <a:latin typeface="微软雅黑" panose="020B0503020204020204" pitchFamily="34" charset="-122"/>
                  <a:ea typeface="微软雅黑" panose="020B0503020204020204" pitchFamily="34" charset="-122"/>
                </a:rPr>
                <a:t>（建议使用主题字体）</a:t>
              </a:r>
            </a:p>
          </p:txBody>
        </p:sp>
        <p:sp>
          <p:nvSpPr>
            <p:cNvPr id="5" name="Rectangle 38"/>
            <p:cNvSpPr/>
            <p:nvPr/>
          </p:nvSpPr>
          <p:spPr>
            <a:xfrm>
              <a:off x="1812810" y="669784"/>
              <a:ext cx="13394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r>
                <a:rPr lang="zh-CN" altLang="en-US" sz="1687" b="1">
                  <a:latin typeface="微软雅黑" panose="020B0503020204020204" pitchFamily="34" charset="-122"/>
                  <a:ea typeface="微软雅黑" panose="020B0503020204020204" pitchFamily="34" charset="-122"/>
                </a:rPr>
                <a:t>标题文本预设</a:t>
              </a:r>
            </a:p>
          </p:txBody>
        </p:sp>
        <p:sp>
          <p:nvSpPr>
            <p:cNvPr id="19" name="Freeform: Shape 17"/>
            <p:cNvSpPr/>
            <p:nvPr/>
          </p:nvSpPr>
          <p:spPr>
            <a:xfrm>
              <a:off x="1821739" y="1362999"/>
              <a:ext cx="837780" cy="1208072"/>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164" y="11117"/>
                    <a:pt x="-760" y="15289"/>
                    <a:pt x="670" y="19391"/>
                  </a:cubicBezTo>
                  <a:cubicBezTo>
                    <a:pt x="937" y="20158"/>
                    <a:pt x="1275" y="20895"/>
                    <a:pt x="1681" y="21600"/>
                  </a:cubicBezTo>
                  <a:cubicBezTo>
                    <a:pt x="2702" y="21510"/>
                    <a:pt x="3727" y="21360"/>
                    <a:pt x="4751" y="21149"/>
                  </a:cubicBezTo>
                  <a:cubicBezTo>
                    <a:pt x="10229" y="20021"/>
                    <a:pt x="14610" y="17338"/>
                    <a:pt x="17263" y="13911"/>
                  </a:cubicBezTo>
                  <a:cubicBezTo>
                    <a:pt x="19916" y="10483"/>
                    <a:pt x="20840" y="6311"/>
                    <a:pt x="19410" y="2209"/>
                  </a:cubicBezTo>
                  <a:cubicBezTo>
                    <a:pt x="19143" y="1442"/>
                    <a:pt x="18805" y="705"/>
                    <a:pt x="18399" y="0"/>
                  </a:cubicBezTo>
                  <a:cubicBezTo>
                    <a:pt x="17378" y="90"/>
                    <a:pt x="16353" y="240"/>
                    <a:pt x="15329" y="451"/>
                  </a:cubicBezTo>
                  <a:cubicBezTo>
                    <a:pt x="9851" y="1579"/>
                    <a:pt x="5470" y="4262"/>
                    <a:pt x="2817" y="7689"/>
                  </a:cubicBezTo>
                  <a:close/>
                </a:path>
              </a:pathLst>
            </a:custGeom>
            <a:solidFill>
              <a:schemeClr val="accent1">
                <a:lumMod val="100000"/>
              </a:schemeClr>
            </a:solidFill>
            <a:ln w="12700" cap="flat">
              <a:noFill/>
              <a:miter lim="400000"/>
            </a:ln>
            <a:effectLst/>
          </p:spPr>
          <p:txBody>
            <a:bodyPr anchor="ctr"/>
            <a:lstStyle/>
            <a:p>
              <a:pPr algn="ctr"/>
              <a:endParaRPr sz="2250">
                <a:latin typeface="微软雅黑" panose="020B0503020204020204" pitchFamily="34" charset="-122"/>
                <a:ea typeface="微软雅黑" panose="020B0503020204020204" pitchFamily="34" charset="-122"/>
              </a:endParaRPr>
            </a:p>
          </p:txBody>
        </p:sp>
        <p:sp>
          <p:nvSpPr>
            <p:cNvPr id="20" name="Rectangle 18"/>
            <p:cNvSpPr/>
            <p:nvPr/>
          </p:nvSpPr>
          <p:spPr>
            <a:xfrm rot="18000000">
              <a:off x="1737480" y="1883276"/>
              <a:ext cx="10057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pPr algn="ctr"/>
              <a:r>
                <a:rPr lang="zh-CN" altLang="en-US" sz="1547" b="1" dirty="0">
                  <a:solidFill>
                    <a:schemeClr val="bg1"/>
                  </a:solidFill>
                  <a:latin typeface="微软雅黑" panose="020B0503020204020204" pitchFamily="34" charset="-122"/>
                  <a:ea typeface="微软雅黑" panose="020B0503020204020204" pitchFamily="34" charset="-122"/>
                </a:rPr>
                <a:t>标题文本预设</a:t>
              </a:r>
            </a:p>
          </p:txBody>
        </p:sp>
      </p:grpSp>
      <p:grpSp>
        <p:nvGrpSpPr>
          <p:cNvPr id="32" name="组合 31"/>
          <p:cNvGrpSpPr/>
          <p:nvPr/>
        </p:nvGrpSpPr>
        <p:grpSpPr>
          <a:xfrm>
            <a:off x="353" y="2920212"/>
            <a:ext cx="10786552" cy="1900336"/>
            <a:chOff x="0" y="2076709"/>
            <a:chExt cx="7670858" cy="1351424"/>
          </a:xfrm>
        </p:grpSpPr>
        <p:sp>
          <p:nvSpPr>
            <p:cNvPr id="14" name="Freeform: Shape 21"/>
            <p:cNvSpPr/>
            <p:nvPr/>
          </p:nvSpPr>
          <p:spPr>
            <a:xfrm>
              <a:off x="0" y="2076709"/>
              <a:ext cx="7670858" cy="1351424"/>
            </a:xfrm>
            <a:custGeom>
              <a:avLst/>
              <a:gdLst/>
              <a:ahLst/>
              <a:cxnLst>
                <a:cxn ang="0">
                  <a:pos x="wd2" y="hd2"/>
                </a:cxn>
                <a:cxn ang="5400000">
                  <a:pos x="wd2" y="hd2"/>
                </a:cxn>
                <a:cxn ang="10800000">
                  <a:pos x="wd2" y="hd2"/>
                </a:cxn>
                <a:cxn ang="16200000">
                  <a:pos x="wd2" y="hd2"/>
                </a:cxn>
              </a:cxnLst>
              <a:rect l="0" t="0" r="r" b="b"/>
              <a:pathLst>
                <a:path w="21600" h="21554" extrusionOk="0">
                  <a:moveTo>
                    <a:pt x="4816" y="1"/>
                  </a:moveTo>
                  <a:cubicBezTo>
                    <a:pt x="3131" y="-46"/>
                    <a:pt x="1481" y="1187"/>
                    <a:pt x="5" y="3399"/>
                  </a:cubicBezTo>
                  <a:lnTo>
                    <a:pt x="0" y="21554"/>
                  </a:lnTo>
                  <a:cubicBezTo>
                    <a:pt x="1109" y="15102"/>
                    <a:pt x="2649" y="10604"/>
                    <a:pt x="4369" y="8786"/>
                  </a:cubicBezTo>
                  <a:cubicBezTo>
                    <a:pt x="6694" y="6332"/>
                    <a:pt x="9069" y="8974"/>
                    <a:pt x="11416" y="10696"/>
                  </a:cubicBezTo>
                  <a:cubicBezTo>
                    <a:pt x="12629" y="11585"/>
                    <a:pt x="13851" y="12212"/>
                    <a:pt x="15078" y="12231"/>
                  </a:cubicBezTo>
                  <a:cubicBezTo>
                    <a:pt x="17128" y="12264"/>
                    <a:pt x="19207" y="10216"/>
                    <a:pt x="20976" y="5372"/>
                  </a:cubicBezTo>
                  <a:cubicBezTo>
                    <a:pt x="21195" y="4774"/>
                    <a:pt x="21393" y="4037"/>
                    <a:pt x="21600" y="3376"/>
                  </a:cubicBezTo>
                  <a:lnTo>
                    <a:pt x="21600" y="3296"/>
                  </a:lnTo>
                  <a:cubicBezTo>
                    <a:pt x="21303" y="3964"/>
                    <a:pt x="20992" y="4545"/>
                    <a:pt x="20680" y="5071"/>
                  </a:cubicBezTo>
                  <a:cubicBezTo>
                    <a:pt x="19230" y="7511"/>
                    <a:pt x="17709" y="9115"/>
                    <a:pt x="16147" y="9417"/>
                  </a:cubicBezTo>
                  <a:cubicBezTo>
                    <a:pt x="14053" y="9823"/>
                    <a:pt x="12715" y="7258"/>
                    <a:pt x="11190" y="5181"/>
                  </a:cubicBezTo>
                  <a:cubicBezTo>
                    <a:pt x="9396" y="2740"/>
                    <a:pt x="7477" y="581"/>
                    <a:pt x="5539" y="101"/>
                  </a:cubicBezTo>
                  <a:cubicBezTo>
                    <a:pt x="5298" y="41"/>
                    <a:pt x="5056" y="8"/>
                    <a:pt x="4816" y="1"/>
                  </a:cubicBezTo>
                  <a:close/>
                </a:path>
              </a:pathLst>
            </a:custGeom>
            <a:solidFill>
              <a:schemeClr val="bg2">
                <a:lumMod val="90000"/>
              </a:schemeClr>
            </a:solidFill>
            <a:ln w="12700" cap="flat">
              <a:noFill/>
              <a:miter lim="400000"/>
            </a:ln>
            <a:effectLst/>
          </p:spPr>
          <p:txBody>
            <a:bodyPr anchor="ctr"/>
            <a:lstStyle/>
            <a:p>
              <a:pPr algn="ctr"/>
              <a:endParaRPr sz="2669"/>
            </a:p>
          </p:txBody>
        </p:sp>
        <p:sp>
          <p:nvSpPr>
            <p:cNvPr id="16" name="Freeform: Shape 23"/>
            <p:cNvSpPr/>
            <p:nvPr/>
          </p:nvSpPr>
          <p:spPr>
            <a:xfrm rot="10800000" flipH="1">
              <a:off x="4687664" y="2135981"/>
              <a:ext cx="1466029" cy="415654"/>
            </a:xfrm>
            <a:custGeom>
              <a:avLst/>
              <a:gdLst/>
              <a:ahLst/>
              <a:cxnLst>
                <a:cxn ang="0">
                  <a:pos x="wd2" y="hd2"/>
                </a:cxn>
                <a:cxn ang="5400000">
                  <a:pos x="wd2" y="hd2"/>
                </a:cxn>
                <a:cxn ang="10800000">
                  <a:pos x="wd2" y="hd2"/>
                </a:cxn>
                <a:cxn ang="16200000">
                  <a:pos x="wd2" y="hd2"/>
                </a:cxn>
              </a:cxnLst>
              <a:rect l="0" t="0" r="r" b="b"/>
              <a:pathLst>
                <a:path w="21600" h="21498" extrusionOk="0">
                  <a:moveTo>
                    <a:pt x="3946" y="0"/>
                  </a:moveTo>
                  <a:lnTo>
                    <a:pt x="0" y="3319"/>
                  </a:lnTo>
                  <a:cubicBezTo>
                    <a:pt x="1053" y="6000"/>
                    <a:pt x="2601" y="9469"/>
                    <a:pt x="4417" y="12351"/>
                  </a:cubicBezTo>
                  <a:cubicBezTo>
                    <a:pt x="7113" y="16632"/>
                    <a:pt x="9944" y="18906"/>
                    <a:pt x="12783" y="20223"/>
                  </a:cubicBezTo>
                  <a:cubicBezTo>
                    <a:pt x="14166" y="20865"/>
                    <a:pt x="15556" y="21284"/>
                    <a:pt x="16951" y="21434"/>
                  </a:cubicBezTo>
                  <a:cubicBezTo>
                    <a:pt x="18502" y="21600"/>
                    <a:pt x="20053" y="21443"/>
                    <a:pt x="21600" y="20959"/>
                  </a:cubicBezTo>
                  <a:lnTo>
                    <a:pt x="21568" y="20547"/>
                  </a:lnTo>
                  <a:cubicBezTo>
                    <a:pt x="20119" y="20362"/>
                    <a:pt x="16673" y="19195"/>
                    <a:pt x="12893" y="15491"/>
                  </a:cubicBezTo>
                  <a:cubicBezTo>
                    <a:pt x="9808" y="12469"/>
                    <a:pt x="6568" y="7945"/>
                    <a:pt x="3946" y="0"/>
                  </a:cubicBezTo>
                  <a:close/>
                </a:path>
              </a:pathLst>
            </a:custGeom>
            <a:solidFill>
              <a:srgbClr val="E5E5E5"/>
            </a:solidFill>
            <a:ln w="12700" cap="flat">
              <a:noFill/>
              <a:miter lim="400000"/>
            </a:ln>
            <a:effectLst/>
          </p:spPr>
          <p:txBody>
            <a:bodyPr anchor="ctr"/>
            <a:lstStyle/>
            <a:p>
              <a:pPr algn="ctr"/>
              <a:endParaRPr sz="2669"/>
            </a:p>
          </p:txBody>
        </p:sp>
        <p:sp>
          <p:nvSpPr>
            <p:cNvPr id="15" name="Freeform: Shape 22"/>
            <p:cNvSpPr/>
            <p:nvPr/>
          </p:nvSpPr>
          <p:spPr>
            <a:xfrm>
              <a:off x="5932132" y="2794214"/>
              <a:ext cx="1738726" cy="475637"/>
            </a:xfrm>
            <a:custGeom>
              <a:avLst/>
              <a:gdLst/>
              <a:ahLst/>
              <a:cxnLst>
                <a:cxn ang="0">
                  <a:pos x="wd2" y="hd2"/>
                </a:cxn>
                <a:cxn ang="5400000">
                  <a:pos x="wd2" y="hd2"/>
                </a:cxn>
                <a:cxn ang="10800000">
                  <a:pos x="wd2" y="hd2"/>
                </a:cxn>
                <a:cxn ang="16200000">
                  <a:pos x="wd2" y="hd2"/>
                </a:cxn>
              </a:cxnLst>
              <a:rect l="0" t="0" r="r" b="b"/>
              <a:pathLst>
                <a:path w="21600" h="19875" extrusionOk="0">
                  <a:moveTo>
                    <a:pt x="3081" y="0"/>
                  </a:moveTo>
                  <a:lnTo>
                    <a:pt x="0" y="1084"/>
                  </a:lnTo>
                  <a:cubicBezTo>
                    <a:pt x="1009" y="3651"/>
                    <a:pt x="3269" y="9083"/>
                    <a:pt x="6411" y="13330"/>
                  </a:cubicBezTo>
                  <a:cubicBezTo>
                    <a:pt x="11171" y="19763"/>
                    <a:pt x="16496" y="21600"/>
                    <a:pt x="21600" y="18190"/>
                  </a:cubicBezTo>
                  <a:lnTo>
                    <a:pt x="21600" y="18076"/>
                  </a:lnTo>
                  <a:cubicBezTo>
                    <a:pt x="20877" y="18184"/>
                    <a:pt x="17615" y="18411"/>
                    <a:pt x="13876" y="16276"/>
                  </a:cubicBezTo>
                  <a:cubicBezTo>
                    <a:pt x="10044" y="14088"/>
                    <a:pt x="5727" y="9423"/>
                    <a:pt x="3081" y="0"/>
                  </a:cubicBezTo>
                  <a:close/>
                </a:path>
              </a:pathLst>
            </a:custGeom>
            <a:solidFill>
              <a:srgbClr val="E5E5E5"/>
            </a:solidFill>
            <a:ln w="12700" cap="flat">
              <a:noFill/>
              <a:miter lim="400000"/>
            </a:ln>
            <a:effectLst/>
          </p:spPr>
          <p:txBody>
            <a:bodyPr anchor="ctr"/>
            <a:lstStyle/>
            <a:p>
              <a:pPr algn="ctr"/>
              <a:endParaRPr sz="2669"/>
            </a:p>
          </p:txBody>
        </p:sp>
      </p:grpSp>
      <p:grpSp>
        <p:nvGrpSpPr>
          <p:cNvPr id="33" name="组合 32"/>
          <p:cNvGrpSpPr/>
          <p:nvPr/>
        </p:nvGrpSpPr>
        <p:grpSpPr>
          <a:xfrm>
            <a:off x="8420586" y="941833"/>
            <a:ext cx="2361063" cy="2845831"/>
            <a:chOff x="5988050" y="669784"/>
            <a:chExt cx="1679070" cy="2023813"/>
          </a:xfrm>
        </p:grpSpPr>
        <p:sp>
          <p:nvSpPr>
            <p:cNvPr id="12" name="Rectangle 29"/>
            <p:cNvSpPr/>
            <p:nvPr/>
          </p:nvSpPr>
          <p:spPr>
            <a:xfrm>
              <a:off x="5988050" y="870696"/>
              <a:ext cx="1679070" cy="432031"/>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0" tIns="0" rIns="0" bIns="0" anchor="ctr">
              <a:normAutofit/>
            </a:bodyPr>
            <a:lstStyle/>
            <a:p>
              <a:pPr>
                <a:lnSpc>
                  <a:spcPct val="120000"/>
                </a:lnSpc>
              </a:pPr>
              <a:r>
                <a:rPr lang="zh-CN" altLang="en-US" sz="1125">
                  <a:latin typeface="微软雅黑" panose="020B0503020204020204" pitchFamily="34" charset="-122"/>
                  <a:ea typeface="微软雅黑" panose="020B0503020204020204" pitchFamily="34" charset="-122"/>
                </a:rPr>
                <a:t>此部分内容作为文字排版占位显示</a:t>
              </a:r>
              <a:br>
                <a:rPr lang="zh-CN" altLang="en-US" sz="1125">
                  <a:latin typeface="微软雅黑" panose="020B0503020204020204" pitchFamily="34" charset="-122"/>
                  <a:ea typeface="微软雅黑" panose="020B0503020204020204" pitchFamily="34" charset="-122"/>
                </a:rPr>
              </a:br>
              <a:r>
                <a:rPr lang="zh-CN" altLang="en-US" sz="1125">
                  <a:latin typeface="微软雅黑" panose="020B0503020204020204" pitchFamily="34" charset="-122"/>
                  <a:ea typeface="微软雅黑" panose="020B0503020204020204" pitchFamily="34" charset="-122"/>
                </a:rPr>
                <a:t>（建议使用主题字体）</a:t>
              </a:r>
            </a:p>
          </p:txBody>
        </p:sp>
        <p:sp>
          <p:nvSpPr>
            <p:cNvPr id="13" name="Rectangle 30"/>
            <p:cNvSpPr/>
            <p:nvPr/>
          </p:nvSpPr>
          <p:spPr>
            <a:xfrm>
              <a:off x="5988050" y="669784"/>
              <a:ext cx="13394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r>
                <a:rPr lang="zh-CN" altLang="en-US" sz="1687" b="1" dirty="0">
                  <a:latin typeface="微软雅黑" panose="020B0503020204020204" pitchFamily="34" charset="-122"/>
                  <a:ea typeface="微软雅黑" panose="020B0503020204020204" pitchFamily="34" charset="-122"/>
                </a:rPr>
                <a:t>标题文本预设</a:t>
              </a:r>
            </a:p>
          </p:txBody>
        </p:sp>
        <p:sp>
          <p:nvSpPr>
            <p:cNvPr id="21" name="Freeform: Shape 15"/>
            <p:cNvSpPr/>
            <p:nvPr/>
          </p:nvSpPr>
          <p:spPr>
            <a:xfrm>
              <a:off x="6238868" y="1485524"/>
              <a:ext cx="837780" cy="1208073"/>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5470" y="4262"/>
                    <a:pt x="9851" y="1579"/>
                    <a:pt x="15329" y="451"/>
                  </a:cubicBezTo>
                  <a:cubicBezTo>
                    <a:pt x="16353" y="240"/>
                    <a:pt x="17378" y="90"/>
                    <a:pt x="18399" y="0"/>
                  </a:cubicBezTo>
                  <a:cubicBezTo>
                    <a:pt x="18805" y="705"/>
                    <a:pt x="19143" y="1442"/>
                    <a:pt x="19410" y="2209"/>
                  </a:cubicBezTo>
                  <a:cubicBezTo>
                    <a:pt x="20840" y="6312"/>
                    <a:pt x="19916" y="10483"/>
                    <a:pt x="17263" y="13911"/>
                  </a:cubicBezTo>
                  <a:cubicBezTo>
                    <a:pt x="14610" y="17338"/>
                    <a:pt x="10229" y="20021"/>
                    <a:pt x="4751" y="21149"/>
                  </a:cubicBezTo>
                  <a:cubicBezTo>
                    <a:pt x="3727" y="21360"/>
                    <a:pt x="2702" y="21510"/>
                    <a:pt x="1681" y="21600"/>
                  </a:cubicBezTo>
                  <a:cubicBezTo>
                    <a:pt x="1275" y="20895"/>
                    <a:pt x="937" y="20158"/>
                    <a:pt x="670" y="19391"/>
                  </a:cubicBezTo>
                  <a:cubicBezTo>
                    <a:pt x="-760" y="15289"/>
                    <a:pt x="164" y="11117"/>
                    <a:pt x="2817" y="7689"/>
                  </a:cubicBezTo>
                  <a:close/>
                </a:path>
              </a:pathLst>
            </a:custGeom>
            <a:solidFill>
              <a:schemeClr val="accent5">
                <a:lumMod val="100000"/>
              </a:schemeClr>
            </a:solidFill>
            <a:ln w="12700" cap="flat">
              <a:noFill/>
              <a:miter lim="400000"/>
            </a:ln>
            <a:effectLst/>
          </p:spPr>
          <p:txBody>
            <a:bodyPr anchor="ctr"/>
            <a:lstStyle/>
            <a:p>
              <a:pPr algn="ctr"/>
              <a:endParaRPr sz="2250">
                <a:latin typeface="微软雅黑" panose="020B0503020204020204" pitchFamily="34" charset="-122"/>
                <a:ea typeface="微软雅黑" panose="020B0503020204020204" pitchFamily="34" charset="-122"/>
              </a:endParaRPr>
            </a:p>
          </p:txBody>
        </p:sp>
        <p:sp>
          <p:nvSpPr>
            <p:cNvPr id="22" name="Rectangle 16"/>
            <p:cNvSpPr/>
            <p:nvPr/>
          </p:nvSpPr>
          <p:spPr>
            <a:xfrm rot="18000000">
              <a:off x="6154900" y="2012160"/>
              <a:ext cx="10057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pPr algn="ctr"/>
              <a:r>
                <a:rPr lang="zh-CN" altLang="en-US" sz="1547" b="1" dirty="0">
                  <a:solidFill>
                    <a:schemeClr val="bg1"/>
                  </a:solidFill>
                  <a:latin typeface="微软雅黑" panose="020B0503020204020204" pitchFamily="34" charset="-122"/>
                  <a:ea typeface="微软雅黑" panose="020B0503020204020204" pitchFamily="34" charset="-122"/>
                </a:rPr>
                <a:t>标题文本预设</a:t>
              </a:r>
            </a:p>
          </p:txBody>
        </p:sp>
      </p:grpSp>
      <p:grpSp>
        <p:nvGrpSpPr>
          <p:cNvPr id="30" name="组合 29"/>
          <p:cNvGrpSpPr/>
          <p:nvPr/>
        </p:nvGrpSpPr>
        <p:grpSpPr>
          <a:xfrm>
            <a:off x="7278733" y="3746894"/>
            <a:ext cx="2361063" cy="2543924"/>
            <a:chOff x="5176021" y="2664604"/>
            <a:chExt cx="1679070" cy="1809112"/>
          </a:xfrm>
        </p:grpSpPr>
        <p:sp>
          <p:nvSpPr>
            <p:cNvPr id="8" name="Rectangle 33"/>
            <p:cNvSpPr/>
            <p:nvPr/>
          </p:nvSpPr>
          <p:spPr>
            <a:xfrm>
              <a:off x="5176021" y="4041685"/>
              <a:ext cx="1679070" cy="432031"/>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0" tIns="0" rIns="0" bIns="0" anchor="ctr">
              <a:normAutofit/>
            </a:bodyPr>
            <a:lstStyle/>
            <a:p>
              <a:pPr>
                <a:lnSpc>
                  <a:spcPct val="120000"/>
                </a:lnSpc>
              </a:pPr>
              <a:r>
                <a:rPr lang="zh-CN" altLang="en-US" sz="1125">
                  <a:latin typeface="微软雅黑" panose="020B0503020204020204" pitchFamily="34" charset="-122"/>
                  <a:ea typeface="微软雅黑" panose="020B0503020204020204" pitchFamily="34" charset="-122"/>
                </a:rPr>
                <a:t>此部分内容作为文字排版占位显示</a:t>
              </a:r>
              <a:br>
                <a:rPr lang="zh-CN" altLang="en-US" sz="1125">
                  <a:latin typeface="微软雅黑" panose="020B0503020204020204" pitchFamily="34" charset="-122"/>
                  <a:ea typeface="微软雅黑" panose="020B0503020204020204" pitchFamily="34" charset="-122"/>
                </a:rPr>
              </a:br>
              <a:r>
                <a:rPr lang="zh-CN" altLang="en-US" sz="1125">
                  <a:latin typeface="微软雅黑" panose="020B0503020204020204" pitchFamily="34" charset="-122"/>
                  <a:ea typeface="微软雅黑" panose="020B0503020204020204" pitchFamily="34" charset="-122"/>
                </a:rPr>
                <a:t>（建议使用主题字体）</a:t>
              </a:r>
            </a:p>
          </p:txBody>
        </p:sp>
        <p:sp>
          <p:nvSpPr>
            <p:cNvPr id="9" name="Rectangle 34"/>
            <p:cNvSpPr/>
            <p:nvPr/>
          </p:nvSpPr>
          <p:spPr>
            <a:xfrm>
              <a:off x="5176021" y="3840773"/>
              <a:ext cx="13394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r>
                <a:rPr lang="zh-CN" altLang="en-US" sz="1687" b="1">
                  <a:latin typeface="微软雅黑" panose="020B0503020204020204" pitchFamily="34" charset="-122"/>
                  <a:ea typeface="微软雅黑" panose="020B0503020204020204" pitchFamily="34" charset="-122"/>
                </a:rPr>
                <a:t>标题文本预设</a:t>
              </a:r>
            </a:p>
          </p:txBody>
        </p:sp>
        <p:sp>
          <p:nvSpPr>
            <p:cNvPr id="23" name="Freeform: Shape 13"/>
            <p:cNvSpPr/>
            <p:nvPr/>
          </p:nvSpPr>
          <p:spPr>
            <a:xfrm>
              <a:off x="5176021" y="2664604"/>
              <a:ext cx="886917" cy="1142687"/>
            </a:xfrm>
            <a:custGeom>
              <a:avLst/>
              <a:gdLst/>
              <a:ahLst/>
              <a:cxnLst>
                <a:cxn ang="0">
                  <a:pos x="wd2" y="hd2"/>
                </a:cxn>
                <a:cxn ang="5400000">
                  <a:pos x="wd2" y="hd2"/>
                </a:cxn>
                <a:cxn ang="10800000">
                  <a:pos x="wd2" y="hd2"/>
                </a:cxn>
                <a:cxn ang="16200000">
                  <a:pos x="wd2" y="hd2"/>
                </a:cxn>
              </a:cxnLst>
              <a:rect l="0" t="0" r="r" b="b"/>
              <a:pathLst>
                <a:path w="20347" h="21600" extrusionOk="0">
                  <a:moveTo>
                    <a:pt x="16713" y="7027"/>
                  </a:moveTo>
                  <a:cubicBezTo>
                    <a:pt x="13800" y="3600"/>
                    <a:pt x="9323" y="1075"/>
                    <a:pt x="3973" y="264"/>
                  </a:cubicBezTo>
                  <a:cubicBezTo>
                    <a:pt x="2973" y="112"/>
                    <a:pt x="1980" y="25"/>
                    <a:pt x="996" y="0"/>
                  </a:cubicBezTo>
                  <a:cubicBezTo>
                    <a:pt x="688" y="770"/>
                    <a:pt x="448" y="1569"/>
                    <a:pt x="279" y="2396"/>
                  </a:cubicBezTo>
                  <a:cubicBezTo>
                    <a:pt x="-626" y="6815"/>
                    <a:pt x="722" y="11145"/>
                    <a:pt x="3635" y="14573"/>
                  </a:cubicBezTo>
                  <a:cubicBezTo>
                    <a:pt x="6548" y="18000"/>
                    <a:pt x="11025" y="20525"/>
                    <a:pt x="16375" y="21336"/>
                  </a:cubicBezTo>
                  <a:cubicBezTo>
                    <a:pt x="17375" y="21488"/>
                    <a:pt x="18368" y="21575"/>
                    <a:pt x="19352" y="21600"/>
                  </a:cubicBezTo>
                  <a:cubicBezTo>
                    <a:pt x="19660" y="20830"/>
                    <a:pt x="19900" y="20031"/>
                    <a:pt x="20069" y="19204"/>
                  </a:cubicBezTo>
                  <a:cubicBezTo>
                    <a:pt x="20974" y="14785"/>
                    <a:pt x="19626" y="10455"/>
                    <a:pt x="16713" y="7027"/>
                  </a:cubicBezTo>
                  <a:close/>
                </a:path>
              </a:pathLst>
            </a:custGeom>
            <a:solidFill>
              <a:schemeClr val="accent4">
                <a:lumMod val="100000"/>
              </a:schemeClr>
            </a:solidFill>
            <a:ln w="12700" cap="flat">
              <a:noFill/>
              <a:miter lim="400000"/>
            </a:ln>
            <a:effectLst/>
          </p:spPr>
          <p:txBody>
            <a:bodyPr anchor="ctr"/>
            <a:lstStyle/>
            <a:p>
              <a:pPr algn="ctr"/>
              <a:endParaRPr sz="2250">
                <a:latin typeface="微软雅黑" panose="020B0503020204020204" pitchFamily="34" charset="-122"/>
                <a:ea typeface="微软雅黑" panose="020B0503020204020204" pitchFamily="34" charset="-122"/>
              </a:endParaRPr>
            </a:p>
          </p:txBody>
        </p:sp>
        <p:sp>
          <p:nvSpPr>
            <p:cNvPr id="24" name="Rectangle 14"/>
            <p:cNvSpPr/>
            <p:nvPr/>
          </p:nvSpPr>
          <p:spPr>
            <a:xfrm rot="3300000">
              <a:off x="5091931" y="3119189"/>
              <a:ext cx="10057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pPr algn="ctr"/>
              <a:r>
                <a:rPr lang="zh-CN" altLang="en-US" sz="1547" b="1" dirty="0">
                  <a:solidFill>
                    <a:schemeClr val="bg1"/>
                  </a:solidFill>
                  <a:latin typeface="微软雅黑" panose="020B0503020204020204" pitchFamily="34" charset="-122"/>
                  <a:ea typeface="微软雅黑" panose="020B0503020204020204" pitchFamily="34" charset="-122"/>
                </a:rPr>
                <a:t>标题文本预设</a:t>
              </a:r>
            </a:p>
          </p:txBody>
        </p:sp>
      </p:grpSp>
      <p:grpSp>
        <p:nvGrpSpPr>
          <p:cNvPr id="28" name="组合 27"/>
          <p:cNvGrpSpPr/>
          <p:nvPr/>
        </p:nvGrpSpPr>
        <p:grpSpPr>
          <a:xfrm>
            <a:off x="4143070" y="3280514"/>
            <a:ext cx="2361063" cy="3010304"/>
            <a:chOff x="2946094" y="2332938"/>
            <a:chExt cx="1679070" cy="2140778"/>
          </a:xfrm>
        </p:grpSpPr>
        <p:sp>
          <p:nvSpPr>
            <p:cNvPr id="6" name="Rectangle 35"/>
            <p:cNvSpPr/>
            <p:nvPr/>
          </p:nvSpPr>
          <p:spPr>
            <a:xfrm>
              <a:off x="2946094" y="4041685"/>
              <a:ext cx="1679070" cy="432031"/>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0" tIns="0" rIns="0" bIns="0" anchor="ctr">
              <a:normAutofit/>
            </a:bodyPr>
            <a:lstStyle/>
            <a:p>
              <a:pPr>
                <a:lnSpc>
                  <a:spcPct val="120000"/>
                </a:lnSpc>
              </a:pPr>
              <a:r>
                <a:rPr lang="zh-CN" altLang="en-US" sz="1125">
                  <a:latin typeface="微软雅黑" panose="020B0503020204020204" pitchFamily="34" charset="-122"/>
                  <a:ea typeface="微软雅黑" panose="020B0503020204020204" pitchFamily="34" charset="-122"/>
                </a:rPr>
                <a:t>此部分内容作为文字排版占位显示</a:t>
              </a:r>
              <a:br>
                <a:rPr lang="zh-CN" altLang="en-US" sz="1125">
                  <a:latin typeface="微软雅黑" panose="020B0503020204020204" pitchFamily="34" charset="-122"/>
                  <a:ea typeface="微软雅黑" panose="020B0503020204020204" pitchFamily="34" charset="-122"/>
                </a:rPr>
              </a:br>
              <a:r>
                <a:rPr lang="zh-CN" altLang="en-US" sz="1125">
                  <a:latin typeface="微软雅黑" panose="020B0503020204020204" pitchFamily="34" charset="-122"/>
                  <a:ea typeface="微软雅黑" panose="020B0503020204020204" pitchFamily="34" charset="-122"/>
                </a:rPr>
                <a:t>（建议使用主题字体）</a:t>
              </a:r>
            </a:p>
          </p:txBody>
        </p:sp>
        <p:sp>
          <p:nvSpPr>
            <p:cNvPr id="7" name="Rectangle 36"/>
            <p:cNvSpPr/>
            <p:nvPr/>
          </p:nvSpPr>
          <p:spPr>
            <a:xfrm>
              <a:off x="2946094" y="3840773"/>
              <a:ext cx="13394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r>
                <a:rPr lang="zh-CN" altLang="en-US" sz="1687" b="1">
                  <a:latin typeface="微软雅黑" panose="020B0503020204020204" pitchFamily="34" charset="-122"/>
                  <a:ea typeface="微软雅黑" panose="020B0503020204020204" pitchFamily="34" charset="-122"/>
                </a:rPr>
                <a:t>标题文本预设</a:t>
              </a:r>
            </a:p>
          </p:txBody>
        </p:sp>
        <p:sp>
          <p:nvSpPr>
            <p:cNvPr id="25" name="Freeform: Shape 11"/>
            <p:cNvSpPr/>
            <p:nvPr/>
          </p:nvSpPr>
          <p:spPr>
            <a:xfrm>
              <a:off x="3045111" y="2332938"/>
              <a:ext cx="837780" cy="1208073"/>
            </a:xfrm>
            <a:custGeom>
              <a:avLst/>
              <a:gdLst/>
              <a:ahLst/>
              <a:cxnLst>
                <a:cxn ang="0">
                  <a:pos x="wd2" y="hd2"/>
                </a:cxn>
                <a:cxn ang="5400000">
                  <a:pos x="wd2" y="hd2"/>
                </a:cxn>
                <a:cxn ang="10800000">
                  <a:pos x="wd2" y="hd2"/>
                </a:cxn>
                <a:cxn ang="16200000">
                  <a:pos x="wd2" y="hd2"/>
                </a:cxn>
              </a:cxnLst>
              <a:rect l="0" t="0" r="r" b="b"/>
              <a:pathLst>
                <a:path w="20080" h="21600" extrusionOk="0">
                  <a:moveTo>
                    <a:pt x="17263" y="7689"/>
                  </a:moveTo>
                  <a:cubicBezTo>
                    <a:pt x="14610" y="4262"/>
                    <a:pt x="10229" y="1579"/>
                    <a:pt x="4751" y="451"/>
                  </a:cubicBezTo>
                  <a:cubicBezTo>
                    <a:pt x="3727" y="240"/>
                    <a:pt x="2702" y="90"/>
                    <a:pt x="1681" y="0"/>
                  </a:cubicBezTo>
                  <a:cubicBezTo>
                    <a:pt x="1275" y="705"/>
                    <a:pt x="937" y="1442"/>
                    <a:pt x="670" y="2209"/>
                  </a:cubicBezTo>
                  <a:cubicBezTo>
                    <a:pt x="-760" y="6312"/>
                    <a:pt x="164" y="10483"/>
                    <a:pt x="2817" y="13911"/>
                  </a:cubicBezTo>
                  <a:cubicBezTo>
                    <a:pt x="5470" y="17338"/>
                    <a:pt x="9851" y="20021"/>
                    <a:pt x="15329" y="21149"/>
                  </a:cubicBezTo>
                  <a:cubicBezTo>
                    <a:pt x="16353" y="21360"/>
                    <a:pt x="17378" y="21510"/>
                    <a:pt x="18399" y="21600"/>
                  </a:cubicBezTo>
                  <a:cubicBezTo>
                    <a:pt x="18805" y="20895"/>
                    <a:pt x="19143" y="20158"/>
                    <a:pt x="19410" y="19391"/>
                  </a:cubicBezTo>
                  <a:cubicBezTo>
                    <a:pt x="20840" y="15289"/>
                    <a:pt x="19916" y="11117"/>
                    <a:pt x="17263" y="7689"/>
                  </a:cubicBezTo>
                  <a:close/>
                </a:path>
              </a:pathLst>
            </a:custGeom>
            <a:solidFill>
              <a:schemeClr val="accent2">
                <a:lumMod val="100000"/>
              </a:schemeClr>
            </a:solidFill>
            <a:ln w="12700" cap="flat">
              <a:noFill/>
              <a:miter lim="400000"/>
            </a:ln>
            <a:effectLst/>
          </p:spPr>
          <p:txBody>
            <a:bodyPr anchor="ctr"/>
            <a:lstStyle/>
            <a:p>
              <a:pPr algn="ctr"/>
              <a:endParaRPr sz="2250">
                <a:latin typeface="微软雅黑" panose="020B0503020204020204" pitchFamily="34" charset="-122"/>
                <a:ea typeface="微软雅黑" panose="020B0503020204020204" pitchFamily="34" charset="-122"/>
              </a:endParaRPr>
            </a:p>
          </p:txBody>
        </p:sp>
        <p:sp>
          <p:nvSpPr>
            <p:cNvPr id="26" name="Rectangle 12"/>
            <p:cNvSpPr/>
            <p:nvPr/>
          </p:nvSpPr>
          <p:spPr>
            <a:xfrm rot="3600000">
              <a:off x="2934355" y="2844062"/>
              <a:ext cx="1005713" cy="167427"/>
            </a:xfrm>
            <a:prstGeom prst="rect">
              <a:avLst/>
            </a:prstGeom>
            <a:noFill/>
            <a:ln w="12700" cap="flat">
              <a:noFill/>
              <a:miter lim="400000"/>
            </a:ln>
            <a:effectLst/>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Autofit/>
            </a:bodyPr>
            <a:lstStyle/>
            <a:p>
              <a:pPr algn="ctr"/>
              <a:r>
                <a:rPr lang="zh-CN" altLang="en-US" sz="1547" b="1" dirty="0">
                  <a:solidFill>
                    <a:schemeClr val="bg1"/>
                  </a:solidFill>
                  <a:latin typeface="微软雅黑" panose="020B0503020204020204" pitchFamily="34" charset="-122"/>
                  <a:ea typeface="微软雅黑" panose="020B0503020204020204" pitchFamily="34" charset="-122"/>
                </a:rPr>
                <a:t>标题文本预设</a:t>
              </a:r>
            </a:p>
          </p:txBody>
        </p:sp>
      </p:grpSp>
      <p:grpSp>
        <p:nvGrpSpPr>
          <p:cNvPr id="31" name="淘宝网Chenying0907出品 7"/>
          <p:cNvGrpSpPr/>
          <p:nvPr/>
        </p:nvGrpSpPr>
        <p:grpSpPr>
          <a:xfrm>
            <a:off x="583060" y="342545"/>
            <a:ext cx="637243" cy="227778"/>
            <a:chOff x="264939" y="188640"/>
            <a:chExt cx="604358" cy="216024"/>
          </a:xfrm>
          <a:solidFill>
            <a:schemeClr val="accent1"/>
          </a:solidFill>
        </p:grpSpPr>
        <p:sp>
          <p:nvSpPr>
            <p:cNvPr id="34" name="燕尾形 33"/>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35" name="燕尾形 34"/>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36" name="燕尾形 35"/>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37"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38"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94622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000"/>
                                        <p:tgtEl>
                                          <p:spTgt spid="27"/>
                                        </p:tgtEl>
                                      </p:cBhvr>
                                    </p:animEffect>
                                    <p:anim calcmode="lin" valueType="num">
                                      <p:cBhvr>
                                        <p:cTn id="12" dur="1000" fill="hold"/>
                                        <p:tgtEl>
                                          <p:spTgt spid="27"/>
                                        </p:tgtEl>
                                        <p:attrNameLst>
                                          <p:attrName>ppt_x</p:attrName>
                                        </p:attrNameLst>
                                      </p:cBhvr>
                                      <p:tavLst>
                                        <p:tav tm="0">
                                          <p:val>
                                            <p:strVal val="#ppt_x"/>
                                          </p:val>
                                        </p:tav>
                                        <p:tav tm="100000">
                                          <p:val>
                                            <p:strVal val="#ppt_x"/>
                                          </p:val>
                                        </p:tav>
                                      </p:tavLst>
                                    </p:anim>
                                    <p:anim calcmode="lin" valueType="num">
                                      <p:cBhvr>
                                        <p:cTn id="13" dur="1000" fill="hold"/>
                                        <p:tgtEl>
                                          <p:spTgt spid="2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 xmlns:a16="http://schemas.microsoft.com/office/drawing/2014/main" id="{F47FDA7D-DB14-4870-B39D-44153C2E90B0}"/>
              </a:ext>
            </a:extLst>
          </p:cNvPr>
          <p:cNvGrpSpPr/>
          <p:nvPr/>
        </p:nvGrpSpPr>
        <p:grpSpPr>
          <a:xfrm>
            <a:off x="3278693" y="1571359"/>
            <a:ext cx="6441157" cy="1615543"/>
            <a:chOff x="3108523" y="1489963"/>
            <a:chExt cx="6107506" cy="1531858"/>
          </a:xfrm>
        </p:grpSpPr>
        <p:grpSp>
          <p:nvGrpSpPr>
            <p:cNvPr id="27" name="组合 26">
              <a:extLst>
                <a:ext uri="{FF2B5EF4-FFF2-40B4-BE49-F238E27FC236}">
                  <a16:creationId xmlns="" xmlns:a16="http://schemas.microsoft.com/office/drawing/2014/main" id="{212A3045-8F6A-463F-810F-0F86C5AF5FF9}"/>
                </a:ext>
              </a:extLst>
            </p:cNvPr>
            <p:cNvGrpSpPr/>
            <p:nvPr/>
          </p:nvGrpSpPr>
          <p:grpSpPr>
            <a:xfrm>
              <a:off x="3108523" y="1489963"/>
              <a:ext cx="6107506" cy="1531858"/>
              <a:chOff x="3108523" y="1489963"/>
              <a:chExt cx="6107506" cy="1531858"/>
            </a:xfrm>
          </p:grpSpPr>
          <p:sp>
            <p:nvSpPr>
              <p:cNvPr id="3" name="Freeform 19"/>
              <p:cNvSpPr/>
              <p:nvPr/>
            </p:nvSpPr>
            <p:spPr>
              <a:xfrm>
                <a:off x="3108523" y="1756666"/>
                <a:ext cx="6107506" cy="1265155"/>
              </a:xfrm>
              <a:custGeom>
                <a:avLst/>
                <a:gdLst>
                  <a:gd name="connsiteX0" fmla="*/ 1118432 w 8387064"/>
                  <a:gd name="connsiteY0" fmla="*/ 0 h 1737360"/>
                  <a:gd name="connsiteX1" fmla="*/ 1508467 w 8387064"/>
                  <a:gd name="connsiteY1" fmla="*/ 0 h 1737360"/>
                  <a:gd name="connsiteX2" fmla="*/ 3139279 w 8387064"/>
                  <a:gd name="connsiteY2" fmla="*/ 0 h 1737360"/>
                  <a:gd name="connsiteX3" fmla="*/ 3529314 w 8387064"/>
                  <a:gd name="connsiteY3" fmla="*/ 0 h 1737360"/>
                  <a:gd name="connsiteX4" fmla="*/ 4857750 w 8387064"/>
                  <a:gd name="connsiteY4" fmla="*/ 0 h 1737360"/>
                  <a:gd name="connsiteX5" fmla="*/ 6366217 w 8387064"/>
                  <a:gd name="connsiteY5" fmla="*/ 0 h 1737360"/>
                  <a:gd name="connsiteX6" fmla="*/ 6878597 w 8387064"/>
                  <a:gd name="connsiteY6" fmla="*/ 0 h 1737360"/>
                  <a:gd name="connsiteX7" fmla="*/ 8387064 w 8387064"/>
                  <a:gd name="connsiteY7" fmla="*/ 0 h 1737360"/>
                  <a:gd name="connsiteX8" fmla="*/ 8387064 w 8387064"/>
                  <a:gd name="connsiteY8" fmla="*/ 9236 h 1737360"/>
                  <a:gd name="connsiteX9" fmla="*/ 7268632 w 8387064"/>
                  <a:gd name="connsiteY9" fmla="*/ 1737360 h 1737360"/>
                  <a:gd name="connsiteX10" fmla="*/ 6878597 w 8387064"/>
                  <a:gd name="connsiteY10" fmla="*/ 1737360 h 1737360"/>
                  <a:gd name="connsiteX11" fmla="*/ 5247785 w 8387064"/>
                  <a:gd name="connsiteY11" fmla="*/ 1737360 h 1737360"/>
                  <a:gd name="connsiteX12" fmla="*/ 4857750 w 8387064"/>
                  <a:gd name="connsiteY12" fmla="*/ 1737360 h 1737360"/>
                  <a:gd name="connsiteX13" fmla="*/ 3529314 w 8387064"/>
                  <a:gd name="connsiteY13" fmla="*/ 1737360 h 1737360"/>
                  <a:gd name="connsiteX14" fmla="*/ 2020847 w 8387064"/>
                  <a:gd name="connsiteY14" fmla="*/ 1737360 h 1737360"/>
                  <a:gd name="connsiteX15" fmla="*/ 1508467 w 8387064"/>
                  <a:gd name="connsiteY15" fmla="*/ 1737360 h 1737360"/>
                  <a:gd name="connsiteX16" fmla="*/ 0 w 8387064"/>
                  <a:gd name="connsiteY16" fmla="*/ 1737360 h 1737360"/>
                  <a:gd name="connsiteX17" fmla="*/ 0 w 8387064"/>
                  <a:gd name="connsiteY17" fmla="*/ 1728124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87064" h="1737360">
                    <a:moveTo>
                      <a:pt x="1118432" y="0"/>
                    </a:moveTo>
                    <a:lnTo>
                      <a:pt x="1508467" y="0"/>
                    </a:lnTo>
                    <a:lnTo>
                      <a:pt x="3139279" y="0"/>
                    </a:lnTo>
                    <a:lnTo>
                      <a:pt x="3529314" y="0"/>
                    </a:lnTo>
                    <a:lnTo>
                      <a:pt x="4857750" y="0"/>
                    </a:lnTo>
                    <a:lnTo>
                      <a:pt x="6366217" y="0"/>
                    </a:lnTo>
                    <a:lnTo>
                      <a:pt x="6878597" y="0"/>
                    </a:lnTo>
                    <a:lnTo>
                      <a:pt x="8387064" y="0"/>
                    </a:lnTo>
                    <a:lnTo>
                      <a:pt x="8387064" y="9236"/>
                    </a:lnTo>
                    <a:lnTo>
                      <a:pt x="7268632" y="1737360"/>
                    </a:lnTo>
                    <a:lnTo>
                      <a:pt x="6878597" y="1737360"/>
                    </a:lnTo>
                    <a:lnTo>
                      <a:pt x="5247785" y="1737360"/>
                    </a:lnTo>
                    <a:lnTo>
                      <a:pt x="4857750" y="1737360"/>
                    </a:lnTo>
                    <a:lnTo>
                      <a:pt x="3529314" y="1737360"/>
                    </a:lnTo>
                    <a:lnTo>
                      <a:pt x="2020847" y="1737360"/>
                    </a:lnTo>
                    <a:lnTo>
                      <a:pt x="1508467" y="1737360"/>
                    </a:lnTo>
                    <a:lnTo>
                      <a:pt x="0" y="1737360"/>
                    </a:lnTo>
                    <a:lnTo>
                      <a:pt x="0" y="1728124"/>
                    </a:lnTo>
                    <a:close/>
                  </a:path>
                </a:pathLst>
              </a:custGeom>
              <a:solidFill>
                <a:srgbClr val="F2F2F2"/>
              </a:solidFill>
              <a:ln w="38100" cap="flat" cmpd="sng" algn="ctr">
                <a:solidFill>
                  <a:schemeClr val="accent2"/>
                </a:solidFill>
                <a:prstDash val="solid"/>
                <a:miter lim="800000"/>
              </a:ln>
              <a:effectLst/>
            </p:spPr>
            <p:txBody>
              <a:bodyPr lIns="1898333" rtlCol="0" anchor="ctr" anchorCtr="0"/>
              <a:lstStyle/>
              <a:p>
                <a:pPr algn="ctr" defTabSz="482163">
                  <a:lnSpc>
                    <a:spcPct val="150000"/>
                  </a:lnSpc>
                  <a:defRPr/>
                </a:pPr>
                <a:endParaRPr lang="zh-CN" altLang="en-US" sz="1266" kern="0" dirty="0">
                  <a:solidFill>
                    <a:prstClr val="black">
                      <a:lumMod val="100000"/>
                    </a:prstClr>
                  </a:solidFill>
                  <a:latin typeface="Arial"/>
                </a:endParaRPr>
              </a:p>
            </p:txBody>
          </p:sp>
          <p:sp>
            <p:nvSpPr>
              <p:cNvPr id="5" name="TextBox 21"/>
              <p:cNvSpPr txBox="1"/>
              <p:nvPr/>
            </p:nvSpPr>
            <p:spPr>
              <a:xfrm rot="18165474">
                <a:off x="2558300" y="2087094"/>
                <a:ext cx="1527987" cy="333725"/>
              </a:xfrm>
              <a:prstGeom prst="rect">
                <a:avLst/>
              </a:prstGeom>
              <a:noFill/>
            </p:spPr>
            <p:txBody>
              <a:bodyPr wrap="square" rtlCol="0">
                <a:spAutoFit/>
              </a:bodyPr>
              <a:lstStyle/>
              <a:p>
                <a:pPr algn="ctr" defTabSz="482163"/>
                <a:r>
                  <a:rPr lang="zh-CN" altLang="en-US" sz="1687" b="1" dirty="0">
                    <a:solidFill>
                      <a:schemeClr val="accent2"/>
                    </a:solidFill>
                    <a:latin typeface="Arial"/>
                  </a:rPr>
                  <a:t>输入你的标题</a:t>
                </a:r>
              </a:p>
            </p:txBody>
          </p:sp>
          <p:sp>
            <p:nvSpPr>
              <p:cNvPr id="21" name="文本框 20"/>
              <p:cNvSpPr txBox="1"/>
              <p:nvPr/>
            </p:nvSpPr>
            <p:spPr>
              <a:xfrm>
                <a:off x="4843405" y="2153432"/>
                <a:ext cx="3744855" cy="844251"/>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Oval 23"/>
              <p:cNvSpPr/>
              <p:nvPr/>
            </p:nvSpPr>
            <p:spPr>
              <a:xfrm rot="900000">
                <a:off x="3888091" y="1959840"/>
                <a:ext cx="858807" cy="858807"/>
              </a:xfrm>
              <a:prstGeom prst="ellipse">
                <a:avLst/>
              </a:prstGeom>
              <a:solidFill>
                <a:schemeClr val="accent2"/>
              </a:solidFill>
              <a:ln w="38100" cap="flat" cmpd="sng" algn="ctr">
                <a:solidFill>
                  <a:sysClr val="window" lastClr="FFFFFF"/>
                </a:solidFill>
                <a:prstDash val="solid"/>
                <a:miter lim="800000"/>
              </a:ln>
              <a:effectLst/>
            </p:spPr>
            <p:txBody>
              <a:bodyPr rtlCol="0" anchor="ctr"/>
              <a:lstStyle/>
              <a:p>
                <a:pPr algn="ctr" defTabSz="482163">
                  <a:defRPr/>
                </a:pPr>
                <a:endParaRPr lang="uk-UA" sz="1266" kern="0">
                  <a:solidFill>
                    <a:prstClr val="white"/>
                  </a:solidFill>
                  <a:latin typeface="Arial"/>
                  <a:ea typeface="微软雅黑"/>
                </a:endParaRPr>
              </a:p>
            </p:txBody>
          </p:sp>
        </p:grpSp>
        <p:sp>
          <p:nvSpPr>
            <p:cNvPr id="18" name="urban"/>
            <p:cNvSpPr>
              <a:spLocks noChangeAspect="1"/>
            </p:cNvSpPr>
            <p:nvPr/>
          </p:nvSpPr>
          <p:spPr bwMode="auto">
            <a:xfrm>
              <a:off x="4126968" y="2205686"/>
              <a:ext cx="381053" cy="365019"/>
            </a:xfrm>
            <a:custGeom>
              <a:avLst/>
              <a:gdLst>
                <a:gd name="connsiteX0" fmla="*/ 235138 w 508000"/>
                <a:gd name="connsiteY0" fmla="*/ 365911 h 486624"/>
                <a:gd name="connsiteX1" fmla="*/ 129514 w 508000"/>
                <a:gd name="connsiteY1" fmla="*/ 407406 h 486624"/>
                <a:gd name="connsiteX2" fmla="*/ 123227 w 508000"/>
                <a:gd name="connsiteY2" fmla="*/ 450159 h 486624"/>
                <a:gd name="connsiteX3" fmla="*/ 235138 w 508000"/>
                <a:gd name="connsiteY3" fmla="*/ 407406 h 486624"/>
                <a:gd name="connsiteX4" fmla="*/ 265317 w 508000"/>
                <a:gd name="connsiteY4" fmla="*/ 362139 h 486624"/>
                <a:gd name="connsiteX5" fmla="*/ 265317 w 508000"/>
                <a:gd name="connsiteY5" fmla="*/ 404891 h 486624"/>
                <a:gd name="connsiteX6" fmla="*/ 368426 w 508000"/>
                <a:gd name="connsiteY6" fmla="*/ 435070 h 486624"/>
                <a:gd name="connsiteX7" fmla="*/ 359624 w 508000"/>
                <a:gd name="connsiteY7" fmla="*/ 392317 h 486624"/>
                <a:gd name="connsiteX8" fmla="*/ 235138 w 508000"/>
                <a:gd name="connsiteY8" fmla="*/ 299268 h 486624"/>
                <a:gd name="connsiteX9" fmla="*/ 138316 w 508000"/>
                <a:gd name="connsiteY9" fmla="*/ 344535 h 486624"/>
                <a:gd name="connsiteX10" fmla="*/ 132029 w 508000"/>
                <a:gd name="connsiteY10" fmla="*/ 387287 h 486624"/>
                <a:gd name="connsiteX11" fmla="*/ 235138 w 508000"/>
                <a:gd name="connsiteY11" fmla="*/ 344535 h 486624"/>
                <a:gd name="connsiteX12" fmla="*/ 265317 w 508000"/>
                <a:gd name="connsiteY12" fmla="*/ 295495 h 486624"/>
                <a:gd name="connsiteX13" fmla="*/ 265317 w 508000"/>
                <a:gd name="connsiteY13" fmla="*/ 340763 h 486624"/>
                <a:gd name="connsiteX14" fmla="*/ 359624 w 508000"/>
                <a:gd name="connsiteY14" fmla="*/ 372198 h 486624"/>
                <a:gd name="connsiteX15" fmla="*/ 350822 w 508000"/>
                <a:gd name="connsiteY15" fmla="*/ 325673 h 486624"/>
                <a:gd name="connsiteX16" fmla="*/ 458961 w 508000"/>
                <a:gd name="connsiteY16" fmla="*/ 284178 h 486624"/>
                <a:gd name="connsiteX17" fmla="*/ 389802 w 508000"/>
                <a:gd name="connsiteY17" fmla="*/ 305554 h 486624"/>
                <a:gd name="connsiteX18" fmla="*/ 386030 w 508000"/>
                <a:gd name="connsiteY18" fmla="*/ 325673 h 486624"/>
                <a:gd name="connsiteX19" fmla="*/ 458961 w 508000"/>
                <a:gd name="connsiteY19" fmla="*/ 308069 h 486624"/>
                <a:gd name="connsiteX20" fmla="*/ 458961 w 508000"/>
                <a:gd name="connsiteY20" fmla="*/ 254000 h 486624"/>
                <a:gd name="connsiteX21" fmla="*/ 392317 w 508000"/>
                <a:gd name="connsiteY21" fmla="*/ 271604 h 486624"/>
                <a:gd name="connsiteX22" fmla="*/ 389802 w 508000"/>
                <a:gd name="connsiteY22" fmla="*/ 292980 h 486624"/>
                <a:gd name="connsiteX23" fmla="*/ 458961 w 508000"/>
                <a:gd name="connsiteY23" fmla="*/ 275376 h 486624"/>
                <a:gd name="connsiteX24" fmla="*/ 235138 w 508000"/>
                <a:gd name="connsiteY24" fmla="*/ 235139 h 486624"/>
                <a:gd name="connsiteX25" fmla="*/ 147118 w 508000"/>
                <a:gd name="connsiteY25" fmla="*/ 275376 h 486624"/>
                <a:gd name="connsiteX26" fmla="*/ 142089 w 508000"/>
                <a:gd name="connsiteY26" fmla="*/ 320644 h 486624"/>
                <a:gd name="connsiteX27" fmla="*/ 235138 w 508000"/>
                <a:gd name="connsiteY27" fmla="*/ 277891 h 486624"/>
                <a:gd name="connsiteX28" fmla="*/ 265317 w 508000"/>
                <a:gd name="connsiteY28" fmla="*/ 232624 h 486624"/>
                <a:gd name="connsiteX29" fmla="*/ 265317 w 508000"/>
                <a:gd name="connsiteY29" fmla="*/ 277891 h 486624"/>
                <a:gd name="connsiteX30" fmla="*/ 347050 w 508000"/>
                <a:gd name="connsiteY30" fmla="*/ 305555 h 486624"/>
                <a:gd name="connsiteX31" fmla="*/ 338248 w 508000"/>
                <a:gd name="connsiteY31" fmla="*/ 256515 h 486624"/>
                <a:gd name="connsiteX32" fmla="*/ 69158 w 508000"/>
                <a:gd name="connsiteY32" fmla="*/ 228852 h 486624"/>
                <a:gd name="connsiteX33" fmla="*/ 65386 w 508000"/>
                <a:gd name="connsiteY33" fmla="*/ 250228 h 486624"/>
                <a:gd name="connsiteX34" fmla="*/ 127000 w 508000"/>
                <a:gd name="connsiteY34" fmla="*/ 271604 h 486624"/>
                <a:gd name="connsiteX35" fmla="*/ 127000 w 508000"/>
                <a:gd name="connsiteY35" fmla="*/ 254000 h 486624"/>
                <a:gd name="connsiteX36" fmla="*/ 456446 w 508000"/>
                <a:gd name="connsiteY36" fmla="*/ 220049 h 486624"/>
                <a:gd name="connsiteX37" fmla="*/ 396089 w 508000"/>
                <a:gd name="connsiteY37" fmla="*/ 238911 h 486624"/>
                <a:gd name="connsiteX38" fmla="*/ 392317 w 508000"/>
                <a:gd name="connsiteY38" fmla="*/ 259030 h 486624"/>
                <a:gd name="connsiteX39" fmla="*/ 458961 w 508000"/>
                <a:gd name="connsiteY39" fmla="*/ 241426 h 486624"/>
                <a:gd name="connsiteX40" fmla="*/ 71673 w 508000"/>
                <a:gd name="connsiteY40" fmla="*/ 196159 h 486624"/>
                <a:gd name="connsiteX41" fmla="*/ 69158 w 508000"/>
                <a:gd name="connsiteY41" fmla="*/ 217535 h 486624"/>
                <a:gd name="connsiteX42" fmla="*/ 129515 w 508000"/>
                <a:gd name="connsiteY42" fmla="*/ 238911 h 486624"/>
                <a:gd name="connsiteX43" fmla="*/ 129515 w 508000"/>
                <a:gd name="connsiteY43" fmla="*/ 220050 h 486624"/>
                <a:gd name="connsiteX44" fmla="*/ 452673 w 508000"/>
                <a:gd name="connsiteY44" fmla="*/ 187356 h 486624"/>
                <a:gd name="connsiteX45" fmla="*/ 398604 w 508000"/>
                <a:gd name="connsiteY45" fmla="*/ 208733 h 486624"/>
                <a:gd name="connsiteX46" fmla="*/ 396089 w 508000"/>
                <a:gd name="connsiteY46" fmla="*/ 226337 h 486624"/>
                <a:gd name="connsiteX47" fmla="*/ 456446 w 508000"/>
                <a:gd name="connsiteY47" fmla="*/ 211247 h 486624"/>
                <a:gd name="connsiteX48" fmla="*/ 265317 w 508000"/>
                <a:gd name="connsiteY48" fmla="*/ 168495 h 486624"/>
                <a:gd name="connsiteX49" fmla="*/ 265317 w 508000"/>
                <a:gd name="connsiteY49" fmla="*/ 208733 h 486624"/>
                <a:gd name="connsiteX50" fmla="*/ 338248 w 508000"/>
                <a:gd name="connsiteY50" fmla="*/ 232624 h 486624"/>
                <a:gd name="connsiteX51" fmla="*/ 329446 w 508000"/>
                <a:gd name="connsiteY51" fmla="*/ 193644 h 486624"/>
                <a:gd name="connsiteX52" fmla="*/ 235138 w 508000"/>
                <a:gd name="connsiteY52" fmla="*/ 168495 h 486624"/>
                <a:gd name="connsiteX53" fmla="*/ 159692 w 508000"/>
                <a:gd name="connsiteY53" fmla="*/ 213763 h 486624"/>
                <a:gd name="connsiteX54" fmla="*/ 153405 w 508000"/>
                <a:gd name="connsiteY54" fmla="*/ 256515 h 486624"/>
                <a:gd name="connsiteX55" fmla="*/ 235138 w 508000"/>
                <a:gd name="connsiteY55" fmla="*/ 213763 h 486624"/>
                <a:gd name="connsiteX56" fmla="*/ 465248 w 508000"/>
                <a:gd name="connsiteY56" fmla="*/ 168495 h 486624"/>
                <a:gd name="connsiteX57" fmla="*/ 486624 w 508000"/>
                <a:gd name="connsiteY57" fmla="*/ 211248 h 486624"/>
                <a:gd name="connsiteX58" fmla="*/ 508000 w 508000"/>
                <a:gd name="connsiteY58" fmla="*/ 486624 h 486624"/>
                <a:gd name="connsiteX59" fmla="*/ 486624 w 508000"/>
                <a:gd name="connsiteY59" fmla="*/ 486624 h 486624"/>
                <a:gd name="connsiteX60" fmla="*/ 458961 w 508000"/>
                <a:gd name="connsiteY60" fmla="*/ 165980 h 486624"/>
                <a:gd name="connsiteX61" fmla="*/ 477822 w 508000"/>
                <a:gd name="connsiteY61" fmla="*/ 486624 h 486624"/>
                <a:gd name="connsiteX62" fmla="*/ 411178 w 508000"/>
                <a:gd name="connsiteY62" fmla="*/ 486624 h 486624"/>
                <a:gd name="connsiteX63" fmla="*/ 398604 w 508000"/>
                <a:gd name="connsiteY63" fmla="*/ 428782 h 486624"/>
                <a:gd name="connsiteX64" fmla="*/ 465248 w 508000"/>
                <a:gd name="connsiteY64" fmla="*/ 419980 h 486624"/>
                <a:gd name="connsiteX65" fmla="*/ 465248 w 508000"/>
                <a:gd name="connsiteY65" fmla="*/ 392317 h 486624"/>
                <a:gd name="connsiteX66" fmla="*/ 392317 w 508000"/>
                <a:gd name="connsiteY66" fmla="*/ 407406 h 486624"/>
                <a:gd name="connsiteX67" fmla="*/ 389802 w 508000"/>
                <a:gd name="connsiteY67" fmla="*/ 392317 h 486624"/>
                <a:gd name="connsiteX68" fmla="*/ 461475 w 508000"/>
                <a:gd name="connsiteY68" fmla="*/ 377228 h 486624"/>
                <a:gd name="connsiteX69" fmla="*/ 461475 w 508000"/>
                <a:gd name="connsiteY69" fmla="*/ 353337 h 486624"/>
                <a:gd name="connsiteX70" fmla="*/ 386030 w 508000"/>
                <a:gd name="connsiteY70" fmla="*/ 372198 h 486624"/>
                <a:gd name="connsiteX71" fmla="*/ 384142 w 508000"/>
                <a:gd name="connsiteY71" fmla="*/ 359452 h 486624"/>
                <a:gd name="connsiteX72" fmla="*/ 383515 w 508000"/>
                <a:gd name="connsiteY72" fmla="*/ 359624 h 486624"/>
                <a:gd name="connsiteX73" fmla="*/ 383804 w 508000"/>
                <a:gd name="connsiteY73" fmla="*/ 357171 h 486624"/>
                <a:gd name="connsiteX74" fmla="*/ 383804 w 508000"/>
                <a:gd name="connsiteY74" fmla="*/ 357172 h 486624"/>
                <a:gd name="connsiteX75" fmla="*/ 383804 w 508000"/>
                <a:gd name="connsiteY75" fmla="*/ 357171 h 486624"/>
                <a:gd name="connsiteX76" fmla="*/ 384142 w 508000"/>
                <a:gd name="connsiteY76" fmla="*/ 359452 h 486624"/>
                <a:gd name="connsiteX77" fmla="*/ 461475 w 508000"/>
                <a:gd name="connsiteY77" fmla="*/ 338248 h 486624"/>
                <a:gd name="connsiteX78" fmla="*/ 458961 w 508000"/>
                <a:gd name="connsiteY78" fmla="*/ 316871 h 486624"/>
                <a:gd name="connsiteX79" fmla="*/ 386030 w 508000"/>
                <a:gd name="connsiteY79" fmla="*/ 338248 h 486624"/>
                <a:gd name="connsiteX80" fmla="*/ 383804 w 508000"/>
                <a:gd name="connsiteY80" fmla="*/ 357171 h 486624"/>
                <a:gd name="connsiteX81" fmla="*/ 383804 w 508000"/>
                <a:gd name="connsiteY81" fmla="*/ 357169 h 486624"/>
                <a:gd name="connsiteX82" fmla="*/ 383804 w 508000"/>
                <a:gd name="connsiteY82" fmla="*/ 357171 h 486624"/>
                <a:gd name="connsiteX83" fmla="*/ 381000 w 508000"/>
                <a:gd name="connsiteY83" fmla="*/ 338248 h 486624"/>
                <a:gd name="connsiteX84" fmla="*/ 392317 w 508000"/>
                <a:gd name="connsiteY84" fmla="*/ 193643 h 486624"/>
                <a:gd name="connsiteX85" fmla="*/ 75446 w 508000"/>
                <a:gd name="connsiteY85" fmla="*/ 159693 h 486624"/>
                <a:gd name="connsiteX86" fmla="*/ 71673 w 508000"/>
                <a:gd name="connsiteY86" fmla="*/ 183584 h 486624"/>
                <a:gd name="connsiteX87" fmla="*/ 129515 w 508000"/>
                <a:gd name="connsiteY87" fmla="*/ 202446 h 486624"/>
                <a:gd name="connsiteX88" fmla="*/ 129515 w 508000"/>
                <a:gd name="connsiteY88" fmla="*/ 183584 h 486624"/>
                <a:gd name="connsiteX89" fmla="*/ 75446 w 508000"/>
                <a:gd name="connsiteY89" fmla="*/ 127000 h 486624"/>
                <a:gd name="connsiteX90" fmla="*/ 75446 w 508000"/>
                <a:gd name="connsiteY90" fmla="*/ 147119 h 486624"/>
                <a:gd name="connsiteX91" fmla="*/ 132030 w 508000"/>
                <a:gd name="connsiteY91" fmla="*/ 168495 h 486624"/>
                <a:gd name="connsiteX92" fmla="*/ 132030 w 508000"/>
                <a:gd name="connsiteY92" fmla="*/ 147119 h 486624"/>
                <a:gd name="connsiteX93" fmla="*/ 69158 w 508000"/>
                <a:gd name="connsiteY93" fmla="*/ 111911 h 486624"/>
                <a:gd name="connsiteX94" fmla="*/ 138317 w 508000"/>
                <a:gd name="connsiteY94" fmla="*/ 142089 h 486624"/>
                <a:gd name="connsiteX95" fmla="*/ 138317 w 508000"/>
                <a:gd name="connsiteY95" fmla="*/ 226337 h 486624"/>
                <a:gd name="connsiteX96" fmla="*/ 127000 w 508000"/>
                <a:gd name="connsiteY96" fmla="*/ 299268 h 486624"/>
                <a:gd name="connsiteX97" fmla="*/ 127000 w 508000"/>
                <a:gd name="connsiteY97" fmla="*/ 290466 h 486624"/>
                <a:gd name="connsiteX98" fmla="*/ 65386 w 508000"/>
                <a:gd name="connsiteY98" fmla="*/ 265317 h 486624"/>
                <a:gd name="connsiteX99" fmla="*/ 62871 w 508000"/>
                <a:gd name="connsiteY99" fmla="*/ 286693 h 486624"/>
                <a:gd name="connsiteX100" fmla="*/ 123228 w 508000"/>
                <a:gd name="connsiteY100" fmla="*/ 308070 h 486624"/>
                <a:gd name="connsiteX101" fmla="*/ 123228 w 508000"/>
                <a:gd name="connsiteY101" fmla="*/ 323159 h 486624"/>
                <a:gd name="connsiteX102" fmla="*/ 62871 w 508000"/>
                <a:gd name="connsiteY102" fmla="*/ 301782 h 486624"/>
                <a:gd name="connsiteX103" fmla="*/ 60356 w 508000"/>
                <a:gd name="connsiteY103" fmla="*/ 323159 h 486624"/>
                <a:gd name="connsiteX104" fmla="*/ 120713 w 508000"/>
                <a:gd name="connsiteY104" fmla="*/ 340763 h 486624"/>
                <a:gd name="connsiteX105" fmla="*/ 116941 w 508000"/>
                <a:gd name="connsiteY105" fmla="*/ 357109 h 486624"/>
                <a:gd name="connsiteX106" fmla="*/ 60356 w 508000"/>
                <a:gd name="connsiteY106" fmla="*/ 335733 h 486624"/>
                <a:gd name="connsiteX107" fmla="*/ 56584 w 508000"/>
                <a:gd name="connsiteY107" fmla="*/ 357109 h 486624"/>
                <a:gd name="connsiteX108" fmla="*/ 114426 w 508000"/>
                <a:gd name="connsiteY108" fmla="*/ 374713 h 486624"/>
                <a:gd name="connsiteX109" fmla="*/ 111911 w 508000"/>
                <a:gd name="connsiteY109" fmla="*/ 389802 h 486624"/>
                <a:gd name="connsiteX110" fmla="*/ 56584 w 508000"/>
                <a:gd name="connsiteY110" fmla="*/ 372198 h 486624"/>
                <a:gd name="connsiteX111" fmla="*/ 56584 w 508000"/>
                <a:gd name="connsiteY111" fmla="*/ 392317 h 486624"/>
                <a:gd name="connsiteX112" fmla="*/ 108139 w 508000"/>
                <a:gd name="connsiteY112" fmla="*/ 407406 h 486624"/>
                <a:gd name="connsiteX113" fmla="*/ 105624 w 508000"/>
                <a:gd name="connsiteY113" fmla="*/ 422495 h 486624"/>
                <a:gd name="connsiteX114" fmla="*/ 54069 w 508000"/>
                <a:gd name="connsiteY114" fmla="*/ 407406 h 486624"/>
                <a:gd name="connsiteX115" fmla="*/ 54069 w 508000"/>
                <a:gd name="connsiteY115" fmla="*/ 428782 h 486624"/>
                <a:gd name="connsiteX116" fmla="*/ 101852 w 508000"/>
                <a:gd name="connsiteY116" fmla="*/ 441357 h 486624"/>
                <a:gd name="connsiteX117" fmla="*/ 96822 w 508000"/>
                <a:gd name="connsiteY117" fmla="*/ 486624 h 486624"/>
                <a:gd name="connsiteX118" fmla="*/ 41495 w 508000"/>
                <a:gd name="connsiteY118" fmla="*/ 486624 h 486624"/>
                <a:gd name="connsiteX119" fmla="*/ 62871 w 508000"/>
                <a:gd name="connsiteY119" fmla="*/ 108139 h 486624"/>
                <a:gd name="connsiteX120" fmla="*/ 35208 w 508000"/>
                <a:gd name="connsiteY120" fmla="*/ 486624 h 486624"/>
                <a:gd name="connsiteX121" fmla="*/ 0 w 508000"/>
                <a:gd name="connsiteY121" fmla="*/ 486624 h 486624"/>
                <a:gd name="connsiteX122" fmla="*/ 26406 w 508000"/>
                <a:gd name="connsiteY122" fmla="*/ 165981 h 486624"/>
                <a:gd name="connsiteX123" fmla="*/ 265317 w 508000"/>
                <a:gd name="connsiteY123" fmla="*/ 101851 h 486624"/>
                <a:gd name="connsiteX124" fmla="*/ 265317 w 508000"/>
                <a:gd name="connsiteY124" fmla="*/ 144604 h 486624"/>
                <a:gd name="connsiteX125" fmla="*/ 329446 w 508000"/>
                <a:gd name="connsiteY125" fmla="*/ 168495 h 486624"/>
                <a:gd name="connsiteX126" fmla="*/ 323159 w 508000"/>
                <a:gd name="connsiteY126" fmla="*/ 129515 h 486624"/>
                <a:gd name="connsiteX127" fmla="*/ 235138 w 508000"/>
                <a:gd name="connsiteY127" fmla="*/ 101851 h 486624"/>
                <a:gd name="connsiteX128" fmla="*/ 168494 w 508000"/>
                <a:gd name="connsiteY128" fmla="*/ 147119 h 486624"/>
                <a:gd name="connsiteX129" fmla="*/ 162207 w 508000"/>
                <a:gd name="connsiteY129" fmla="*/ 193644 h 486624"/>
                <a:gd name="connsiteX130" fmla="*/ 235138 w 508000"/>
                <a:gd name="connsiteY130" fmla="*/ 147119 h 486624"/>
                <a:gd name="connsiteX131" fmla="*/ 265317 w 508000"/>
                <a:gd name="connsiteY131" fmla="*/ 38980 h 486624"/>
                <a:gd name="connsiteX132" fmla="*/ 265317 w 508000"/>
                <a:gd name="connsiteY132" fmla="*/ 77960 h 486624"/>
                <a:gd name="connsiteX133" fmla="*/ 323159 w 508000"/>
                <a:gd name="connsiteY133" fmla="*/ 111911 h 486624"/>
                <a:gd name="connsiteX134" fmla="*/ 314357 w 508000"/>
                <a:gd name="connsiteY134" fmla="*/ 71673 h 486624"/>
                <a:gd name="connsiteX135" fmla="*/ 235138 w 508000"/>
                <a:gd name="connsiteY135" fmla="*/ 38980 h 486624"/>
                <a:gd name="connsiteX136" fmla="*/ 181069 w 508000"/>
                <a:gd name="connsiteY136" fmla="*/ 84248 h 486624"/>
                <a:gd name="connsiteX137" fmla="*/ 172267 w 508000"/>
                <a:gd name="connsiteY137" fmla="*/ 127000 h 486624"/>
                <a:gd name="connsiteX138" fmla="*/ 235138 w 508000"/>
                <a:gd name="connsiteY138" fmla="*/ 84248 h 486624"/>
                <a:gd name="connsiteX139" fmla="*/ 256515 w 508000"/>
                <a:gd name="connsiteY139" fmla="*/ 0 h 486624"/>
                <a:gd name="connsiteX140" fmla="*/ 319386 w 508000"/>
                <a:gd name="connsiteY140" fmla="*/ 54069 h 486624"/>
                <a:gd name="connsiteX141" fmla="*/ 401119 w 508000"/>
                <a:gd name="connsiteY141" fmla="*/ 486624 h 486624"/>
                <a:gd name="connsiteX142" fmla="*/ 256515 w 508000"/>
                <a:gd name="connsiteY142" fmla="*/ 486624 h 486624"/>
                <a:gd name="connsiteX143" fmla="*/ 250227 w 508000"/>
                <a:gd name="connsiteY143" fmla="*/ 0 h 486624"/>
                <a:gd name="connsiteX144" fmla="*/ 250227 w 508000"/>
                <a:gd name="connsiteY144" fmla="*/ 486624 h 486624"/>
                <a:gd name="connsiteX145" fmla="*/ 101851 w 508000"/>
                <a:gd name="connsiteY145" fmla="*/ 486624 h 486624"/>
                <a:gd name="connsiteX146" fmla="*/ 172267 w 508000"/>
                <a:gd name="connsiteY146" fmla="*/ 71673 h 48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508000" h="486624">
                  <a:moveTo>
                    <a:pt x="235138" y="365911"/>
                  </a:moveTo>
                  <a:lnTo>
                    <a:pt x="129514" y="407406"/>
                  </a:lnTo>
                  <a:lnTo>
                    <a:pt x="123227" y="450159"/>
                  </a:lnTo>
                  <a:lnTo>
                    <a:pt x="235138" y="407406"/>
                  </a:lnTo>
                  <a:close/>
                  <a:moveTo>
                    <a:pt x="265317" y="362139"/>
                  </a:moveTo>
                  <a:lnTo>
                    <a:pt x="265317" y="404891"/>
                  </a:lnTo>
                  <a:lnTo>
                    <a:pt x="368426" y="435070"/>
                  </a:lnTo>
                  <a:lnTo>
                    <a:pt x="359624" y="392317"/>
                  </a:lnTo>
                  <a:close/>
                  <a:moveTo>
                    <a:pt x="235138" y="299268"/>
                  </a:moveTo>
                  <a:lnTo>
                    <a:pt x="138316" y="344535"/>
                  </a:lnTo>
                  <a:lnTo>
                    <a:pt x="132029" y="387287"/>
                  </a:lnTo>
                  <a:lnTo>
                    <a:pt x="235138" y="344535"/>
                  </a:lnTo>
                  <a:close/>
                  <a:moveTo>
                    <a:pt x="265317" y="295495"/>
                  </a:moveTo>
                  <a:lnTo>
                    <a:pt x="265317" y="340763"/>
                  </a:lnTo>
                  <a:lnTo>
                    <a:pt x="359624" y="372198"/>
                  </a:lnTo>
                  <a:lnTo>
                    <a:pt x="350822" y="325673"/>
                  </a:lnTo>
                  <a:close/>
                  <a:moveTo>
                    <a:pt x="458961" y="284178"/>
                  </a:moveTo>
                  <a:lnTo>
                    <a:pt x="389802" y="305554"/>
                  </a:lnTo>
                  <a:lnTo>
                    <a:pt x="386030" y="325673"/>
                  </a:lnTo>
                  <a:lnTo>
                    <a:pt x="458961" y="308069"/>
                  </a:lnTo>
                  <a:close/>
                  <a:moveTo>
                    <a:pt x="458961" y="254000"/>
                  </a:moveTo>
                  <a:lnTo>
                    <a:pt x="392317" y="271604"/>
                  </a:lnTo>
                  <a:lnTo>
                    <a:pt x="389802" y="292980"/>
                  </a:lnTo>
                  <a:lnTo>
                    <a:pt x="458961" y="275376"/>
                  </a:lnTo>
                  <a:close/>
                  <a:moveTo>
                    <a:pt x="235138" y="235139"/>
                  </a:moveTo>
                  <a:lnTo>
                    <a:pt x="147118" y="275376"/>
                  </a:lnTo>
                  <a:lnTo>
                    <a:pt x="142089" y="320644"/>
                  </a:lnTo>
                  <a:lnTo>
                    <a:pt x="235138" y="277891"/>
                  </a:lnTo>
                  <a:close/>
                  <a:moveTo>
                    <a:pt x="265317" y="232624"/>
                  </a:moveTo>
                  <a:lnTo>
                    <a:pt x="265317" y="277891"/>
                  </a:lnTo>
                  <a:lnTo>
                    <a:pt x="347050" y="305555"/>
                  </a:lnTo>
                  <a:lnTo>
                    <a:pt x="338248" y="256515"/>
                  </a:lnTo>
                  <a:close/>
                  <a:moveTo>
                    <a:pt x="69158" y="228852"/>
                  </a:moveTo>
                  <a:lnTo>
                    <a:pt x="65386" y="250228"/>
                  </a:lnTo>
                  <a:lnTo>
                    <a:pt x="127000" y="271604"/>
                  </a:lnTo>
                  <a:lnTo>
                    <a:pt x="127000" y="254000"/>
                  </a:lnTo>
                  <a:close/>
                  <a:moveTo>
                    <a:pt x="456446" y="220049"/>
                  </a:moveTo>
                  <a:lnTo>
                    <a:pt x="396089" y="238911"/>
                  </a:lnTo>
                  <a:lnTo>
                    <a:pt x="392317" y="259030"/>
                  </a:lnTo>
                  <a:lnTo>
                    <a:pt x="458961" y="241426"/>
                  </a:lnTo>
                  <a:close/>
                  <a:moveTo>
                    <a:pt x="71673" y="196159"/>
                  </a:moveTo>
                  <a:lnTo>
                    <a:pt x="69158" y="217535"/>
                  </a:lnTo>
                  <a:lnTo>
                    <a:pt x="129515" y="238911"/>
                  </a:lnTo>
                  <a:lnTo>
                    <a:pt x="129515" y="220050"/>
                  </a:lnTo>
                  <a:close/>
                  <a:moveTo>
                    <a:pt x="452673" y="187356"/>
                  </a:moveTo>
                  <a:lnTo>
                    <a:pt x="398604" y="208733"/>
                  </a:lnTo>
                  <a:lnTo>
                    <a:pt x="396089" y="226337"/>
                  </a:lnTo>
                  <a:lnTo>
                    <a:pt x="456446" y="211247"/>
                  </a:lnTo>
                  <a:close/>
                  <a:moveTo>
                    <a:pt x="265317" y="168495"/>
                  </a:moveTo>
                  <a:lnTo>
                    <a:pt x="265317" y="208733"/>
                  </a:lnTo>
                  <a:lnTo>
                    <a:pt x="338248" y="232624"/>
                  </a:lnTo>
                  <a:lnTo>
                    <a:pt x="329446" y="193644"/>
                  </a:lnTo>
                  <a:close/>
                  <a:moveTo>
                    <a:pt x="235138" y="168495"/>
                  </a:moveTo>
                  <a:lnTo>
                    <a:pt x="159692" y="213763"/>
                  </a:lnTo>
                  <a:lnTo>
                    <a:pt x="153405" y="256515"/>
                  </a:lnTo>
                  <a:lnTo>
                    <a:pt x="235138" y="213763"/>
                  </a:lnTo>
                  <a:close/>
                  <a:moveTo>
                    <a:pt x="465248" y="168495"/>
                  </a:moveTo>
                  <a:lnTo>
                    <a:pt x="486624" y="211248"/>
                  </a:lnTo>
                  <a:lnTo>
                    <a:pt x="508000" y="486624"/>
                  </a:lnTo>
                  <a:lnTo>
                    <a:pt x="486624" y="486624"/>
                  </a:lnTo>
                  <a:close/>
                  <a:moveTo>
                    <a:pt x="458961" y="165980"/>
                  </a:moveTo>
                  <a:lnTo>
                    <a:pt x="477822" y="486624"/>
                  </a:lnTo>
                  <a:lnTo>
                    <a:pt x="411178" y="486624"/>
                  </a:lnTo>
                  <a:lnTo>
                    <a:pt x="398604" y="428782"/>
                  </a:lnTo>
                  <a:lnTo>
                    <a:pt x="465248" y="419980"/>
                  </a:lnTo>
                  <a:lnTo>
                    <a:pt x="465248" y="392317"/>
                  </a:lnTo>
                  <a:lnTo>
                    <a:pt x="392317" y="407406"/>
                  </a:lnTo>
                  <a:lnTo>
                    <a:pt x="389802" y="392317"/>
                  </a:lnTo>
                  <a:lnTo>
                    <a:pt x="461475" y="377228"/>
                  </a:lnTo>
                  <a:lnTo>
                    <a:pt x="461475" y="353337"/>
                  </a:lnTo>
                  <a:lnTo>
                    <a:pt x="386030" y="372198"/>
                  </a:lnTo>
                  <a:lnTo>
                    <a:pt x="384142" y="359452"/>
                  </a:lnTo>
                  <a:lnTo>
                    <a:pt x="383515" y="359624"/>
                  </a:lnTo>
                  <a:lnTo>
                    <a:pt x="383804" y="357171"/>
                  </a:lnTo>
                  <a:lnTo>
                    <a:pt x="383804" y="357172"/>
                  </a:lnTo>
                  <a:lnTo>
                    <a:pt x="383804" y="357171"/>
                  </a:lnTo>
                  <a:lnTo>
                    <a:pt x="384142" y="359452"/>
                  </a:lnTo>
                  <a:lnTo>
                    <a:pt x="461475" y="338248"/>
                  </a:lnTo>
                  <a:lnTo>
                    <a:pt x="458961" y="316871"/>
                  </a:lnTo>
                  <a:lnTo>
                    <a:pt x="386030" y="338248"/>
                  </a:lnTo>
                  <a:lnTo>
                    <a:pt x="383804" y="357171"/>
                  </a:lnTo>
                  <a:lnTo>
                    <a:pt x="383804" y="357169"/>
                  </a:lnTo>
                  <a:lnTo>
                    <a:pt x="383804" y="357171"/>
                  </a:lnTo>
                  <a:lnTo>
                    <a:pt x="381000" y="338248"/>
                  </a:lnTo>
                  <a:lnTo>
                    <a:pt x="392317" y="193643"/>
                  </a:lnTo>
                  <a:close/>
                  <a:moveTo>
                    <a:pt x="75446" y="159693"/>
                  </a:moveTo>
                  <a:lnTo>
                    <a:pt x="71673" y="183584"/>
                  </a:lnTo>
                  <a:lnTo>
                    <a:pt x="129515" y="202446"/>
                  </a:lnTo>
                  <a:lnTo>
                    <a:pt x="129515" y="183584"/>
                  </a:lnTo>
                  <a:close/>
                  <a:moveTo>
                    <a:pt x="75446" y="127000"/>
                  </a:moveTo>
                  <a:lnTo>
                    <a:pt x="75446" y="147119"/>
                  </a:lnTo>
                  <a:lnTo>
                    <a:pt x="132030" y="168495"/>
                  </a:lnTo>
                  <a:lnTo>
                    <a:pt x="132030" y="147119"/>
                  </a:lnTo>
                  <a:close/>
                  <a:moveTo>
                    <a:pt x="69158" y="111911"/>
                  </a:moveTo>
                  <a:lnTo>
                    <a:pt x="138317" y="142089"/>
                  </a:lnTo>
                  <a:lnTo>
                    <a:pt x="138317" y="226337"/>
                  </a:lnTo>
                  <a:lnTo>
                    <a:pt x="127000" y="299268"/>
                  </a:lnTo>
                  <a:lnTo>
                    <a:pt x="127000" y="290466"/>
                  </a:lnTo>
                  <a:lnTo>
                    <a:pt x="65386" y="265317"/>
                  </a:lnTo>
                  <a:lnTo>
                    <a:pt x="62871" y="286693"/>
                  </a:lnTo>
                  <a:lnTo>
                    <a:pt x="123228" y="308070"/>
                  </a:lnTo>
                  <a:lnTo>
                    <a:pt x="123228" y="323159"/>
                  </a:lnTo>
                  <a:lnTo>
                    <a:pt x="62871" y="301782"/>
                  </a:lnTo>
                  <a:lnTo>
                    <a:pt x="60356" y="323159"/>
                  </a:lnTo>
                  <a:lnTo>
                    <a:pt x="120713" y="340763"/>
                  </a:lnTo>
                  <a:lnTo>
                    <a:pt x="116941" y="357109"/>
                  </a:lnTo>
                  <a:lnTo>
                    <a:pt x="60356" y="335733"/>
                  </a:lnTo>
                  <a:lnTo>
                    <a:pt x="56584" y="357109"/>
                  </a:lnTo>
                  <a:lnTo>
                    <a:pt x="114426" y="374713"/>
                  </a:lnTo>
                  <a:lnTo>
                    <a:pt x="111911" y="389802"/>
                  </a:lnTo>
                  <a:lnTo>
                    <a:pt x="56584" y="372198"/>
                  </a:lnTo>
                  <a:lnTo>
                    <a:pt x="56584" y="392317"/>
                  </a:lnTo>
                  <a:lnTo>
                    <a:pt x="108139" y="407406"/>
                  </a:lnTo>
                  <a:lnTo>
                    <a:pt x="105624" y="422495"/>
                  </a:lnTo>
                  <a:lnTo>
                    <a:pt x="54069" y="407406"/>
                  </a:lnTo>
                  <a:lnTo>
                    <a:pt x="54069" y="428782"/>
                  </a:lnTo>
                  <a:lnTo>
                    <a:pt x="101852" y="441357"/>
                  </a:lnTo>
                  <a:lnTo>
                    <a:pt x="96822" y="486624"/>
                  </a:lnTo>
                  <a:lnTo>
                    <a:pt x="41495" y="486624"/>
                  </a:lnTo>
                  <a:close/>
                  <a:moveTo>
                    <a:pt x="62871" y="108139"/>
                  </a:moveTo>
                  <a:lnTo>
                    <a:pt x="35208" y="486624"/>
                  </a:lnTo>
                  <a:lnTo>
                    <a:pt x="0" y="486624"/>
                  </a:lnTo>
                  <a:lnTo>
                    <a:pt x="26406" y="165981"/>
                  </a:lnTo>
                  <a:close/>
                  <a:moveTo>
                    <a:pt x="265317" y="101851"/>
                  </a:moveTo>
                  <a:lnTo>
                    <a:pt x="265317" y="144604"/>
                  </a:lnTo>
                  <a:lnTo>
                    <a:pt x="329446" y="168495"/>
                  </a:lnTo>
                  <a:lnTo>
                    <a:pt x="323159" y="129515"/>
                  </a:lnTo>
                  <a:close/>
                  <a:moveTo>
                    <a:pt x="235138" y="101851"/>
                  </a:moveTo>
                  <a:lnTo>
                    <a:pt x="168494" y="147119"/>
                  </a:lnTo>
                  <a:lnTo>
                    <a:pt x="162207" y="193644"/>
                  </a:lnTo>
                  <a:lnTo>
                    <a:pt x="235138" y="147119"/>
                  </a:lnTo>
                  <a:close/>
                  <a:moveTo>
                    <a:pt x="265317" y="38980"/>
                  </a:moveTo>
                  <a:lnTo>
                    <a:pt x="265317" y="77960"/>
                  </a:lnTo>
                  <a:lnTo>
                    <a:pt x="323159" y="111911"/>
                  </a:lnTo>
                  <a:lnTo>
                    <a:pt x="314357" y="71673"/>
                  </a:lnTo>
                  <a:close/>
                  <a:moveTo>
                    <a:pt x="235138" y="38980"/>
                  </a:moveTo>
                  <a:lnTo>
                    <a:pt x="181069" y="84248"/>
                  </a:lnTo>
                  <a:lnTo>
                    <a:pt x="172267" y="127000"/>
                  </a:lnTo>
                  <a:lnTo>
                    <a:pt x="235138" y="84248"/>
                  </a:lnTo>
                  <a:close/>
                  <a:moveTo>
                    <a:pt x="256515" y="0"/>
                  </a:moveTo>
                  <a:lnTo>
                    <a:pt x="319386" y="54069"/>
                  </a:lnTo>
                  <a:lnTo>
                    <a:pt x="401119" y="486624"/>
                  </a:lnTo>
                  <a:lnTo>
                    <a:pt x="256515" y="486624"/>
                  </a:lnTo>
                  <a:close/>
                  <a:moveTo>
                    <a:pt x="250227" y="0"/>
                  </a:moveTo>
                  <a:lnTo>
                    <a:pt x="250227" y="486624"/>
                  </a:lnTo>
                  <a:lnTo>
                    <a:pt x="101851" y="486624"/>
                  </a:lnTo>
                  <a:lnTo>
                    <a:pt x="172267" y="71673"/>
                  </a:lnTo>
                  <a:close/>
                </a:path>
              </a:pathLst>
            </a:custGeom>
            <a:solidFill>
              <a:sysClr val="window" lastClr="FFFFFF"/>
            </a:solidFill>
            <a:ln>
              <a:noFill/>
            </a:ln>
            <a:extLst/>
          </p:spPr>
          <p:txBody>
            <a:bodyPr vert="horz" wrap="square" lIns="96435" tIns="48218" rIns="96435" bIns="48218"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898">
                <a:solidFill>
                  <a:prstClr val="black"/>
                </a:solidFill>
                <a:latin typeface="Arial"/>
              </a:endParaRPr>
            </a:p>
          </p:txBody>
        </p:sp>
      </p:grpSp>
      <p:grpSp>
        <p:nvGrpSpPr>
          <p:cNvPr id="29" name="组合 28">
            <a:extLst>
              <a:ext uri="{FF2B5EF4-FFF2-40B4-BE49-F238E27FC236}">
                <a16:creationId xmlns="" xmlns:a16="http://schemas.microsoft.com/office/drawing/2014/main" id="{24289E7B-D8A3-463E-AB42-CE338A9E3264}"/>
              </a:ext>
            </a:extLst>
          </p:cNvPr>
          <p:cNvGrpSpPr/>
          <p:nvPr/>
        </p:nvGrpSpPr>
        <p:grpSpPr>
          <a:xfrm>
            <a:off x="2400534" y="3008040"/>
            <a:ext cx="6441157" cy="1624152"/>
            <a:chOff x="2275852" y="2852224"/>
            <a:chExt cx="6107506" cy="1540021"/>
          </a:xfrm>
        </p:grpSpPr>
        <p:sp>
          <p:nvSpPr>
            <p:cNvPr id="13" name="Freeform 12"/>
            <p:cNvSpPr/>
            <p:nvPr/>
          </p:nvSpPr>
          <p:spPr>
            <a:xfrm>
              <a:off x="2275852" y="3127089"/>
              <a:ext cx="6107506" cy="1265156"/>
            </a:xfrm>
            <a:custGeom>
              <a:avLst/>
              <a:gdLst>
                <a:gd name="connsiteX0" fmla="*/ 1118432 w 8387064"/>
                <a:gd name="connsiteY0" fmla="*/ 0 h 1737360"/>
                <a:gd name="connsiteX1" fmla="*/ 1508467 w 8387064"/>
                <a:gd name="connsiteY1" fmla="*/ 0 h 1737360"/>
                <a:gd name="connsiteX2" fmla="*/ 3139279 w 8387064"/>
                <a:gd name="connsiteY2" fmla="*/ 0 h 1737360"/>
                <a:gd name="connsiteX3" fmla="*/ 3529314 w 8387064"/>
                <a:gd name="connsiteY3" fmla="*/ 0 h 1737360"/>
                <a:gd name="connsiteX4" fmla="*/ 4857750 w 8387064"/>
                <a:gd name="connsiteY4" fmla="*/ 0 h 1737360"/>
                <a:gd name="connsiteX5" fmla="*/ 6366217 w 8387064"/>
                <a:gd name="connsiteY5" fmla="*/ 0 h 1737360"/>
                <a:gd name="connsiteX6" fmla="*/ 6878597 w 8387064"/>
                <a:gd name="connsiteY6" fmla="*/ 0 h 1737360"/>
                <a:gd name="connsiteX7" fmla="*/ 8387064 w 8387064"/>
                <a:gd name="connsiteY7" fmla="*/ 0 h 1737360"/>
                <a:gd name="connsiteX8" fmla="*/ 8387064 w 8387064"/>
                <a:gd name="connsiteY8" fmla="*/ 9236 h 1737360"/>
                <a:gd name="connsiteX9" fmla="*/ 7268632 w 8387064"/>
                <a:gd name="connsiteY9" fmla="*/ 1737360 h 1737360"/>
                <a:gd name="connsiteX10" fmla="*/ 6878597 w 8387064"/>
                <a:gd name="connsiteY10" fmla="*/ 1737360 h 1737360"/>
                <a:gd name="connsiteX11" fmla="*/ 5247785 w 8387064"/>
                <a:gd name="connsiteY11" fmla="*/ 1737360 h 1737360"/>
                <a:gd name="connsiteX12" fmla="*/ 4857750 w 8387064"/>
                <a:gd name="connsiteY12" fmla="*/ 1737360 h 1737360"/>
                <a:gd name="connsiteX13" fmla="*/ 3529314 w 8387064"/>
                <a:gd name="connsiteY13" fmla="*/ 1737360 h 1737360"/>
                <a:gd name="connsiteX14" fmla="*/ 2020847 w 8387064"/>
                <a:gd name="connsiteY14" fmla="*/ 1737360 h 1737360"/>
                <a:gd name="connsiteX15" fmla="*/ 1508467 w 8387064"/>
                <a:gd name="connsiteY15" fmla="*/ 1737360 h 1737360"/>
                <a:gd name="connsiteX16" fmla="*/ 0 w 8387064"/>
                <a:gd name="connsiteY16" fmla="*/ 1737360 h 1737360"/>
                <a:gd name="connsiteX17" fmla="*/ 0 w 8387064"/>
                <a:gd name="connsiteY17" fmla="*/ 1728124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87064" h="1737360">
                  <a:moveTo>
                    <a:pt x="1118432" y="0"/>
                  </a:moveTo>
                  <a:lnTo>
                    <a:pt x="1508467" y="0"/>
                  </a:lnTo>
                  <a:lnTo>
                    <a:pt x="3139279" y="0"/>
                  </a:lnTo>
                  <a:lnTo>
                    <a:pt x="3529314" y="0"/>
                  </a:lnTo>
                  <a:lnTo>
                    <a:pt x="4857750" y="0"/>
                  </a:lnTo>
                  <a:lnTo>
                    <a:pt x="6366217" y="0"/>
                  </a:lnTo>
                  <a:lnTo>
                    <a:pt x="6878597" y="0"/>
                  </a:lnTo>
                  <a:lnTo>
                    <a:pt x="8387064" y="0"/>
                  </a:lnTo>
                  <a:lnTo>
                    <a:pt x="8387064" y="9236"/>
                  </a:lnTo>
                  <a:lnTo>
                    <a:pt x="7268632" y="1737360"/>
                  </a:lnTo>
                  <a:lnTo>
                    <a:pt x="6878597" y="1737360"/>
                  </a:lnTo>
                  <a:lnTo>
                    <a:pt x="5247785" y="1737360"/>
                  </a:lnTo>
                  <a:lnTo>
                    <a:pt x="4857750" y="1737360"/>
                  </a:lnTo>
                  <a:lnTo>
                    <a:pt x="3529314" y="1737360"/>
                  </a:lnTo>
                  <a:lnTo>
                    <a:pt x="2020847" y="1737360"/>
                  </a:lnTo>
                  <a:lnTo>
                    <a:pt x="1508467" y="1737360"/>
                  </a:lnTo>
                  <a:lnTo>
                    <a:pt x="0" y="1737360"/>
                  </a:lnTo>
                  <a:lnTo>
                    <a:pt x="0" y="1728124"/>
                  </a:lnTo>
                  <a:close/>
                </a:path>
              </a:pathLst>
            </a:custGeom>
            <a:solidFill>
              <a:srgbClr val="F2F2F2"/>
            </a:solidFill>
            <a:ln w="38100" cap="flat" cmpd="sng" algn="ctr">
              <a:solidFill>
                <a:schemeClr val="accent1"/>
              </a:solidFill>
              <a:prstDash val="solid"/>
              <a:miter lim="800000"/>
            </a:ln>
            <a:effectLst/>
          </p:spPr>
          <p:txBody>
            <a:bodyPr lIns="1898333" rtlCol="0" anchor="ctr"/>
            <a:lstStyle/>
            <a:p>
              <a:pPr defTabSz="482163">
                <a:lnSpc>
                  <a:spcPct val="150000"/>
                </a:lnSpc>
                <a:defRPr/>
              </a:pPr>
              <a:endParaRPr lang="zh-CN" altLang="en-US" sz="1266" kern="0" dirty="0">
                <a:solidFill>
                  <a:prstClr val="black">
                    <a:lumMod val="100000"/>
                  </a:prstClr>
                </a:solidFill>
                <a:latin typeface="Arial"/>
              </a:endParaRPr>
            </a:p>
          </p:txBody>
        </p:sp>
        <p:sp>
          <p:nvSpPr>
            <p:cNvPr id="14" name="Oval 16"/>
            <p:cNvSpPr/>
            <p:nvPr/>
          </p:nvSpPr>
          <p:spPr>
            <a:xfrm>
              <a:off x="3037085" y="3316977"/>
              <a:ext cx="858807" cy="858808"/>
            </a:xfrm>
            <a:prstGeom prst="ellipse">
              <a:avLst/>
            </a:prstGeom>
            <a:solidFill>
              <a:schemeClr val="accent1"/>
            </a:solidFill>
            <a:ln w="38100" cap="flat" cmpd="sng" algn="ctr">
              <a:solidFill>
                <a:sysClr val="window" lastClr="FFFFFF"/>
              </a:solidFill>
              <a:prstDash val="solid"/>
              <a:miter lim="800000"/>
            </a:ln>
            <a:effectLst/>
          </p:spPr>
          <p:txBody>
            <a:bodyPr rtlCol="0" anchor="ctr"/>
            <a:lstStyle/>
            <a:p>
              <a:pPr algn="ctr" defTabSz="482163">
                <a:defRPr/>
              </a:pPr>
              <a:endParaRPr lang="uk-UA" sz="1266" kern="0">
                <a:solidFill>
                  <a:prstClr val="white"/>
                </a:solidFill>
                <a:latin typeface="Arial"/>
                <a:ea typeface="微软雅黑"/>
              </a:endParaRPr>
            </a:p>
          </p:txBody>
        </p:sp>
        <p:sp>
          <p:nvSpPr>
            <p:cNvPr id="15" name="TextBox 14"/>
            <p:cNvSpPr txBox="1"/>
            <p:nvPr/>
          </p:nvSpPr>
          <p:spPr>
            <a:xfrm rot="18165474">
              <a:off x="1727693" y="3449356"/>
              <a:ext cx="1527989" cy="333725"/>
            </a:xfrm>
            <a:prstGeom prst="rect">
              <a:avLst/>
            </a:prstGeom>
            <a:noFill/>
          </p:spPr>
          <p:txBody>
            <a:bodyPr wrap="square" rtlCol="0">
              <a:spAutoFit/>
            </a:bodyPr>
            <a:lstStyle/>
            <a:p>
              <a:pPr algn="ctr" defTabSz="482163"/>
              <a:r>
                <a:rPr lang="zh-CN" altLang="en-US" sz="1687" b="1" dirty="0">
                  <a:solidFill>
                    <a:schemeClr val="accent1"/>
                  </a:solidFill>
                  <a:latin typeface="Arial"/>
                </a:rPr>
                <a:t>输入你的标题</a:t>
              </a:r>
            </a:p>
          </p:txBody>
        </p:sp>
        <p:sp>
          <p:nvSpPr>
            <p:cNvPr id="20" name="two119"/>
            <p:cNvSpPr>
              <a:spLocks noChangeAspect="1"/>
            </p:cNvSpPr>
            <p:nvPr/>
          </p:nvSpPr>
          <p:spPr bwMode="auto">
            <a:xfrm>
              <a:off x="3342004" y="3566366"/>
              <a:ext cx="248968" cy="381053"/>
            </a:xfrm>
            <a:custGeom>
              <a:avLst/>
              <a:gdLst>
                <a:gd name="connsiteX0" fmla="*/ 222642 w 331350"/>
                <a:gd name="connsiteY0" fmla="*/ 463053 h 507142"/>
                <a:gd name="connsiteX1" fmla="*/ 242502 w 331350"/>
                <a:gd name="connsiteY1" fmla="*/ 475596 h 507142"/>
                <a:gd name="connsiteX2" fmla="*/ 242502 w 331350"/>
                <a:gd name="connsiteY2" fmla="*/ 482913 h 507142"/>
                <a:gd name="connsiteX3" fmla="*/ 252955 w 331350"/>
                <a:gd name="connsiteY3" fmla="*/ 490230 h 507142"/>
                <a:gd name="connsiteX4" fmla="*/ 252955 w 331350"/>
                <a:gd name="connsiteY4" fmla="*/ 495456 h 507142"/>
                <a:gd name="connsiteX5" fmla="*/ 222642 w 331350"/>
                <a:gd name="connsiteY5" fmla="*/ 475596 h 507142"/>
                <a:gd name="connsiteX6" fmla="*/ 169382 w 331350"/>
                <a:gd name="connsiteY6" fmla="*/ 433035 h 507142"/>
                <a:gd name="connsiteX7" fmla="*/ 156742 w 331350"/>
                <a:gd name="connsiteY7" fmla="*/ 438033 h 507142"/>
                <a:gd name="connsiteX8" fmla="*/ 156742 w 331350"/>
                <a:gd name="connsiteY8" fmla="*/ 475515 h 507142"/>
                <a:gd name="connsiteX9" fmla="*/ 169382 w 331350"/>
                <a:gd name="connsiteY9" fmla="*/ 470518 h 507142"/>
                <a:gd name="connsiteX10" fmla="*/ 295811 w 331350"/>
                <a:gd name="connsiteY10" fmla="*/ 425424 h 507142"/>
                <a:gd name="connsiteX11" fmla="*/ 318807 w 331350"/>
                <a:gd name="connsiteY11" fmla="*/ 440058 h 507142"/>
                <a:gd name="connsiteX12" fmla="*/ 318807 w 331350"/>
                <a:gd name="connsiteY12" fmla="*/ 448420 h 507142"/>
                <a:gd name="connsiteX13" fmla="*/ 331350 w 331350"/>
                <a:gd name="connsiteY13" fmla="*/ 452601 h 507142"/>
                <a:gd name="connsiteX14" fmla="*/ 331350 w 331350"/>
                <a:gd name="connsiteY14" fmla="*/ 460963 h 507142"/>
                <a:gd name="connsiteX15" fmla="*/ 256091 w 331350"/>
                <a:gd name="connsiteY15" fmla="*/ 498593 h 507142"/>
                <a:gd name="connsiteX16" fmla="*/ 256091 w 331350"/>
                <a:gd name="connsiteY16" fmla="*/ 490231 h 507142"/>
                <a:gd name="connsiteX17" fmla="*/ 245638 w 331350"/>
                <a:gd name="connsiteY17" fmla="*/ 482914 h 507142"/>
                <a:gd name="connsiteX18" fmla="*/ 245638 w 331350"/>
                <a:gd name="connsiteY18" fmla="*/ 473507 h 507142"/>
                <a:gd name="connsiteX19" fmla="*/ 222642 w 331350"/>
                <a:gd name="connsiteY19" fmla="*/ 457828 h 507142"/>
                <a:gd name="connsiteX20" fmla="*/ 98596 w 331350"/>
                <a:gd name="connsiteY20" fmla="*/ 420541 h 507142"/>
                <a:gd name="connsiteX21" fmla="*/ 98596 w 331350"/>
                <a:gd name="connsiteY21" fmla="*/ 453026 h 507142"/>
                <a:gd name="connsiteX22" fmla="*/ 108708 w 331350"/>
                <a:gd name="connsiteY22" fmla="*/ 460522 h 507142"/>
                <a:gd name="connsiteX23" fmla="*/ 108708 w 331350"/>
                <a:gd name="connsiteY23" fmla="*/ 428037 h 507142"/>
                <a:gd name="connsiteX24" fmla="*/ 98596 w 331350"/>
                <a:gd name="connsiteY24" fmla="*/ 420541 h 507142"/>
                <a:gd name="connsiteX25" fmla="*/ 324033 w 331350"/>
                <a:gd name="connsiteY25" fmla="*/ 416016 h 507142"/>
                <a:gd name="connsiteX26" fmla="*/ 324033 w 331350"/>
                <a:gd name="connsiteY26" fmla="*/ 430650 h 507142"/>
                <a:gd name="connsiteX27" fmla="*/ 318807 w 331350"/>
                <a:gd name="connsiteY27" fmla="*/ 430650 h 507142"/>
                <a:gd name="connsiteX28" fmla="*/ 303128 w 331350"/>
                <a:gd name="connsiteY28" fmla="*/ 423333 h 507142"/>
                <a:gd name="connsiteX29" fmla="*/ 190239 w 331350"/>
                <a:gd name="connsiteY29" fmla="*/ 416016 h 507142"/>
                <a:gd name="connsiteX30" fmla="*/ 225778 w 331350"/>
                <a:gd name="connsiteY30" fmla="*/ 450510 h 507142"/>
                <a:gd name="connsiteX31" fmla="*/ 190239 w 331350"/>
                <a:gd name="connsiteY31" fmla="*/ 425424 h 507142"/>
                <a:gd name="connsiteX32" fmla="*/ 55618 w 331350"/>
                <a:gd name="connsiteY32" fmla="*/ 393053 h 507142"/>
                <a:gd name="connsiteX33" fmla="*/ 55618 w 331350"/>
                <a:gd name="connsiteY33" fmla="*/ 425538 h 507142"/>
                <a:gd name="connsiteX34" fmla="*/ 65730 w 331350"/>
                <a:gd name="connsiteY34" fmla="*/ 430536 h 507142"/>
                <a:gd name="connsiteX35" fmla="*/ 65730 w 331350"/>
                <a:gd name="connsiteY35" fmla="*/ 398051 h 507142"/>
                <a:gd name="connsiteX36" fmla="*/ 55618 w 331350"/>
                <a:gd name="connsiteY36" fmla="*/ 393053 h 507142"/>
                <a:gd name="connsiteX37" fmla="*/ 281177 w 331350"/>
                <a:gd name="connsiteY37" fmla="*/ 380477 h 507142"/>
                <a:gd name="connsiteX38" fmla="*/ 311490 w 331350"/>
                <a:gd name="connsiteY38" fmla="*/ 412880 h 507142"/>
                <a:gd name="connsiteX39" fmla="*/ 229959 w 331350"/>
                <a:gd name="connsiteY39" fmla="*/ 448419 h 507142"/>
                <a:gd name="connsiteX40" fmla="*/ 192329 w 331350"/>
                <a:gd name="connsiteY40" fmla="*/ 410790 h 507142"/>
                <a:gd name="connsiteX41" fmla="*/ 113934 w 331350"/>
                <a:gd name="connsiteY41" fmla="*/ 375251 h 507142"/>
                <a:gd name="connsiteX42" fmla="*/ 142156 w 331350"/>
                <a:gd name="connsiteY42" fmla="*/ 390930 h 507142"/>
                <a:gd name="connsiteX43" fmla="*/ 190239 w 331350"/>
                <a:gd name="connsiteY43" fmla="*/ 375251 h 507142"/>
                <a:gd name="connsiteX44" fmla="*/ 190239 w 331350"/>
                <a:gd name="connsiteY44" fmla="*/ 407654 h 507142"/>
                <a:gd name="connsiteX45" fmla="*/ 142156 w 331350"/>
                <a:gd name="connsiteY45" fmla="*/ 423333 h 507142"/>
                <a:gd name="connsiteX46" fmla="*/ 113934 w 331350"/>
                <a:gd name="connsiteY46" fmla="*/ 407654 h 507142"/>
                <a:gd name="connsiteX47" fmla="*/ 20225 w 331350"/>
                <a:gd name="connsiteY47" fmla="*/ 370564 h 507142"/>
                <a:gd name="connsiteX48" fmla="*/ 20225 w 331350"/>
                <a:gd name="connsiteY48" fmla="*/ 403049 h 507142"/>
                <a:gd name="connsiteX49" fmla="*/ 27809 w 331350"/>
                <a:gd name="connsiteY49" fmla="*/ 408046 h 507142"/>
                <a:gd name="connsiteX50" fmla="*/ 27809 w 331350"/>
                <a:gd name="connsiteY50" fmla="*/ 375562 h 507142"/>
                <a:gd name="connsiteX51" fmla="*/ 20225 w 331350"/>
                <a:gd name="connsiteY51" fmla="*/ 370564 h 507142"/>
                <a:gd name="connsiteX52" fmla="*/ 320897 w 331350"/>
                <a:gd name="connsiteY52" fmla="*/ 367934 h 507142"/>
                <a:gd name="connsiteX53" fmla="*/ 320897 w 331350"/>
                <a:gd name="connsiteY53" fmla="*/ 410790 h 507142"/>
                <a:gd name="connsiteX54" fmla="*/ 288494 w 331350"/>
                <a:gd name="connsiteY54" fmla="*/ 380477 h 507142"/>
                <a:gd name="connsiteX55" fmla="*/ 295811 w 331350"/>
                <a:gd name="connsiteY55" fmla="*/ 378387 h 507142"/>
                <a:gd name="connsiteX56" fmla="*/ 306263 w 331350"/>
                <a:gd name="connsiteY56" fmla="*/ 373161 h 507142"/>
                <a:gd name="connsiteX57" fmla="*/ 0 w 331350"/>
                <a:gd name="connsiteY57" fmla="*/ 348074 h 507142"/>
                <a:gd name="connsiteX58" fmla="*/ 141573 w 331350"/>
                <a:gd name="connsiteY58" fmla="*/ 430536 h 507142"/>
                <a:gd name="connsiteX59" fmla="*/ 184551 w 331350"/>
                <a:gd name="connsiteY59" fmla="*/ 415543 h 507142"/>
                <a:gd name="connsiteX60" fmla="*/ 184551 w 331350"/>
                <a:gd name="connsiteY60" fmla="*/ 430536 h 507142"/>
                <a:gd name="connsiteX61" fmla="*/ 217416 w 331350"/>
                <a:gd name="connsiteY61" fmla="*/ 453026 h 507142"/>
                <a:gd name="connsiteX62" fmla="*/ 217416 w 331350"/>
                <a:gd name="connsiteY62" fmla="*/ 483012 h 507142"/>
                <a:gd name="connsiteX63" fmla="*/ 154214 w 331350"/>
                <a:gd name="connsiteY63" fmla="*/ 505501 h 507142"/>
                <a:gd name="connsiteX64" fmla="*/ 128933 w 331350"/>
                <a:gd name="connsiteY64" fmla="*/ 503003 h 507142"/>
                <a:gd name="connsiteX65" fmla="*/ 0 w 331350"/>
                <a:gd name="connsiteY65" fmla="*/ 425538 h 507142"/>
                <a:gd name="connsiteX66" fmla="*/ 0 w 331350"/>
                <a:gd name="connsiteY66" fmla="*/ 348074 h 507142"/>
                <a:gd name="connsiteX67" fmla="*/ 295811 w 331350"/>
                <a:gd name="connsiteY67" fmla="*/ 337621 h 507142"/>
                <a:gd name="connsiteX68" fmla="*/ 295811 w 331350"/>
                <a:gd name="connsiteY68" fmla="*/ 370025 h 507142"/>
                <a:gd name="connsiteX69" fmla="*/ 199646 w 331350"/>
                <a:gd name="connsiteY69" fmla="*/ 403473 h 507142"/>
                <a:gd name="connsiteX70" fmla="*/ 199646 w 331350"/>
                <a:gd name="connsiteY70" fmla="*/ 370025 h 507142"/>
                <a:gd name="connsiteX71" fmla="*/ 113934 w 331350"/>
                <a:gd name="connsiteY71" fmla="*/ 332395 h 507142"/>
                <a:gd name="connsiteX72" fmla="*/ 142156 w 331350"/>
                <a:gd name="connsiteY72" fmla="*/ 348074 h 507142"/>
                <a:gd name="connsiteX73" fmla="*/ 190239 w 331350"/>
                <a:gd name="connsiteY73" fmla="*/ 332395 h 507142"/>
                <a:gd name="connsiteX74" fmla="*/ 190239 w 331350"/>
                <a:gd name="connsiteY74" fmla="*/ 365843 h 507142"/>
                <a:gd name="connsiteX75" fmla="*/ 142156 w 331350"/>
                <a:gd name="connsiteY75" fmla="*/ 380477 h 507142"/>
                <a:gd name="connsiteX76" fmla="*/ 113934 w 331350"/>
                <a:gd name="connsiteY76" fmla="*/ 365843 h 507142"/>
                <a:gd name="connsiteX77" fmla="*/ 45992 w 331350"/>
                <a:gd name="connsiteY77" fmla="*/ 332395 h 507142"/>
                <a:gd name="connsiteX78" fmla="*/ 106618 w 331350"/>
                <a:gd name="connsiteY78" fmla="*/ 370025 h 507142"/>
                <a:gd name="connsiteX79" fmla="*/ 106618 w 331350"/>
                <a:gd name="connsiteY79" fmla="*/ 403473 h 507142"/>
                <a:gd name="connsiteX80" fmla="*/ 45992 w 331350"/>
                <a:gd name="connsiteY80" fmla="*/ 365843 h 507142"/>
                <a:gd name="connsiteX81" fmla="*/ 320897 w 331350"/>
                <a:gd name="connsiteY81" fmla="*/ 330305 h 507142"/>
                <a:gd name="connsiteX82" fmla="*/ 320897 w 331350"/>
                <a:gd name="connsiteY82" fmla="*/ 362708 h 507142"/>
                <a:gd name="connsiteX83" fmla="*/ 308354 w 331350"/>
                <a:gd name="connsiteY83" fmla="*/ 367935 h 507142"/>
                <a:gd name="connsiteX84" fmla="*/ 308354 w 331350"/>
                <a:gd name="connsiteY84" fmla="*/ 335531 h 507142"/>
                <a:gd name="connsiteX85" fmla="*/ 0 w 331350"/>
                <a:gd name="connsiteY85" fmla="*/ 305218 h 507142"/>
                <a:gd name="connsiteX86" fmla="*/ 35539 w 331350"/>
                <a:gd name="connsiteY86" fmla="*/ 328213 h 507142"/>
                <a:gd name="connsiteX87" fmla="*/ 35539 w 331350"/>
                <a:gd name="connsiteY87" fmla="*/ 357481 h 507142"/>
                <a:gd name="connsiteX88" fmla="*/ 0 w 331350"/>
                <a:gd name="connsiteY88" fmla="*/ 337621 h 507142"/>
                <a:gd name="connsiteX89" fmla="*/ 295811 w 331350"/>
                <a:gd name="connsiteY89" fmla="*/ 294765 h 507142"/>
                <a:gd name="connsiteX90" fmla="*/ 295811 w 331350"/>
                <a:gd name="connsiteY90" fmla="*/ 328213 h 507142"/>
                <a:gd name="connsiteX91" fmla="*/ 199646 w 331350"/>
                <a:gd name="connsiteY91" fmla="*/ 360617 h 507142"/>
                <a:gd name="connsiteX92" fmla="*/ 199646 w 331350"/>
                <a:gd name="connsiteY92" fmla="*/ 328213 h 507142"/>
                <a:gd name="connsiteX93" fmla="*/ 45992 w 331350"/>
                <a:gd name="connsiteY93" fmla="*/ 290584 h 507142"/>
                <a:gd name="connsiteX94" fmla="*/ 106618 w 331350"/>
                <a:gd name="connsiteY94" fmla="*/ 328213 h 507142"/>
                <a:gd name="connsiteX95" fmla="*/ 106618 w 331350"/>
                <a:gd name="connsiteY95" fmla="*/ 357481 h 507142"/>
                <a:gd name="connsiteX96" fmla="*/ 45992 w 331350"/>
                <a:gd name="connsiteY96" fmla="*/ 322987 h 507142"/>
                <a:gd name="connsiteX97" fmla="*/ 320897 w 331350"/>
                <a:gd name="connsiteY97" fmla="*/ 287449 h 507142"/>
                <a:gd name="connsiteX98" fmla="*/ 320897 w 331350"/>
                <a:gd name="connsiteY98" fmla="*/ 319852 h 507142"/>
                <a:gd name="connsiteX99" fmla="*/ 308354 w 331350"/>
                <a:gd name="connsiteY99" fmla="*/ 325079 h 507142"/>
                <a:gd name="connsiteX100" fmla="*/ 308354 w 331350"/>
                <a:gd name="connsiteY100" fmla="*/ 292675 h 507142"/>
                <a:gd name="connsiteX101" fmla="*/ 113934 w 331350"/>
                <a:gd name="connsiteY101" fmla="*/ 287449 h 507142"/>
                <a:gd name="connsiteX102" fmla="*/ 142156 w 331350"/>
                <a:gd name="connsiteY102" fmla="*/ 303128 h 507142"/>
                <a:gd name="connsiteX103" fmla="*/ 190239 w 331350"/>
                <a:gd name="connsiteY103" fmla="*/ 287449 h 507142"/>
                <a:gd name="connsiteX104" fmla="*/ 190239 w 331350"/>
                <a:gd name="connsiteY104" fmla="*/ 319852 h 507142"/>
                <a:gd name="connsiteX105" fmla="*/ 142156 w 331350"/>
                <a:gd name="connsiteY105" fmla="*/ 335531 h 507142"/>
                <a:gd name="connsiteX106" fmla="*/ 113934 w 331350"/>
                <a:gd name="connsiteY106" fmla="*/ 319852 h 507142"/>
                <a:gd name="connsiteX107" fmla="*/ 0 w 331350"/>
                <a:gd name="connsiteY107" fmla="*/ 262362 h 507142"/>
                <a:gd name="connsiteX108" fmla="*/ 35539 w 331350"/>
                <a:gd name="connsiteY108" fmla="*/ 282222 h 507142"/>
                <a:gd name="connsiteX109" fmla="*/ 35539 w 331350"/>
                <a:gd name="connsiteY109" fmla="*/ 315671 h 507142"/>
                <a:gd name="connsiteX110" fmla="*/ 0 w 331350"/>
                <a:gd name="connsiteY110" fmla="*/ 294765 h 507142"/>
                <a:gd name="connsiteX111" fmla="*/ 295811 w 331350"/>
                <a:gd name="connsiteY111" fmla="*/ 249819 h 507142"/>
                <a:gd name="connsiteX112" fmla="*/ 295811 w 331350"/>
                <a:gd name="connsiteY112" fmla="*/ 282222 h 507142"/>
                <a:gd name="connsiteX113" fmla="*/ 199646 w 331350"/>
                <a:gd name="connsiteY113" fmla="*/ 315671 h 507142"/>
                <a:gd name="connsiteX114" fmla="*/ 199646 w 331350"/>
                <a:gd name="connsiteY114" fmla="*/ 285358 h 507142"/>
                <a:gd name="connsiteX115" fmla="*/ 45992 w 331350"/>
                <a:gd name="connsiteY115" fmla="*/ 245638 h 507142"/>
                <a:gd name="connsiteX116" fmla="*/ 106618 w 331350"/>
                <a:gd name="connsiteY116" fmla="*/ 282222 h 507142"/>
                <a:gd name="connsiteX117" fmla="*/ 106618 w 331350"/>
                <a:gd name="connsiteY117" fmla="*/ 315671 h 507142"/>
                <a:gd name="connsiteX118" fmla="*/ 45992 w 331350"/>
                <a:gd name="connsiteY118" fmla="*/ 278041 h 507142"/>
                <a:gd name="connsiteX119" fmla="*/ 320897 w 331350"/>
                <a:gd name="connsiteY119" fmla="*/ 242502 h 507142"/>
                <a:gd name="connsiteX120" fmla="*/ 320897 w 331350"/>
                <a:gd name="connsiteY120" fmla="*/ 274905 h 507142"/>
                <a:gd name="connsiteX121" fmla="*/ 308354 w 331350"/>
                <a:gd name="connsiteY121" fmla="*/ 280132 h 507142"/>
                <a:gd name="connsiteX122" fmla="*/ 308354 w 331350"/>
                <a:gd name="connsiteY122" fmla="*/ 247728 h 507142"/>
                <a:gd name="connsiteX123" fmla="*/ 190239 w 331350"/>
                <a:gd name="connsiteY123" fmla="*/ 242502 h 507142"/>
                <a:gd name="connsiteX124" fmla="*/ 190239 w 331350"/>
                <a:gd name="connsiteY124" fmla="*/ 274905 h 507142"/>
                <a:gd name="connsiteX125" fmla="*/ 142156 w 331350"/>
                <a:gd name="connsiteY125" fmla="*/ 292675 h 507142"/>
                <a:gd name="connsiteX126" fmla="*/ 113934 w 331350"/>
                <a:gd name="connsiteY126" fmla="*/ 278041 h 507142"/>
                <a:gd name="connsiteX127" fmla="*/ 113934 w 331350"/>
                <a:gd name="connsiteY127" fmla="*/ 245638 h 507142"/>
                <a:gd name="connsiteX128" fmla="*/ 142156 w 331350"/>
                <a:gd name="connsiteY128" fmla="*/ 260271 h 507142"/>
                <a:gd name="connsiteX129" fmla="*/ 0 w 331350"/>
                <a:gd name="connsiteY129" fmla="*/ 217416 h 507142"/>
                <a:gd name="connsiteX130" fmla="*/ 35539 w 331350"/>
                <a:gd name="connsiteY130" fmla="*/ 240412 h 507142"/>
                <a:gd name="connsiteX131" fmla="*/ 35539 w 331350"/>
                <a:gd name="connsiteY131" fmla="*/ 272815 h 507142"/>
                <a:gd name="connsiteX132" fmla="*/ 0 w 331350"/>
                <a:gd name="connsiteY132" fmla="*/ 249819 h 507142"/>
                <a:gd name="connsiteX133" fmla="*/ 295811 w 331350"/>
                <a:gd name="connsiteY133" fmla="*/ 208008 h 507142"/>
                <a:gd name="connsiteX134" fmla="*/ 295811 w 331350"/>
                <a:gd name="connsiteY134" fmla="*/ 240411 h 507142"/>
                <a:gd name="connsiteX135" fmla="*/ 199646 w 331350"/>
                <a:gd name="connsiteY135" fmla="*/ 272815 h 507142"/>
                <a:gd name="connsiteX136" fmla="*/ 199646 w 331350"/>
                <a:gd name="connsiteY136" fmla="*/ 240411 h 507142"/>
                <a:gd name="connsiteX137" fmla="*/ 45992 w 331350"/>
                <a:gd name="connsiteY137" fmla="*/ 202782 h 507142"/>
                <a:gd name="connsiteX138" fmla="*/ 106618 w 331350"/>
                <a:gd name="connsiteY138" fmla="*/ 237276 h 507142"/>
                <a:gd name="connsiteX139" fmla="*/ 106618 w 331350"/>
                <a:gd name="connsiteY139" fmla="*/ 269679 h 507142"/>
                <a:gd name="connsiteX140" fmla="*/ 45992 w 331350"/>
                <a:gd name="connsiteY140" fmla="*/ 233094 h 507142"/>
                <a:gd name="connsiteX141" fmla="*/ 113934 w 331350"/>
                <a:gd name="connsiteY141" fmla="*/ 199646 h 507142"/>
                <a:gd name="connsiteX142" fmla="*/ 142156 w 331350"/>
                <a:gd name="connsiteY142" fmla="*/ 215325 h 507142"/>
                <a:gd name="connsiteX143" fmla="*/ 190239 w 331350"/>
                <a:gd name="connsiteY143" fmla="*/ 199646 h 507142"/>
                <a:gd name="connsiteX144" fmla="*/ 190239 w 331350"/>
                <a:gd name="connsiteY144" fmla="*/ 233094 h 507142"/>
                <a:gd name="connsiteX145" fmla="*/ 142156 w 331350"/>
                <a:gd name="connsiteY145" fmla="*/ 247728 h 507142"/>
                <a:gd name="connsiteX146" fmla="*/ 113934 w 331350"/>
                <a:gd name="connsiteY146" fmla="*/ 233094 h 507142"/>
                <a:gd name="connsiteX147" fmla="*/ 320897 w 331350"/>
                <a:gd name="connsiteY147" fmla="*/ 197556 h 507142"/>
                <a:gd name="connsiteX148" fmla="*/ 320897 w 331350"/>
                <a:gd name="connsiteY148" fmla="*/ 229959 h 507142"/>
                <a:gd name="connsiteX149" fmla="*/ 308354 w 331350"/>
                <a:gd name="connsiteY149" fmla="*/ 235186 h 507142"/>
                <a:gd name="connsiteX150" fmla="*/ 308354 w 331350"/>
                <a:gd name="connsiteY150" fmla="*/ 202782 h 507142"/>
                <a:gd name="connsiteX151" fmla="*/ 0 w 331350"/>
                <a:gd name="connsiteY151" fmla="*/ 174560 h 507142"/>
                <a:gd name="connsiteX152" fmla="*/ 35539 w 331350"/>
                <a:gd name="connsiteY152" fmla="*/ 195465 h 507142"/>
                <a:gd name="connsiteX153" fmla="*/ 35539 w 331350"/>
                <a:gd name="connsiteY153" fmla="*/ 227869 h 507142"/>
                <a:gd name="connsiteX154" fmla="*/ 0 w 331350"/>
                <a:gd name="connsiteY154" fmla="*/ 208009 h 507142"/>
                <a:gd name="connsiteX155" fmla="*/ 295811 w 331350"/>
                <a:gd name="connsiteY155" fmla="*/ 162016 h 507142"/>
                <a:gd name="connsiteX156" fmla="*/ 295811 w 331350"/>
                <a:gd name="connsiteY156" fmla="*/ 195464 h 507142"/>
                <a:gd name="connsiteX157" fmla="*/ 199646 w 331350"/>
                <a:gd name="connsiteY157" fmla="*/ 227868 h 507142"/>
                <a:gd name="connsiteX158" fmla="*/ 199646 w 331350"/>
                <a:gd name="connsiteY158" fmla="*/ 195464 h 507142"/>
                <a:gd name="connsiteX159" fmla="*/ 45992 w 331350"/>
                <a:gd name="connsiteY159" fmla="*/ 157835 h 507142"/>
                <a:gd name="connsiteX160" fmla="*/ 106618 w 331350"/>
                <a:gd name="connsiteY160" fmla="*/ 192329 h 507142"/>
                <a:gd name="connsiteX161" fmla="*/ 106618 w 331350"/>
                <a:gd name="connsiteY161" fmla="*/ 224732 h 507142"/>
                <a:gd name="connsiteX162" fmla="*/ 45992 w 331350"/>
                <a:gd name="connsiteY162" fmla="*/ 190238 h 507142"/>
                <a:gd name="connsiteX163" fmla="*/ 320897 w 331350"/>
                <a:gd name="connsiteY163" fmla="*/ 154700 h 507142"/>
                <a:gd name="connsiteX164" fmla="*/ 320897 w 331350"/>
                <a:gd name="connsiteY164" fmla="*/ 187103 h 507142"/>
                <a:gd name="connsiteX165" fmla="*/ 308354 w 331350"/>
                <a:gd name="connsiteY165" fmla="*/ 192330 h 507142"/>
                <a:gd name="connsiteX166" fmla="*/ 308354 w 331350"/>
                <a:gd name="connsiteY166" fmla="*/ 159926 h 507142"/>
                <a:gd name="connsiteX167" fmla="*/ 113934 w 331350"/>
                <a:gd name="connsiteY167" fmla="*/ 149473 h 507142"/>
                <a:gd name="connsiteX168" fmla="*/ 142156 w 331350"/>
                <a:gd name="connsiteY168" fmla="*/ 167242 h 507142"/>
                <a:gd name="connsiteX169" fmla="*/ 190239 w 331350"/>
                <a:gd name="connsiteY169" fmla="*/ 149473 h 507142"/>
                <a:gd name="connsiteX170" fmla="*/ 190239 w 331350"/>
                <a:gd name="connsiteY170" fmla="*/ 182921 h 507142"/>
                <a:gd name="connsiteX171" fmla="*/ 142156 w 331350"/>
                <a:gd name="connsiteY171" fmla="*/ 199646 h 507142"/>
                <a:gd name="connsiteX172" fmla="*/ 113934 w 331350"/>
                <a:gd name="connsiteY172" fmla="*/ 182921 h 507142"/>
                <a:gd name="connsiteX173" fmla="*/ 0 w 331350"/>
                <a:gd name="connsiteY173" fmla="*/ 129613 h 507142"/>
                <a:gd name="connsiteX174" fmla="*/ 35539 w 331350"/>
                <a:gd name="connsiteY174" fmla="*/ 149473 h 507142"/>
                <a:gd name="connsiteX175" fmla="*/ 35539 w 331350"/>
                <a:gd name="connsiteY175" fmla="*/ 182922 h 507142"/>
                <a:gd name="connsiteX176" fmla="*/ 0 w 331350"/>
                <a:gd name="connsiteY176" fmla="*/ 162016 h 507142"/>
                <a:gd name="connsiteX177" fmla="*/ 295811 w 331350"/>
                <a:gd name="connsiteY177" fmla="*/ 114979 h 507142"/>
                <a:gd name="connsiteX178" fmla="*/ 295811 w 331350"/>
                <a:gd name="connsiteY178" fmla="*/ 145292 h 507142"/>
                <a:gd name="connsiteX179" fmla="*/ 199646 w 331350"/>
                <a:gd name="connsiteY179" fmla="*/ 179786 h 507142"/>
                <a:gd name="connsiteX180" fmla="*/ 199646 w 331350"/>
                <a:gd name="connsiteY180" fmla="*/ 147382 h 507142"/>
                <a:gd name="connsiteX181" fmla="*/ 45992 w 331350"/>
                <a:gd name="connsiteY181" fmla="*/ 107663 h 507142"/>
                <a:gd name="connsiteX182" fmla="*/ 106618 w 331350"/>
                <a:gd name="connsiteY182" fmla="*/ 145292 h 507142"/>
                <a:gd name="connsiteX183" fmla="*/ 106618 w 331350"/>
                <a:gd name="connsiteY183" fmla="*/ 177696 h 507142"/>
                <a:gd name="connsiteX184" fmla="*/ 45992 w 331350"/>
                <a:gd name="connsiteY184" fmla="*/ 140066 h 507142"/>
                <a:gd name="connsiteX185" fmla="*/ 320897 w 331350"/>
                <a:gd name="connsiteY185" fmla="*/ 104527 h 507142"/>
                <a:gd name="connsiteX186" fmla="*/ 320897 w 331350"/>
                <a:gd name="connsiteY186" fmla="*/ 136930 h 507142"/>
                <a:gd name="connsiteX187" fmla="*/ 308354 w 331350"/>
                <a:gd name="connsiteY187" fmla="*/ 142157 h 507142"/>
                <a:gd name="connsiteX188" fmla="*/ 308354 w 331350"/>
                <a:gd name="connsiteY188" fmla="*/ 109753 h 507142"/>
                <a:gd name="connsiteX189" fmla="*/ 0 w 331350"/>
                <a:gd name="connsiteY189" fmla="*/ 82576 h 507142"/>
                <a:gd name="connsiteX190" fmla="*/ 35539 w 331350"/>
                <a:gd name="connsiteY190" fmla="*/ 102436 h 507142"/>
                <a:gd name="connsiteX191" fmla="*/ 35539 w 331350"/>
                <a:gd name="connsiteY191" fmla="*/ 134839 h 507142"/>
                <a:gd name="connsiteX192" fmla="*/ 0 w 331350"/>
                <a:gd name="connsiteY192" fmla="*/ 114979 h 507142"/>
                <a:gd name="connsiteX193" fmla="*/ 164239 w 331350"/>
                <a:gd name="connsiteY193" fmla="*/ 12456 h 507142"/>
                <a:gd name="connsiteX194" fmla="*/ 30321 w 331350"/>
                <a:gd name="connsiteY194" fmla="*/ 44842 h 507142"/>
                <a:gd name="connsiteX195" fmla="*/ 27794 w 331350"/>
                <a:gd name="connsiteY195" fmla="*/ 47333 h 507142"/>
                <a:gd name="connsiteX196" fmla="*/ 30321 w 331350"/>
                <a:gd name="connsiteY196" fmla="*/ 49824 h 507142"/>
                <a:gd name="connsiteX197" fmla="*/ 133918 w 331350"/>
                <a:gd name="connsiteY197" fmla="*/ 104631 h 507142"/>
                <a:gd name="connsiteX198" fmla="*/ 149078 w 331350"/>
                <a:gd name="connsiteY198" fmla="*/ 104631 h 507142"/>
                <a:gd name="connsiteX199" fmla="*/ 282996 w 331350"/>
                <a:gd name="connsiteY199" fmla="*/ 62280 h 507142"/>
                <a:gd name="connsiteX200" fmla="*/ 285523 w 331350"/>
                <a:gd name="connsiteY200" fmla="*/ 59789 h 507142"/>
                <a:gd name="connsiteX201" fmla="*/ 282996 w 331350"/>
                <a:gd name="connsiteY201" fmla="*/ 57298 h 507142"/>
                <a:gd name="connsiteX202" fmla="*/ 179399 w 331350"/>
                <a:gd name="connsiteY202" fmla="*/ 12456 h 507142"/>
                <a:gd name="connsiteX203" fmla="*/ 164239 w 331350"/>
                <a:gd name="connsiteY203" fmla="*/ 12456 h 507142"/>
                <a:gd name="connsiteX204" fmla="*/ 166765 w 331350"/>
                <a:gd name="connsiteY204" fmla="*/ 0 h 507142"/>
                <a:gd name="connsiteX205" fmla="*/ 181926 w 331350"/>
                <a:gd name="connsiteY205" fmla="*/ 2491 h 507142"/>
                <a:gd name="connsiteX206" fmla="*/ 308263 w 331350"/>
                <a:gd name="connsiteY206" fmla="*/ 52315 h 507142"/>
                <a:gd name="connsiteX207" fmla="*/ 320897 w 331350"/>
                <a:gd name="connsiteY207" fmla="*/ 72245 h 507142"/>
                <a:gd name="connsiteX208" fmla="*/ 320897 w 331350"/>
                <a:gd name="connsiteY208" fmla="*/ 89684 h 507142"/>
                <a:gd name="connsiteX209" fmla="*/ 141498 w 331350"/>
                <a:gd name="connsiteY209" fmla="*/ 149473 h 507142"/>
                <a:gd name="connsiteX210" fmla="*/ 0 w 331350"/>
                <a:gd name="connsiteY210" fmla="*/ 69754 h 507142"/>
                <a:gd name="connsiteX211" fmla="*/ 0 w 331350"/>
                <a:gd name="connsiteY211" fmla="*/ 54807 h 507142"/>
                <a:gd name="connsiteX212" fmla="*/ 15160 w 331350"/>
                <a:gd name="connsiteY212" fmla="*/ 37368 h 507142"/>
                <a:gd name="connsiteX213" fmla="*/ 166765 w 331350"/>
                <a:gd name="connsiteY213" fmla="*/ 0 h 50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331350" h="507142">
                  <a:moveTo>
                    <a:pt x="222642" y="463053"/>
                  </a:moveTo>
                  <a:lnTo>
                    <a:pt x="242502" y="475596"/>
                  </a:lnTo>
                  <a:lnTo>
                    <a:pt x="242502" y="482913"/>
                  </a:lnTo>
                  <a:lnTo>
                    <a:pt x="252955" y="490230"/>
                  </a:lnTo>
                  <a:lnTo>
                    <a:pt x="252955" y="495456"/>
                  </a:lnTo>
                  <a:lnTo>
                    <a:pt x="222642" y="475596"/>
                  </a:lnTo>
                  <a:close/>
                  <a:moveTo>
                    <a:pt x="169382" y="433035"/>
                  </a:moveTo>
                  <a:cubicBezTo>
                    <a:pt x="169382" y="433035"/>
                    <a:pt x="169382" y="433035"/>
                    <a:pt x="156742" y="438033"/>
                  </a:cubicBezTo>
                  <a:cubicBezTo>
                    <a:pt x="156742" y="438033"/>
                    <a:pt x="156742" y="438033"/>
                    <a:pt x="156742" y="475515"/>
                  </a:cubicBezTo>
                  <a:cubicBezTo>
                    <a:pt x="156742" y="475515"/>
                    <a:pt x="156742" y="475515"/>
                    <a:pt x="169382" y="470518"/>
                  </a:cubicBezTo>
                  <a:close/>
                  <a:moveTo>
                    <a:pt x="295811" y="425424"/>
                  </a:moveTo>
                  <a:lnTo>
                    <a:pt x="318807" y="440058"/>
                  </a:lnTo>
                  <a:lnTo>
                    <a:pt x="318807" y="448420"/>
                  </a:lnTo>
                  <a:lnTo>
                    <a:pt x="331350" y="452601"/>
                  </a:lnTo>
                  <a:lnTo>
                    <a:pt x="331350" y="460963"/>
                  </a:lnTo>
                  <a:lnTo>
                    <a:pt x="256091" y="498593"/>
                  </a:lnTo>
                  <a:lnTo>
                    <a:pt x="256091" y="490231"/>
                  </a:lnTo>
                  <a:lnTo>
                    <a:pt x="245638" y="482914"/>
                  </a:lnTo>
                  <a:lnTo>
                    <a:pt x="245638" y="473507"/>
                  </a:lnTo>
                  <a:lnTo>
                    <a:pt x="222642" y="457828"/>
                  </a:lnTo>
                  <a:close/>
                  <a:moveTo>
                    <a:pt x="98596" y="420541"/>
                  </a:moveTo>
                  <a:cubicBezTo>
                    <a:pt x="98596" y="420541"/>
                    <a:pt x="98596" y="420541"/>
                    <a:pt x="98596" y="453026"/>
                  </a:cubicBezTo>
                  <a:cubicBezTo>
                    <a:pt x="98596" y="453026"/>
                    <a:pt x="98596" y="453026"/>
                    <a:pt x="108708" y="460522"/>
                  </a:cubicBezTo>
                  <a:lnTo>
                    <a:pt x="108708" y="428037"/>
                  </a:lnTo>
                  <a:cubicBezTo>
                    <a:pt x="108708" y="428037"/>
                    <a:pt x="108708" y="428037"/>
                    <a:pt x="98596" y="420541"/>
                  </a:cubicBezTo>
                  <a:close/>
                  <a:moveTo>
                    <a:pt x="324033" y="416016"/>
                  </a:moveTo>
                  <a:lnTo>
                    <a:pt x="324033" y="430650"/>
                  </a:lnTo>
                  <a:lnTo>
                    <a:pt x="318807" y="430650"/>
                  </a:lnTo>
                  <a:lnTo>
                    <a:pt x="303128" y="423333"/>
                  </a:lnTo>
                  <a:close/>
                  <a:moveTo>
                    <a:pt x="190239" y="416016"/>
                  </a:moveTo>
                  <a:lnTo>
                    <a:pt x="225778" y="450510"/>
                  </a:lnTo>
                  <a:lnTo>
                    <a:pt x="190239" y="425424"/>
                  </a:lnTo>
                  <a:close/>
                  <a:moveTo>
                    <a:pt x="55618" y="393053"/>
                  </a:moveTo>
                  <a:cubicBezTo>
                    <a:pt x="55618" y="393053"/>
                    <a:pt x="55618" y="393053"/>
                    <a:pt x="55618" y="425538"/>
                  </a:cubicBezTo>
                  <a:cubicBezTo>
                    <a:pt x="55618" y="425538"/>
                    <a:pt x="55618" y="425538"/>
                    <a:pt x="65730" y="430536"/>
                  </a:cubicBezTo>
                  <a:lnTo>
                    <a:pt x="65730" y="398051"/>
                  </a:lnTo>
                  <a:cubicBezTo>
                    <a:pt x="65730" y="398051"/>
                    <a:pt x="65730" y="398051"/>
                    <a:pt x="55618" y="393053"/>
                  </a:cubicBezTo>
                  <a:close/>
                  <a:moveTo>
                    <a:pt x="281177" y="380477"/>
                  </a:moveTo>
                  <a:lnTo>
                    <a:pt x="311490" y="412880"/>
                  </a:lnTo>
                  <a:lnTo>
                    <a:pt x="229959" y="448419"/>
                  </a:lnTo>
                  <a:lnTo>
                    <a:pt x="192329" y="410790"/>
                  </a:lnTo>
                  <a:close/>
                  <a:moveTo>
                    <a:pt x="113934" y="375251"/>
                  </a:moveTo>
                  <a:lnTo>
                    <a:pt x="142156" y="390930"/>
                  </a:lnTo>
                  <a:lnTo>
                    <a:pt x="190239" y="375251"/>
                  </a:lnTo>
                  <a:lnTo>
                    <a:pt x="190239" y="407654"/>
                  </a:lnTo>
                  <a:lnTo>
                    <a:pt x="142156" y="423333"/>
                  </a:lnTo>
                  <a:lnTo>
                    <a:pt x="113934" y="407654"/>
                  </a:lnTo>
                  <a:close/>
                  <a:moveTo>
                    <a:pt x="20225" y="370564"/>
                  </a:moveTo>
                  <a:cubicBezTo>
                    <a:pt x="20225" y="370564"/>
                    <a:pt x="20225" y="370564"/>
                    <a:pt x="20225" y="403049"/>
                  </a:cubicBezTo>
                  <a:cubicBezTo>
                    <a:pt x="20225" y="403049"/>
                    <a:pt x="20225" y="403049"/>
                    <a:pt x="27809" y="408046"/>
                  </a:cubicBezTo>
                  <a:lnTo>
                    <a:pt x="27809" y="375562"/>
                  </a:lnTo>
                  <a:cubicBezTo>
                    <a:pt x="27809" y="375562"/>
                    <a:pt x="27809" y="375562"/>
                    <a:pt x="20225" y="370564"/>
                  </a:cubicBezTo>
                  <a:close/>
                  <a:moveTo>
                    <a:pt x="320897" y="367934"/>
                  </a:moveTo>
                  <a:lnTo>
                    <a:pt x="320897" y="410790"/>
                  </a:lnTo>
                  <a:lnTo>
                    <a:pt x="288494" y="380477"/>
                  </a:lnTo>
                  <a:lnTo>
                    <a:pt x="295811" y="378387"/>
                  </a:lnTo>
                  <a:lnTo>
                    <a:pt x="306263" y="373161"/>
                  </a:lnTo>
                  <a:close/>
                  <a:moveTo>
                    <a:pt x="0" y="348074"/>
                  </a:moveTo>
                  <a:cubicBezTo>
                    <a:pt x="0" y="348074"/>
                    <a:pt x="0" y="348074"/>
                    <a:pt x="141573" y="430536"/>
                  </a:cubicBezTo>
                  <a:cubicBezTo>
                    <a:pt x="141573" y="430536"/>
                    <a:pt x="141573" y="430536"/>
                    <a:pt x="184551" y="415543"/>
                  </a:cubicBezTo>
                  <a:lnTo>
                    <a:pt x="184551" y="430536"/>
                  </a:lnTo>
                  <a:cubicBezTo>
                    <a:pt x="184551" y="430536"/>
                    <a:pt x="184551" y="430536"/>
                    <a:pt x="217416" y="453026"/>
                  </a:cubicBezTo>
                  <a:cubicBezTo>
                    <a:pt x="217416" y="453026"/>
                    <a:pt x="217416" y="453026"/>
                    <a:pt x="217416" y="483012"/>
                  </a:cubicBezTo>
                  <a:cubicBezTo>
                    <a:pt x="217416" y="483012"/>
                    <a:pt x="217416" y="483012"/>
                    <a:pt x="154214" y="505501"/>
                  </a:cubicBezTo>
                  <a:cubicBezTo>
                    <a:pt x="146629" y="508000"/>
                    <a:pt x="136517" y="508000"/>
                    <a:pt x="128933" y="503003"/>
                  </a:cubicBezTo>
                  <a:cubicBezTo>
                    <a:pt x="128933" y="503003"/>
                    <a:pt x="2528" y="428037"/>
                    <a:pt x="0" y="425538"/>
                  </a:cubicBezTo>
                  <a:cubicBezTo>
                    <a:pt x="0" y="425538"/>
                    <a:pt x="0" y="425538"/>
                    <a:pt x="0" y="348074"/>
                  </a:cubicBezTo>
                  <a:close/>
                  <a:moveTo>
                    <a:pt x="295811" y="337621"/>
                  </a:moveTo>
                  <a:lnTo>
                    <a:pt x="295811" y="370025"/>
                  </a:lnTo>
                  <a:lnTo>
                    <a:pt x="199646" y="403473"/>
                  </a:lnTo>
                  <a:lnTo>
                    <a:pt x="199646" y="370025"/>
                  </a:lnTo>
                  <a:close/>
                  <a:moveTo>
                    <a:pt x="113934" y="332395"/>
                  </a:moveTo>
                  <a:lnTo>
                    <a:pt x="142156" y="348074"/>
                  </a:lnTo>
                  <a:lnTo>
                    <a:pt x="190239" y="332395"/>
                  </a:lnTo>
                  <a:lnTo>
                    <a:pt x="190239" y="365843"/>
                  </a:lnTo>
                  <a:lnTo>
                    <a:pt x="142156" y="380477"/>
                  </a:lnTo>
                  <a:lnTo>
                    <a:pt x="113934" y="365843"/>
                  </a:lnTo>
                  <a:close/>
                  <a:moveTo>
                    <a:pt x="45992" y="332395"/>
                  </a:moveTo>
                  <a:lnTo>
                    <a:pt x="106618" y="370025"/>
                  </a:lnTo>
                  <a:lnTo>
                    <a:pt x="106618" y="403473"/>
                  </a:lnTo>
                  <a:lnTo>
                    <a:pt x="45992" y="365843"/>
                  </a:lnTo>
                  <a:close/>
                  <a:moveTo>
                    <a:pt x="320897" y="330305"/>
                  </a:moveTo>
                  <a:lnTo>
                    <a:pt x="320897" y="362708"/>
                  </a:lnTo>
                  <a:lnTo>
                    <a:pt x="308354" y="367935"/>
                  </a:lnTo>
                  <a:lnTo>
                    <a:pt x="308354" y="335531"/>
                  </a:lnTo>
                  <a:close/>
                  <a:moveTo>
                    <a:pt x="0" y="305218"/>
                  </a:moveTo>
                  <a:lnTo>
                    <a:pt x="35539" y="328213"/>
                  </a:lnTo>
                  <a:lnTo>
                    <a:pt x="35539" y="357481"/>
                  </a:lnTo>
                  <a:lnTo>
                    <a:pt x="0" y="337621"/>
                  </a:lnTo>
                  <a:close/>
                  <a:moveTo>
                    <a:pt x="295811" y="294765"/>
                  </a:moveTo>
                  <a:lnTo>
                    <a:pt x="295811" y="328213"/>
                  </a:lnTo>
                  <a:lnTo>
                    <a:pt x="199646" y="360617"/>
                  </a:lnTo>
                  <a:lnTo>
                    <a:pt x="199646" y="328213"/>
                  </a:lnTo>
                  <a:close/>
                  <a:moveTo>
                    <a:pt x="45992" y="290584"/>
                  </a:moveTo>
                  <a:lnTo>
                    <a:pt x="106618" y="328213"/>
                  </a:lnTo>
                  <a:lnTo>
                    <a:pt x="106618" y="357481"/>
                  </a:lnTo>
                  <a:lnTo>
                    <a:pt x="45992" y="322987"/>
                  </a:lnTo>
                  <a:close/>
                  <a:moveTo>
                    <a:pt x="320897" y="287449"/>
                  </a:moveTo>
                  <a:lnTo>
                    <a:pt x="320897" y="319852"/>
                  </a:lnTo>
                  <a:lnTo>
                    <a:pt x="308354" y="325079"/>
                  </a:lnTo>
                  <a:lnTo>
                    <a:pt x="308354" y="292675"/>
                  </a:lnTo>
                  <a:close/>
                  <a:moveTo>
                    <a:pt x="113934" y="287449"/>
                  </a:moveTo>
                  <a:lnTo>
                    <a:pt x="142156" y="303128"/>
                  </a:lnTo>
                  <a:lnTo>
                    <a:pt x="190239" y="287449"/>
                  </a:lnTo>
                  <a:lnTo>
                    <a:pt x="190239" y="319852"/>
                  </a:lnTo>
                  <a:lnTo>
                    <a:pt x="142156" y="335531"/>
                  </a:lnTo>
                  <a:lnTo>
                    <a:pt x="113934" y="319852"/>
                  </a:lnTo>
                  <a:close/>
                  <a:moveTo>
                    <a:pt x="0" y="262362"/>
                  </a:moveTo>
                  <a:lnTo>
                    <a:pt x="35539" y="282222"/>
                  </a:lnTo>
                  <a:lnTo>
                    <a:pt x="35539" y="315671"/>
                  </a:lnTo>
                  <a:lnTo>
                    <a:pt x="0" y="294765"/>
                  </a:lnTo>
                  <a:close/>
                  <a:moveTo>
                    <a:pt x="295811" y="249819"/>
                  </a:moveTo>
                  <a:lnTo>
                    <a:pt x="295811" y="282222"/>
                  </a:lnTo>
                  <a:lnTo>
                    <a:pt x="199646" y="315671"/>
                  </a:lnTo>
                  <a:lnTo>
                    <a:pt x="199646" y="285358"/>
                  </a:lnTo>
                  <a:close/>
                  <a:moveTo>
                    <a:pt x="45992" y="245638"/>
                  </a:moveTo>
                  <a:lnTo>
                    <a:pt x="106618" y="282222"/>
                  </a:lnTo>
                  <a:lnTo>
                    <a:pt x="106618" y="315671"/>
                  </a:lnTo>
                  <a:lnTo>
                    <a:pt x="45992" y="278041"/>
                  </a:lnTo>
                  <a:close/>
                  <a:moveTo>
                    <a:pt x="320897" y="242502"/>
                  </a:moveTo>
                  <a:lnTo>
                    <a:pt x="320897" y="274905"/>
                  </a:lnTo>
                  <a:lnTo>
                    <a:pt x="308354" y="280132"/>
                  </a:lnTo>
                  <a:lnTo>
                    <a:pt x="308354" y="247728"/>
                  </a:lnTo>
                  <a:close/>
                  <a:moveTo>
                    <a:pt x="190239" y="242502"/>
                  </a:moveTo>
                  <a:lnTo>
                    <a:pt x="190239" y="274905"/>
                  </a:lnTo>
                  <a:lnTo>
                    <a:pt x="142156" y="292675"/>
                  </a:lnTo>
                  <a:lnTo>
                    <a:pt x="113934" y="278041"/>
                  </a:lnTo>
                  <a:lnTo>
                    <a:pt x="113934" y="245638"/>
                  </a:lnTo>
                  <a:lnTo>
                    <a:pt x="142156" y="260271"/>
                  </a:lnTo>
                  <a:close/>
                  <a:moveTo>
                    <a:pt x="0" y="217416"/>
                  </a:moveTo>
                  <a:lnTo>
                    <a:pt x="35539" y="240412"/>
                  </a:lnTo>
                  <a:lnTo>
                    <a:pt x="35539" y="272815"/>
                  </a:lnTo>
                  <a:lnTo>
                    <a:pt x="0" y="249819"/>
                  </a:lnTo>
                  <a:close/>
                  <a:moveTo>
                    <a:pt x="295811" y="208008"/>
                  </a:moveTo>
                  <a:lnTo>
                    <a:pt x="295811" y="240411"/>
                  </a:lnTo>
                  <a:lnTo>
                    <a:pt x="199646" y="272815"/>
                  </a:lnTo>
                  <a:lnTo>
                    <a:pt x="199646" y="240411"/>
                  </a:lnTo>
                  <a:close/>
                  <a:moveTo>
                    <a:pt x="45992" y="202782"/>
                  </a:moveTo>
                  <a:lnTo>
                    <a:pt x="106618" y="237276"/>
                  </a:lnTo>
                  <a:lnTo>
                    <a:pt x="106618" y="269679"/>
                  </a:lnTo>
                  <a:lnTo>
                    <a:pt x="45992" y="233094"/>
                  </a:lnTo>
                  <a:close/>
                  <a:moveTo>
                    <a:pt x="113934" y="199646"/>
                  </a:moveTo>
                  <a:lnTo>
                    <a:pt x="142156" y="215325"/>
                  </a:lnTo>
                  <a:lnTo>
                    <a:pt x="190239" y="199646"/>
                  </a:lnTo>
                  <a:lnTo>
                    <a:pt x="190239" y="233094"/>
                  </a:lnTo>
                  <a:lnTo>
                    <a:pt x="142156" y="247728"/>
                  </a:lnTo>
                  <a:lnTo>
                    <a:pt x="113934" y="233094"/>
                  </a:lnTo>
                  <a:close/>
                  <a:moveTo>
                    <a:pt x="320897" y="197556"/>
                  </a:moveTo>
                  <a:lnTo>
                    <a:pt x="320897" y="229959"/>
                  </a:lnTo>
                  <a:lnTo>
                    <a:pt x="308354" y="235186"/>
                  </a:lnTo>
                  <a:lnTo>
                    <a:pt x="308354" y="202782"/>
                  </a:lnTo>
                  <a:close/>
                  <a:moveTo>
                    <a:pt x="0" y="174560"/>
                  </a:moveTo>
                  <a:lnTo>
                    <a:pt x="35539" y="195465"/>
                  </a:lnTo>
                  <a:lnTo>
                    <a:pt x="35539" y="227869"/>
                  </a:lnTo>
                  <a:lnTo>
                    <a:pt x="0" y="208009"/>
                  </a:lnTo>
                  <a:close/>
                  <a:moveTo>
                    <a:pt x="295811" y="162016"/>
                  </a:moveTo>
                  <a:lnTo>
                    <a:pt x="295811" y="195464"/>
                  </a:lnTo>
                  <a:lnTo>
                    <a:pt x="199646" y="227868"/>
                  </a:lnTo>
                  <a:lnTo>
                    <a:pt x="199646" y="195464"/>
                  </a:lnTo>
                  <a:close/>
                  <a:moveTo>
                    <a:pt x="45992" y="157835"/>
                  </a:moveTo>
                  <a:lnTo>
                    <a:pt x="106618" y="192329"/>
                  </a:lnTo>
                  <a:lnTo>
                    <a:pt x="106618" y="224732"/>
                  </a:lnTo>
                  <a:lnTo>
                    <a:pt x="45992" y="190238"/>
                  </a:lnTo>
                  <a:close/>
                  <a:moveTo>
                    <a:pt x="320897" y="154700"/>
                  </a:moveTo>
                  <a:lnTo>
                    <a:pt x="320897" y="187103"/>
                  </a:lnTo>
                  <a:lnTo>
                    <a:pt x="308354" y="192330"/>
                  </a:lnTo>
                  <a:lnTo>
                    <a:pt x="308354" y="159926"/>
                  </a:lnTo>
                  <a:close/>
                  <a:moveTo>
                    <a:pt x="113934" y="149473"/>
                  </a:moveTo>
                  <a:lnTo>
                    <a:pt x="142156" y="167242"/>
                  </a:lnTo>
                  <a:lnTo>
                    <a:pt x="190239" y="149473"/>
                  </a:lnTo>
                  <a:lnTo>
                    <a:pt x="190239" y="182921"/>
                  </a:lnTo>
                  <a:lnTo>
                    <a:pt x="142156" y="199646"/>
                  </a:lnTo>
                  <a:lnTo>
                    <a:pt x="113934" y="182921"/>
                  </a:lnTo>
                  <a:close/>
                  <a:moveTo>
                    <a:pt x="0" y="129613"/>
                  </a:moveTo>
                  <a:lnTo>
                    <a:pt x="35539" y="149473"/>
                  </a:lnTo>
                  <a:lnTo>
                    <a:pt x="35539" y="182922"/>
                  </a:lnTo>
                  <a:lnTo>
                    <a:pt x="0" y="162016"/>
                  </a:lnTo>
                  <a:close/>
                  <a:moveTo>
                    <a:pt x="295811" y="114979"/>
                  </a:moveTo>
                  <a:lnTo>
                    <a:pt x="295811" y="145292"/>
                  </a:lnTo>
                  <a:lnTo>
                    <a:pt x="199646" y="179786"/>
                  </a:lnTo>
                  <a:lnTo>
                    <a:pt x="199646" y="147382"/>
                  </a:lnTo>
                  <a:close/>
                  <a:moveTo>
                    <a:pt x="45992" y="107663"/>
                  </a:moveTo>
                  <a:lnTo>
                    <a:pt x="106618" y="145292"/>
                  </a:lnTo>
                  <a:lnTo>
                    <a:pt x="106618" y="177696"/>
                  </a:lnTo>
                  <a:lnTo>
                    <a:pt x="45992" y="140066"/>
                  </a:lnTo>
                  <a:close/>
                  <a:moveTo>
                    <a:pt x="320897" y="104527"/>
                  </a:moveTo>
                  <a:lnTo>
                    <a:pt x="320897" y="136930"/>
                  </a:lnTo>
                  <a:lnTo>
                    <a:pt x="308354" y="142157"/>
                  </a:lnTo>
                  <a:lnTo>
                    <a:pt x="308354" y="109753"/>
                  </a:lnTo>
                  <a:close/>
                  <a:moveTo>
                    <a:pt x="0" y="82576"/>
                  </a:moveTo>
                  <a:lnTo>
                    <a:pt x="35539" y="102436"/>
                  </a:lnTo>
                  <a:lnTo>
                    <a:pt x="35539" y="134839"/>
                  </a:lnTo>
                  <a:lnTo>
                    <a:pt x="0" y="114979"/>
                  </a:lnTo>
                  <a:close/>
                  <a:moveTo>
                    <a:pt x="164239" y="12456"/>
                  </a:moveTo>
                  <a:cubicBezTo>
                    <a:pt x="164239" y="12456"/>
                    <a:pt x="164239" y="12456"/>
                    <a:pt x="30321" y="44842"/>
                  </a:cubicBezTo>
                  <a:cubicBezTo>
                    <a:pt x="30321" y="44842"/>
                    <a:pt x="27794" y="47333"/>
                    <a:pt x="27794" y="47333"/>
                  </a:cubicBezTo>
                  <a:cubicBezTo>
                    <a:pt x="27794" y="49824"/>
                    <a:pt x="27794" y="49824"/>
                    <a:pt x="30321" y="49824"/>
                  </a:cubicBezTo>
                  <a:cubicBezTo>
                    <a:pt x="30321" y="49824"/>
                    <a:pt x="30321" y="49824"/>
                    <a:pt x="133918" y="104631"/>
                  </a:cubicBezTo>
                  <a:cubicBezTo>
                    <a:pt x="138971" y="107122"/>
                    <a:pt x="144025" y="107122"/>
                    <a:pt x="149078" y="104631"/>
                  </a:cubicBezTo>
                  <a:cubicBezTo>
                    <a:pt x="149078" y="104631"/>
                    <a:pt x="149078" y="104631"/>
                    <a:pt x="282996" y="62280"/>
                  </a:cubicBezTo>
                  <a:cubicBezTo>
                    <a:pt x="285523" y="59789"/>
                    <a:pt x="285523" y="59789"/>
                    <a:pt x="285523" y="59789"/>
                  </a:cubicBezTo>
                  <a:cubicBezTo>
                    <a:pt x="285523" y="57298"/>
                    <a:pt x="285523" y="57298"/>
                    <a:pt x="282996" y="57298"/>
                  </a:cubicBezTo>
                  <a:cubicBezTo>
                    <a:pt x="282996" y="57298"/>
                    <a:pt x="282996" y="57298"/>
                    <a:pt x="179399" y="12456"/>
                  </a:cubicBezTo>
                  <a:cubicBezTo>
                    <a:pt x="174346" y="9965"/>
                    <a:pt x="169292" y="9965"/>
                    <a:pt x="164239" y="12456"/>
                  </a:cubicBezTo>
                  <a:close/>
                  <a:moveTo>
                    <a:pt x="166765" y="0"/>
                  </a:moveTo>
                  <a:cubicBezTo>
                    <a:pt x="171819" y="0"/>
                    <a:pt x="176872" y="0"/>
                    <a:pt x="181926" y="2491"/>
                  </a:cubicBezTo>
                  <a:cubicBezTo>
                    <a:pt x="181926" y="2491"/>
                    <a:pt x="181926" y="2491"/>
                    <a:pt x="308263" y="52315"/>
                  </a:cubicBezTo>
                  <a:cubicBezTo>
                    <a:pt x="315843" y="54807"/>
                    <a:pt x="320897" y="62280"/>
                    <a:pt x="320897" y="72245"/>
                  </a:cubicBezTo>
                  <a:cubicBezTo>
                    <a:pt x="320897" y="72245"/>
                    <a:pt x="320897" y="72245"/>
                    <a:pt x="320897" y="89684"/>
                  </a:cubicBezTo>
                  <a:lnTo>
                    <a:pt x="141498" y="149473"/>
                  </a:lnTo>
                  <a:cubicBezTo>
                    <a:pt x="141498" y="149473"/>
                    <a:pt x="141498" y="149473"/>
                    <a:pt x="0" y="69754"/>
                  </a:cubicBezTo>
                  <a:cubicBezTo>
                    <a:pt x="0" y="69754"/>
                    <a:pt x="0" y="69754"/>
                    <a:pt x="0" y="54807"/>
                  </a:cubicBezTo>
                  <a:cubicBezTo>
                    <a:pt x="0" y="47333"/>
                    <a:pt x="7580" y="39859"/>
                    <a:pt x="15160" y="37368"/>
                  </a:cubicBezTo>
                  <a:cubicBezTo>
                    <a:pt x="15160" y="37368"/>
                    <a:pt x="15160" y="37368"/>
                    <a:pt x="166765" y="0"/>
                  </a:cubicBezTo>
                  <a:close/>
                </a:path>
              </a:pathLst>
            </a:custGeom>
            <a:solidFill>
              <a:sysClr val="window" lastClr="FFFFFF"/>
            </a:solidFill>
            <a:ln>
              <a:noFill/>
            </a:ln>
            <a:extLst/>
          </p:spPr>
          <p:txBody>
            <a:bodyPr vert="horz" wrap="square" lIns="96435" tIns="48218" rIns="96435" bIns="48218"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898">
                <a:solidFill>
                  <a:prstClr val="black"/>
                </a:solidFill>
                <a:latin typeface="Arial"/>
              </a:endParaRPr>
            </a:p>
          </p:txBody>
        </p:sp>
        <p:sp>
          <p:nvSpPr>
            <p:cNvPr id="22" name="文本框 21"/>
            <p:cNvSpPr txBox="1"/>
            <p:nvPr/>
          </p:nvSpPr>
          <p:spPr>
            <a:xfrm>
              <a:off x="4033534" y="3495282"/>
              <a:ext cx="3744855" cy="844251"/>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a:extLst>
              <a:ext uri="{FF2B5EF4-FFF2-40B4-BE49-F238E27FC236}">
                <a16:creationId xmlns="" xmlns:a16="http://schemas.microsoft.com/office/drawing/2014/main" id="{A31BB022-C1C5-446A-A6D4-C11513A5BFE3}"/>
              </a:ext>
            </a:extLst>
          </p:cNvPr>
          <p:cNvGrpSpPr/>
          <p:nvPr/>
        </p:nvGrpSpPr>
        <p:grpSpPr>
          <a:xfrm>
            <a:off x="1483459" y="4478433"/>
            <a:ext cx="6441157" cy="1611460"/>
            <a:chOff x="1406282" y="4246450"/>
            <a:chExt cx="6107506" cy="1527987"/>
          </a:xfrm>
        </p:grpSpPr>
        <p:sp>
          <p:nvSpPr>
            <p:cNvPr id="8" name="Freeform 5"/>
            <p:cNvSpPr/>
            <p:nvPr/>
          </p:nvSpPr>
          <p:spPr>
            <a:xfrm>
              <a:off x="1406282" y="4489351"/>
              <a:ext cx="6107506" cy="1265155"/>
            </a:xfrm>
            <a:custGeom>
              <a:avLst/>
              <a:gdLst>
                <a:gd name="connsiteX0" fmla="*/ 1118432 w 8387064"/>
                <a:gd name="connsiteY0" fmla="*/ 0 h 1737360"/>
                <a:gd name="connsiteX1" fmla="*/ 1508467 w 8387064"/>
                <a:gd name="connsiteY1" fmla="*/ 0 h 1737360"/>
                <a:gd name="connsiteX2" fmla="*/ 3139279 w 8387064"/>
                <a:gd name="connsiteY2" fmla="*/ 0 h 1737360"/>
                <a:gd name="connsiteX3" fmla="*/ 3529314 w 8387064"/>
                <a:gd name="connsiteY3" fmla="*/ 0 h 1737360"/>
                <a:gd name="connsiteX4" fmla="*/ 4857750 w 8387064"/>
                <a:gd name="connsiteY4" fmla="*/ 0 h 1737360"/>
                <a:gd name="connsiteX5" fmla="*/ 6366217 w 8387064"/>
                <a:gd name="connsiteY5" fmla="*/ 0 h 1737360"/>
                <a:gd name="connsiteX6" fmla="*/ 6878597 w 8387064"/>
                <a:gd name="connsiteY6" fmla="*/ 0 h 1737360"/>
                <a:gd name="connsiteX7" fmla="*/ 8387064 w 8387064"/>
                <a:gd name="connsiteY7" fmla="*/ 0 h 1737360"/>
                <a:gd name="connsiteX8" fmla="*/ 8387064 w 8387064"/>
                <a:gd name="connsiteY8" fmla="*/ 9236 h 1737360"/>
                <a:gd name="connsiteX9" fmla="*/ 7268632 w 8387064"/>
                <a:gd name="connsiteY9" fmla="*/ 1737360 h 1737360"/>
                <a:gd name="connsiteX10" fmla="*/ 6878597 w 8387064"/>
                <a:gd name="connsiteY10" fmla="*/ 1737360 h 1737360"/>
                <a:gd name="connsiteX11" fmla="*/ 5247785 w 8387064"/>
                <a:gd name="connsiteY11" fmla="*/ 1737360 h 1737360"/>
                <a:gd name="connsiteX12" fmla="*/ 4857750 w 8387064"/>
                <a:gd name="connsiteY12" fmla="*/ 1737360 h 1737360"/>
                <a:gd name="connsiteX13" fmla="*/ 3529314 w 8387064"/>
                <a:gd name="connsiteY13" fmla="*/ 1737360 h 1737360"/>
                <a:gd name="connsiteX14" fmla="*/ 2020847 w 8387064"/>
                <a:gd name="connsiteY14" fmla="*/ 1737360 h 1737360"/>
                <a:gd name="connsiteX15" fmla="*/ 1508467 w 8387064"/>
                <a:gd name="connsiteY15" fmla="*/ 1737360 h 1737360"/>
                <a:gd name="connsiteX16" fmla="*/ 0 w 8387064"/>
                <a:gd name="connsiteY16" fmla="*/ 1737360 h 1737360"/>
                <a:gd name="connsiteX17" fmla="*/ 0 w 8387064"/>
                <a:gd name="connsiteY17" fmla="*/ 1728124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87064" h="1737360">
                  <a:moveTo>
                    <a:pt x="1118432" y="0"/>
                  </a:moveTo>
                  <a:lnTo>
                    <a:pt x="1508467" y="0"/>
                  </a:lnTo>
                  <a:lnTo>
                    <a:pt x="3139279" y="0"/>
                  </a:lnTo>
                  <a:lnTo>
                    <a:pt x="3529314" y="0"/>
                  </a:lnTo>
                  <a:lnTo>
                    <a:pt x="4857750" y="0"/>
                  </a:lnTo>
                  <a:lnTo>
                    <a:pt x="6366217" y="0"/>
                  </a:lnTo>
                  <a:lnTo>
                    <a:pt x="6878597" y="0"/>
                  </a:lnTo>
                  <a:lnTo>
                    <a:pt x="8387064" y="0"/>
                  </a:lnTo>
                  <a:lnTo>
                    <a:pt x="8387064" y="9236"/>
                  </a:lnTo>
                  <a:lnTo>
                    <a:pt x="7268632" y="1737360"/>
                  </a:lnTo>
                  <a:lnTo>
                    <a:pt x="6878597" y="1737360"/>
                  </a:lnTo>
                  <a:lnTo>
                    <a:pt x="5247785" y="1737360"/>
                  </a:lnTo>
                  <a:lnTo>
                    <a:pt x="4857750" y="1737360"/>
                  </a:lnTo>
                  <a:lnTo>
                    <a:pt x="3529314" y="1737360"/>
                  </a:lnTo>
                  <a:lnTo>
                    <a:pt x="2020847" y="1737360"/>
                  </a:lnTo>
                  <a:lnTo>
                    <a:pt x="1508467" y="1737360"/>
                  </a:lnTo>
                  <a:lnTo>
                    <a:pt x="0" y="1737360"/>
                  </a:lnTo>
                  <a:lnTo>
                    <a:pt x="0" y="1728124"/>
                  </a:lnTo>
                  <a:close/>
                </a:path>
              </a:pathLst>
            </a:custGeom>
            <a:solidFill>
              <a:srgbClr val="F2F2F2"/>
            </a:solidFill>
            <a:ln w="38100" cap="flat" cmpd="sng" algn="ctr">
              <a:solidFill>
                <a:schemeClr val="accent2"/>
              </a:solidFill>
              <a:prstDash val="solid"/>
              <a:miter lim="800000"/>
            </a:ln>
            <a:effectLst/>
          </p:spPr>
          <p:txBody>
            <a:bodyPr lIns="1898333" rtlCol="0" anchor="ctr"/>
            <a:lstStyle/>
            <a:p>
              <a:pPr defTabSz="482163">
                <a:lnSpc>
                  <a:spcPct val="150000"/>
                </a:lnSpc>
                <a:defRPr/>
              </a:pPr>
              <a:endParaRPr lang="zh-CN" altLang="en-US" sz="1266" kern="0" dirty="0">
                <a:solidFill>
                  <a:prstClr val="black">
                    <a:lumMod val="100000"/>
                  </a:prstClr>
                </a:solidFill>
                <a:latin typeface="Arial"/>
              </a:endParaRPr>
            </a:p>
          </p:txBody>
        </p:sp>
        <p:sp>
          <p:nvSpPr>
            <p:cNvPr id="9" name="Oval 9"/>
            <p:cNvSpPr/>
            <p:nvPr/>
          </p:nvSpPr>
          <p:spPr>
            <a:xfrm>
              <a:off x="2204447" y="4667124"/>
              <a:ext cx="858807" cy="858807"/>
            </a:xfrm>
            <a:prstGeom prst="ellipse">
              <a:avLst/>
            </a:prstGeom>
            <a:solidFill>
              <a:schemeClr val="accent2"/>
            </a:solidFill>
            <a:ln w="38100" cap="flat" cmpd="sng" algn="ctr">
              <a:solidFill>
                <a:sysClr val="window" lastClr="FFFFFF"/>
              </a:solidFill>
              <a:prstDash val="solid"/>
              <a:miter lim="800000"/>
            </a:ln>
            <a:effectLst/>
          </p:spPr>
          <p:txBody>
            <a:bodyPr rtlCol="0" anchor="ctr"/>
            <a:lstStyle/>
            <a:p>
              <a:pPr algn="ctr" defTabSz="482163">
                <a:defRPr/>
              </a:pPr>
              <a:endParaRPr lang="uk-UA" sz="1266" kern="0">
                <a:solidFill>
                  <a:prstClr val="white"/>
                </a:solidFill>
                <a:latin typeface="Arial"/>
                <a:ea typeface="微软雅黑"/>
              </a:endParaRPr>
            </a:p>
          </p:txBody>
        </p:sp>
        <p:sp>
          <p:nvSpPr>
            <p:cNvPr id="10" name="TextBox 8"/>
            <p:cNvSpPr txBox="1"/>
            <p:nvPr/>
          </p:nvSpPr>
          <p:spPr>
            <a:xfrm rot="18165474">
              <a:off x="835509" y="4843581"/>
              <a:ext cx="1527987" cy="333725"/>
            </a:xfrm>
            <a:prstGeom prst="rect">
              <a:avLst/>
            </a:prstGeom>
            <a:noFill/>
          </p:spPr>
          <p:txBody>
            <a:bodyPr wrap="square" rtlCol="0">
              <a:spAutoFit/>
            </a:bodyPr>
            <a:lstStyle/>
            <a:p>
              <a:pPr algn="ctr" defTabSz="482163"/>
              <a:r>
                <a:rPr lang="zh-CN" altLang="en-US" sz="1687" b="1" dirty="0">
                  <a:solidFill>
                    <a:schemeClr val="accent2"/>
                  </a:solidFill>
                  <a:latin typeface="Arial"/>
                </a:rPr>
                <a:t>输入你的标题</a:t>
              </a:r>
            </a:p>
          </p:txBody>
        </p:sp>
        <p:sp>
          <p:nvSpPr>
            <p:cNvPr id="19" name="university18"/>
            <p:cNvSpPr>
              <a:spLocks noChangeAspect="1"/>
            </p:cNvSpPr>
            <p:nvPr/>
          </p:nvSpPr>
          <p:spPr bwMode="auto">
            <a:xfrm>
              <a:off x="2470296" y="4927869"/>
              <a:ext cx="327109" cy="381053"/>
            </a:xfrm>
            <a:custGeom>
              <a:avLst/>
              <a:gdLst>
                <a:gd name="T0" fmla="*/ 107 w 118"/>
                <a:gd name="T1" fmla="*/ 127 h 138"/>
                <a:gd name="T2" fmla="*/ 101 w 118"/>
                <a:gd name="T3" fmla="*/ 53 h 138"/>
                <a:gd name="T4" fmla="*/ 64 w 118"/>
                <a:gd name="T5" fmla="*/ 30 h 138"/>
                <a:gd name="T6" fmla="*/ 82 w 118"/>
                <a:gd name="T7" fmla="*/ 26 h 138"/>
                <a:gd name="T8" fmla="*/ 88 w 118"/>
                <a:gd name="T9" fmla="*/ 9 h 138"/>
                <a:gd name="T10" fmla="*/ 64 w 118"/>
                <a:gd name="T11" fmla="*/ 4 h 138"/>
                <a:gd name="T12" fmla="*/ 53 w 118"/>
                <a:gd name="T13" fmla="*/ 5 h 138"/>
                <a:gd name="T14" fmla="*/ 27 w 118"/>
                <a:gd name="T15" fmla="*/ 53 h 138"/>
                <a:gd name="T16" fmla="*/ 11 w 118"/>
                <a:gd name="T17" fmla="*/ 59 h 138"/>
                <a:gd name="T18" fmla="*/ 5 w 118"/>
                <a:gd name="T19" fmla="*/ 127 h 138"/>
                <a:gd name="T20" fmla="*/ 5 w 118"/>
                <a:gd name="T21" fmla="*/ 138 h 138"/>
                <a:gd name="T22" fmla="*/ 118 w 118"/>
                <a:gd name="T23" fmla="*/ 133 h 138"/>
                <a:gd name="T24" fmla="*/ 50 w 118"/>
                <a:gd name="T25" fmla="*/ 64 h 138"/>
                <a:gd name="T26" fmla="*/ 68 w 118"/>
                <a:gd name="T27" fmla="*/ 76 h 138"/>
                <a:gd name="T28" fmla="*/ 50 w 118"/>
                <a:gd name="T29" fmla="*/ 64 h 138"/>
                <a:gd name="T30" fmla="*/ 68 w 118"/>
                <a:gd name="T31" fmla="*/ 111 h 138"/>
                <a:gd name="T32" fmla="*/ 50 w 118"/>
                <a:gd name="T33" fmla="*/ 123 h 138"/>
                <a:gd name="T34" fmla="*/ 78 w 118"/>
                <a:gd name="T35" fmla="*/ 111 h 138"/>
                <a:gd name="T36" fmla="*/ 96 w 118"/>
                <a:gd name="T37" fmla="*/ 123 h 138"/>
                <a:gd name="T38" fmla="*/ 78 w 118"/>
                <a:gd name="T39" fmla="*/ 111 h 138"/>
                <a:gd name="T40" fmla="*/ 78 w 118"/>
                <a:gd name="T41" fmla="*/ 100 h 138"/>
                <a:gd name="T42" fmla="*/ 96 w 118"/>
                <a:gd name="T43" fmla="*/ 87 h 138"/>
                <a:gd name="T44" fmla="*/ 68 w 118"/>
                <a:gd name="T45" fmla="*/ 87 h 138"/>
                <a:gd name="T46" fmla="*/ 50 w 118"/>
                <a:gd name="T47" fmla="*/ 100 h 138"/>
                <a:gd name="T48" fmla="*/ 68 w 118"/>
                <a:gd name="T49" fmla="*/ 87 h 138"/>
                <a:gd name="T50" fmla="*/ 22 w 118"/>
                <a:gd name="T51" fmla="*/ 100 h 138"/>
                <a:gd name="T52" fmla="*/ 40 w 118"/>
                <a:gd name="T53" fmla="*/ 87 h 138"/>
                <a:gd name="T54" fmla="*/ 22 w 118"/>
                <a:gd name="T55" fmla="*/ 111 h 138"/>
                <a:gd name="T56" fmla="*/ 40 w 118"/>
                <a:gd name="T57" fmla="*/ 123 h 138"/>
                <a:gd name="T58" fmla="*/ 22 w 118"/>
                <a:gd name="T59" fmla="*/ 111 h 138"/>
                <a:gd name="T60" fmla="*/ 78 w 118"/>
                <a:gd name="T61" fmla="*/ 76 h 138"/>
                <a:gd name="T62" fmla="*/ 96 w 118"/>
                <a:gd name="T63" fmla="*/ 64 h 138"/>
                <a:gd name="T64" fmla="*/ 22 w 118"/>
                <a:gd name="T65" fmla="*/ 64 h 138"/>
                <a:gd name="T66" fmla="*/ 40 w 118"/>
                <a:gd name="T67" fmla="*/ 76 h 138"/>
                <a:gd name="T68" fmla="*/ 22 w 118"/>
                <a:gd name="T69" fmla="*/ 64 h 138"/>
                <a:gd name="T70" fmla="*/ 22 w 118"/>
                <a:gd name="T71" fmla="*/ 6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38">
                  <a:moveTo>
                    <a:pt x="112" y="127"/>
                  </a:moveTo>
                  <a:cubicBezTo>
                    <a:pt x="107" y="127"/>
                    <a:pt x="107" y="127"/>
                    <a:pt x="107" y="127"/>
                  </a:cubicBezTo>
                  <a:cubicBezTo>
                    <a:pt x="107" y="59"/>
                    <a:pt x="107" y="59"/>
                    <a:pt x="107" y="59"/>
                  </a:cubicBezTo>
                  <a:cubicBezTo>
                    <a:pt x="107" y="56"/>
                    <a:pt x="104" y="53"/>
                    <a:pt x="101" y="53"/>
                  </a:cubicBezTo>
                  <a:cubicBezTo>
                    <a:pt x="90" y="53"/>
                    <a:pt x="90" y="53"/>
                    <a:pt x="90" y="53"/>
                  </a:cubicBezTo>
                  <a:cubicBezTo>
                    <a:pt x="87" y="42"/>
                    <a:pt x="77" y="33"/>
                    <a:pt x="64" y="30"/>
                  </a:cubicBezTo>
                  <a:cubicBezTo>
                    <a:pt x="64" y="26"/>
                    <a:pt x="64" y="26"/>
                    <a:pt x="64" y="26"/>
                  </a:cubicBezTo>
                  <a:cubicBezTo>
                    <a:pt x="82" y="26"/>
                    <a:pt x="82" y="26"/>
                    <a:pt x="82" y="26"/>
                  </a:cubicBezTo>
                  <a:cubicBezTo>
                    <a:pt x="85" y="26"/>
                    <a:pt x="88" y="24"/>
                    <a:pt x="88" y="21"/>
                  </a:cubicBezTo>
                  <a:cubicBezTo>
                    <a:pt x="88" y="9"/>
                    <a:pt x="88" y="9"/>
                    <a:pt x="88" y="9"/>
                  </a:cubicBezTo>
                  <a:cubicBezTo>
                    <a:pt x="88" y="6"/>
                    <a:pt x="85" y="4"/>
                    <a:pt x="82" y="4"/>
                  </a:cubicBezTo>
                  <a:cubicBezTo>
                    <a:pt x="64" y="4"/>
                    <a:pt x="64" y="4"/>
                    <a:pt x="64" y="4"/>
                  </a:cubicBezTo>
                  <a:cubicBezTo>
                    <a:pt x="63" y="2"/>
                    <a:pt x="61" y="0"/>
                    <a:pt x="59" y="0"/>
                  </a:cubicBezTo>
                  <a:cubicBezTo>
                    <a:pt x="56" y="0"/>
                    <a:pt x="53" y="3"/>
                    <a:pt x="53" y="5"/>
                  </a:cubicBezTo>
                  <a:cubicBezTo>
                    <a:pt x="53" y="30"/>
                    <a:pt x="53" y="30"/>
                    <a:pt x="53" y="30"/>
                  </a:cubicBezTo>
                  <a:cubicBezTo>
                    <a:pt x="40" y="32"/>
                    <a:pt x="29" y="42"/>
                    <a:pt x="27" y="53"/>
                  </a:cubicBezTo>
                  <a:cubicBezTo>
                    <a:pt x="16" y="53"/>
                    <a:pt x="16" y="53"/>
                    <a:pt x="16" y="53"/>
                  </a:cubicBezTo>
                  <a:cubicBezTo>
                    <a:pt x="13" y="53"/>
                    <a:pt x="11" y="56"/>
                    <a:pt x="11" y="59"/>
                  </a:cubicBezTo>
                  <a:cubicBezTo>
                    <a:pt x="11" y="127"/>
                    <a:pt x="11" y="127"/>
                    <a:pt x="11" y="127"/>
                  </a:cubicBezTo>
                  <a:cubicBezTo>
                    <a:pt x="5" y="127"/>
                    <a:pt x="5" y="127"/>
                    <a:pt x="5" y="127"/>
                  </a:cubicBezTo>
                  <a:cubicBezTo>
                    <a:pt x="3" y="127"/>
                    <a:pt x="0" y="130"/>
                    <a:pt x="0" y="133"/>
                  </a:cubicBezTo>
                  <a:cubicBezTo>
                    <a:pt x="0" y="136"/>
                    <a:pt x="3" y="138"/>
                    <a:pt x="5" y="138"/>
                  </a:cubicBezTo>
                  <a:cubicBezTo>
                    <a:pt x="113" y="138"/>
                    <a:pt x="113" y="138"/>
                    <a:pt x="113" y="138"/>
                  </a:cubicBezTo>
                  <a:cubicBezTo>
                    <a:pt x="116" y="138"/>
                    <a:pt x="118" y="136"/>
                    <a:pt x="118" y="133"/>
                  </a:cubicBezTo>
                  <a:cubicBezTo>
                    <a:pt x="118" y="130"/>
                    <a:pt x="116" y="127"/>
                    <a:pt x="112" y="127"/>
                  </a:cubicBezTo>
                  <a:close/>
                  <a:moveTo>
                    <a:pt x="50" y="64"/>
                  </a:moveTo>
                  <a:cubicBezTo>
                    <a:pt x="68" y="64"/>
                    <a:pt x="68" y="64"/>
                    <a:pt x="68" y="64"/>
                  </a:cubicBezTo>
                  <a:cubicBezTo>
                    <a:pt x="68" y="76"/>
                    <a:pt x="68" y="76"/>
                    <a:pt x="68" y="76"/>
                  </a:cubicBezTo>
                  <a:cubicBezTo>
                    <a:pt x="50" y="76"/>
                    <a:pt x="50" y="76"/>
                    <a:pt x="50" y="76"/>
                  </a:cubicBezTo>
                  <a:lnTo>
                    <a:pt x="50" y="64"/>
                  </a:lnTo>
                  <a:close/>
                  <a:moveTo>
                    <a:pt x="50" y="111"/>
                  </a:moveTo>
                  <a:cubicBezTo>
                    <a:pt x="68" y="111"/>
                    <a:pt x="68" y="111"/>
                    <a:pt x="68" y="111"/>
                  </a:cubicBezTo>
                  <a:cubicBezTo>
                    <a:pt x="68" y="123"/>
                    <a:pt x="68" y="123"/>
                    <a:pt x="68" y="123"/>
                  </a:cubicBezTo>
                  <a:cubicBezTo>
                    <a:pt x="50" y="123"/>
                    <a:pt x="50" y="123"/>
                    <a:pt x="50" y="123"/>
                  </a:cubicBezTo>
                  <a:lnTo>
                    <a:pt x="50" y="111"/>
                  </a:lnTo>
                  <a:close/>
                  <a:moveTo>
                    <a:pt x="78" y="111"/>
                  </a:moveTo>
                  <a:cubicBezTo>
                    <a:pt x="96" y="111"/>
                    <a:pt x="96" y="111"/>
                    <a:pt x="96" y="111"/>
                  </a:cubicBezTo>
                  <a:cubicBezTo>
                    <a:pt x="96" y="123"/>
                    <a:pt x="96" y="123"/>
                    <a:pt x="96" y="123"/>
                  </a:cubicBezTo>
                  <a:cubicBezTo>
                    <a:pt x="78" y="123"/>
                    <a:pt x="78" y="123"/>
                    <a:pt x="78" y="123"/>
                  </a:cubicBezTo>
                  <a:lnTo>
                    <a:pt x="78" y="111"/>
                  </a:lnTo>
                  <a:close/>
                  <a:moveTo>
                    <a:pt x="96" y="100"/>
                  </a:moveTo>
                  <a:cubicBezTo>
                    <a:pt x="78" y="100"/>
                    <a:pt x="78" y="100"/>
                    <a:pt x="78" y="100"/>
                  </a:cubicBezTo>
                  <a:cubicBezTo>
                    <a:pt x="78" y="87"/>
                    <a:pt x="78" y="87"/>
                    <a:pt x="78" y="87"/>
                  </a:cubicBezTo>
                  <a:cubicBezTo>
                    <a:pt x="96" y="87"/>
                    <a:pt x="96" y="87"/>
                    <a:pt x="96" y="87"/>
                  </a:cubicBezTo>
                  <a:cubicBezTo>
                    <a:pt x="96" y="100"/>
                    <a:pt x="96" y="100"/>
                    <a:pt x="96" y="100"/>
                  </a:cubicBezTo>
                  <a:close/>
                  <a:moveTo>
                    <a:pt x="68" y="87"/>
                  </a:moveTo>
                  <a:cubicBezTo>
                    <a:pt x="68" y="100"/>
                    <a:pt x="68" y="100"/>
                    <a:pt x="68" y="100"/>
                  </a:cubicBezTo>
                  <a:cubicBezTo>
                    <a:pt x="50" y="100"/>
                    <a:pt x="50" y="100"/>
                    <a:pt x="50" y="100"/>
                  </a:cubicBezTo>
                  <a:cubicBezTo>
                    <a:pt x="50" y="87"/>
                    <a:pt x="50" y="87"/>
                    <a:pt x="50" y="87"/>
                  </a:cubicBezTo>
                  <a:lnTo>
                    <a:pt x="68" y="87"/>
                  </a:lnTo>
                  <a:close/>
                  <a:moveTo>
                    <a:pt x="40" y="100"/>
                  </a:moveTo>
                  <a:cubicBezTo>
                    <a:pt x="22" y="100"/>
                    <a:pt x="22" y="100"/>
                    <a:pt x="22" y="100"/>
                  </a:cubicBezTo>
                  <a:cubicBezTo>
                    <a:pt x="22" y="87"/>
                    <a:pt x="22" y="87"/>
                    <a:pt x="22" y="87"/>
                  </a:cubicBezTo>
                  <a:cubicBezTo>
                    <a:pt x="40" y="87"/>
                    <a:pt x="40" y="87"/>
                    <a:pt x="40" y="87"/>
                  </a:cubicBezTo>
                  <a:lnTo>
                    <a:pt x="40" y="100"/>
                  </a:lnTo>
                  <a:close/>
                  <a:moveTo>
                    <a:pt x="22" y="111"/>
                  </a:moveTo>
                  <a:cubicBezTo>
                    <a:pt x="40" y="111"/>
                    <a:pt x="40" y="111"/>
                    <a:pt x="40" y="111"/>
                  </a:cubicBezTo>
                  <a:cubicBezTo>
                    <a:pt x="40" y="123"/>
                    <a:pt x="40" y="123"/>
                    <a:pt x="40" y="123"/>
                  </a:cubicBezTo>
                  <a:cubicBezTo>
                    <a:pt x="22" y="123"/>
                    <a:pt x="22" y="123"/>
                    <a:pt x="22" y="123"/>
                  </a:cubicBezTo>
                  <a:cubicBezTo>
                    <a:pt x="22" y="111"/>
                    <a:pt x="22" y="111"/>
                    <a:pt x="22" y="111"/>
                  </a:cubicBezTo>
                  <a:close/>
                  <a:moveTo>
                    <a:pt x="96" y="76"/>
                  </a:moveTo>
                  <a:cubicBezTo>
                    <a:pt x="78" y="76"/>
                    <a:pt x="78" y="76"/>
                    <a:pt x="78" y="76"/>
                  </a:cubicBezTo>
                  <a:cubicBezTo>
                    <a:pt x="78" y="64"/>
                    <a:pt x="78" y="64"/>
                    <a:pt x="78" y="64"/>
                  </a:cubicBezTo>
                  <a:cubicBezTo>
                    <a:pt x="96" y="64"/>
                    <a:pt x="96" y="64"/>
                    <a:pt x="96" y="64"/>
                  </a:cubicBezTo>
                  <a:cubicBezTo>
                    <a:pt x="96" y="76"/>
                    <a:pt x="96" y="76"/>
                    <a:pt x="96" y="76"/>
                  </a:cubicBezTo>
                  <a:close/>
                  <a:moveTo>
                    <a:pt x="22" y="64"/>
                  </a:moveTo>
                  <a:cubicBezTo>
                    <a:pt x="40" y="64"/>
                    <a:pt x="40" y="64"/>
                    <a:pt x="40" y="64"/>
                  </a:cubicBezTo>
                  <a:cubicBezTo>
                    <a:pt x="40" y="76"/>
                    <a:pt x="40" y="76"/>
                    <a:pt x="40" y="76"/>
                  </a:cubicBezTo>
                  <a:cubicBezTo>
                    <a:pt x="22" y="76"/>
                    <a:pt x="22" y="76"/>
                    <a:pt x="22" y="76"/>
                  </a:cubicBezTo>
                  <a:cubicBezTo>
                    <a:pt x="22" y="64"/>
                    <a:pt x="22" y="64"/>
                    <a:pt x="22" y="64"/>
                  </a:cubicBezTo>
                  <a:close/>
                  <a:moveTo>
                    <a:pt x="22" y="64"/>
                  </a:moveTo>
                  <a:cubicBezTo>
                    <a:pt x="22" y="64"/>
                    <a:pt x="22" y="64"/>
                    <a:pt x="22" y="64"/>
                  </a:cubicBezTo>
                </a:path>
              </a:pathLst>
            </a:custGeom>
            <a:solidFill>
              <a:sysClr val="window" lastClr="FFFFFF"/>
            </a:solidFill>
            <a:ln>
              <a:noFill/>
            </a:ln>
            <a:extLst/>
          </p:spPr>
          <p:txBody>
            <a:bodyPr vert="horz" wrap="square" lIns="96435" tIns="48218" rIns="96435" bIns="4821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898">
                <a:solidFill>
                  <a:prstClr val="black"/>
                </a:solidFill>
                <a:latin typeface="Arial"/>
              </a:endParaRPr>
            </a:p>
          </p:txBody>
        </p:sp>
        <p:sp>
          <p:nvSpPr>
            <p:cNvPr id="23" name="文本框 22"/>
            <p:cNvSpPr txBox="1"/>
            <p:nvPr/>
          </p:nvSpPr>
          <p:spPr>
            <a:xfrm>
              <a:off x="3159931" y="4817180"/>
              <a:ext cx="3744855" cy="844251"/>
            </a:xfrm>
            <a:prstGeom prst="rect">
              <a:avLst/>
            </a:prstGeom>
            <a:noFill/>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PA_1">
            <a:extLst>
              <a:ext uri="{FF2B5EF4-FFF2-40B4-BE49-F238E27FC236}">
                <a16:creationId xmlns="" xmlns:a16="http://schemas.microsoft.com/office/drawing/2014/main" id="{FDFF8FE7-C649-45F2-9AF4-873DE9C45082}"/>
              </a:ext>
            </a:extLst>
          </p:cNvPr>
          <p:cNvGrpSpPr/>
          <p:nvPr>
            <p:custDataLst>
              <p:tags r:id="rId1"/>
            </p:custDataLst>
          </p:nvPr>
        </p:nvGrpSpPr>
        <p:grpSpPr>
          <a:xfrm>
            <a:off x="6992911" y="-2267506"/>
            <a:ext cx="5453884" cy="8336379"/>
            <a:chOff x="6630345" y="-2150050"/>
            <a:chExt cx="5171374" cy="7904556"/>
          </a:xfrm>
        </p:grpSpPr>
        <p:grpSp>
          <p:nvGrpSpPr>
            <p:cNvPr id="26" name="组合 25">
              <a:extLst>
                <a:ext uri="{FF2B5EF4-FFF2-40B4-BE49-F238E27FC236}">
                  <a16:creationId xmlns="" xmlns:a16="http://schemas.microsoft.com/office/drawing/2014/main" id="{615BBDAD-A302-48DC-8AD7-B533A0D87A05}"/>
                </a:ext>
              </a:extLst>
            </p:cNvPr>
            <p:cNvGrpSpPr/>
            <p:nvPr/>
          </p:nvGrpSpPr>
          <p:grpSpPr>
            <a:xfrm>
              <a:off x="6630345" y="4489351"/>
              <a:ext cx="5171373" cy="1265155"/>
              <a:chOff x="6630345" y="4489351"/>
              <a:chExt cx="5171373" cy="1265155"/>
            </a:xfrm>
          </p:grpSpPr>
          <p:sp>
            <p:nvSpPr>
              <p:cNvPr id="11" name="Freeform 29"/>
              <p:cNvSpPr/>
              <p:nvPr/>
            </p:nvSpPr>
            <p:spPr>
              <a:xfrm>
                <a:off x="6630345" y="4489351"/>
                <a:ext cx="5171373" cy="1265155"/>
              </a:xfrm>
              <a:custGeom>
                <a:avLst/>
                <a:gdLst>
                  <a:gd name="connsiteX0" fmla="*/ 1124409 w 7101530"/>
                  <a:gd name="connsiteY0" fmla="*/ 0 h 1737360"/>
                  <a:gd name="connsiteX1" fmla="*/ 5977121 w 7101530"/>
                  <a:gd name="connsiteY1" fmla="*/ 0 h 1737360"/>
                  <a:gd name="connsiteX2" fmla="*/ 7101530 w 7101530"/>
                  <a:gd name="connsiteY2" fmla="*/ 1737360 h 1737360"/>
                  <a:gd name="connsiteX3" fmla="*/ 0 w 7101530"/>
                  <a:gd name="connsiteY3" fmla="*/ 1737360 h 1737360"/>
                  <a:gd name="connsiteX4" fmla="*/ 1124409 w 7101530"/>
                  <a:gd name="connsiteY4" fmla="*/ 0 h 1737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1530" h="1737360">
                    <a:moveTo>
                      <a:pt x="1124409" y="0"/>
                    </a:moveTo>
                    <a:lnTo>
                      <a:pt x="5977121" y="0"/>
                    </a:lnTo>
                    <a:lnTo>
                      <a:pt x="7101530" y="1737360"/>
                    </a:lnTo>
                    <a:lnTo>
                      <a:pt x="0" y="1737360"/>
                    </a:lnTo>
                    <a:lnTo>
                      <a:pt x="1124409" y="0"/>
                    </a:lnTo>
                    <a:close/>
                  </a:path>
                </a:pathLst>
              </a:custGeom>
              <a:solidFill>
                <a:schemeClr val="accent2"/>
              </a:solidFill>
              <a:ln w="38100" cap="flat" cmpd="sng" algn="ctr">
                <a:solidFill>
                  <a:srgbClr val="F2F2F2"/>
                </a:solidFill>
                <a:prstDash val="solid"/>
                <a:miter lim="800000"/>
              </a:ln>
              <a:effectLst/>
            </p:spPr>
            <p:txBody>
              <a:bodyPr rtlCol="0" anchor="ctr"/>
              <a:lstStyle/>
              <a:p>
                <a:pPr algn="ctr" defTabSz="482163">
                  <a:defRPr/>
                </a:pPr>
                <a:endParaRPr lang="uk-UA" sz="1266" kern="0">
                  <a:solidFill>
                    <a:prstClr val="white"/>
                  </a:solidFill>
                  <a:latin typeface="Arial"/>
                  <a:ea typeface="微软雅黑"/>
                </a:endParaRPr>
              </a:p>
            </p:txBody>
          </p:sp>
          <p:sp>
            <p:nvSpPr>
              <p:cNvPr id="12" name="TextBox 30"/>
              <p:cNvSpPr txBox="1"/>
              <p:nvPr/>
            </p:nvSpPr>
            <p:spPr>
              <a:xfrm>
                <a:off x="8309313" y="4632515"/>
                <a:ext cx="1813431" cy="1010901"/>
              </a:xfrm>
              <a:prstGeom prst="rect">
                <a:avLst/>
              </a:prstGeom>
              <a:noFill/>
              <a:effectLst/>
            </p:spPr>
            <p:txBody>
              <a:bodyPr wrap="square" rtlCol="0">
                <a:spAutoFit/>
              </a:bodyPr>
              <a:lstStyle/>
              <a:p>
                <a:pPr algn="ctr" defTabSz="482163"/>
                <a:r>
                  <a:rPr lang="en-US" sz="6328" dirty="0">
                    <a:solidFill>
                      <a:prstClr val="white"/>
                    </a:solidFill>
                    <a:effectLst>
                      <a:outerShdw blurRad="38100" dist="38100" dir="2700000" algn="tl">
                        <a:srgbClr val="000000">
                          <a:alpha val="43137"/>
                        </a:srgbClr>
                      </a:outerShdw>
                    </a:effectLst>
                    <a:latin typeface="Bebas Neue" panose="020B0606020202050201" pitchFamily="34" charset="0"/>
                    <a:ea typeface="微软雅黑"/>
                  </a:rPr>
                  <a:t>35</a:t>
                </a:r>
                <a:r>
                  <a:rPr lang="en-US" sz="4640" dirty="0">
                    <a:solidFill>
                      <a:prstClr val="white"/>
                    </a:solidFill>
                    <a:effectLst>
                      <a:outerShdw blurRad="38100" dist="38100" dir="2700000" algn="tl">
                        <a:srgbClr val="000000">
                          <a:alpha val="43137"/>
                        </a:srgbClr>
                      </a:outerShdw>
                    </a:effectLst>
                    <a:latin typeface="Bebas Neue" panose="020B0606020202050201" pitchFamily="34" charset="0"/>
                    <a:ea typeface="微软雅黑"/>
                  </a:rPr>
                  <a:t>%</a:t>
                </a:r>
                <a:endParaRPr lang="uk-UA" sz="4640" dirty="0">
                  <a:solidFill>
                    <a:prstClr val="white"/>
                  </a:solidFill>
                  <a:effectLst>
                    <a:outerShdw blurRad="38100" dist="38100" dir="2700000" algn="tl">
                      <a:srgbClr val="000000">
                        <a:alpha val="43137"/>
                      </a:srgbClr>
                    </a:outerShdw>
                  </a:effectLst>
                  <a:latin typeface="Arial"/>
                  <a:ea typeface="微软雅黑"/>
                </a:endParaRPr>
              </a:p>
            </p:txBody>
          </p:sp>
        </p:grpSp>
        <p:grpSp>
          <p:nvGrpSpPr>
            <p:cNvPr id="38" name="组合 37">
              <a:extLst>
                <a:ext uri="{FF2B5EF4-FFF2-40B4-BE49-F238E27FC236}">
                  <a16:creationId xmlns="" xmlns:a16="http://schemas.microsoft.com/office/drawing/2014/main" id="{C738706B-0BB0-4EB3-AFAF-7C0C7AC8D22F}"/>
                </a:ext>
              </a:extLst>
            </p:cNvPr>
            <p:cNvGrpSpPr/>
            <p:nvPr/>
          </p:nvGrpSpPr>
          <p:grpSpPr>
            <a:xfrm>
              <a:off x="6635177" y="-2150050"/>
              <a:ext cx="5166542" cy="7894579"/>
              <a:chOff x="6635177" y="-2150050"/>
              <a:chExt cx="5166542" cy="7894579"/>
            </a:xfrm>
            <a:noFill/>
          </p:grpSpPr>
          <p:sp>
            <p:nvSpPr>
              <p:cNvPr id="33" name="等腰三角形 32">
                <a:extLst>
                  <a:ext uri="{FF2B5EF4-FFF2-40B4-BE49-F238E27FC236}">
                    <a16:creationId xmlns="" xmlns:a16="http://schemas.microsoft.com/office/drawing/2014/main" id="{C7CEEA75-97C8-485E-8531-69BD54D4D11D}"/>
                  </a:ext>
                </a:extLst>
              </p:cNvPr>
              <p:cNvSpPr/>
              <p:nvPr/>
            </p:nvSpPr>
            <p:spPr>
              <a:xfrm>
                <a:off x="6635177" y="1809980"/>
                <a:ext cx="5166542" cy="39345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p>
            </p:txBody>
          </p:sp>
          <p:sp>
            <p:nvSpPr>
              <p:cNvPr id="37" name="等腰三角形 36">
                <a:extLst>
                  <a:ext uri="{FF2B5EF4-FFF2-40B4-BE49-F238E27FC236}">
                    <a16:creationId xmlns="" xmlns:a16="http://schemas.microsoft.com/office/drawing/2014/main" id="{5E4D0B28-E997-4D61-92D4-5FA732FE493C}"/>
                  </a:ext>
                </a:extLst>
              </p:cNvPr>
              <p:cNvSpPr/>
              <p:nvPr/>
            </p:nvSpPr>
            <p:spPr>
              <a:xfrm flipV="1">
                <a:off x="6635177" y="-2150050"/>
                <a:ext cx="5166542" cy="39345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p>
            </p:txBody>
          </p:sp>
        </p:grpSp>
      </p:grpSp>
      <p:grpSp>
        <p:nvGrpSpPr>
          <p:cNvPr id="46" name="PA_2">
            <a:extLst>
              <a:ext uri="{FF2B5EF4-FFF2-40B4-BE49-F238E27FC236}">
                <a16:creationId xmlns="" xmlns:a16="http://schemas.microsoft.com/office/drawing/2014/main" id="{BD51F26F-7B13-4F4C-8BB2-63576B946A4A}"/>
              </a:ext>
            </a:extLst>
          </p:cNvPr>
          <p:cNvGrpSpPr/>
          <p:nvPr>
            <p:custDataLst>
              <p:tags r:id="rId2"/>
            </p:custDataLst>
          </p:nvPr>
        </p:nvGrpSpPr>
        <p:grpSpPr>
          <a:xfrm>
            <a:off x="6998007" y="-2267506"/>
            <a:ext cx="5448788" cy="8325857"/>
            <a:chOff x="6635177" y="-2150050"/>
            <a:chExt cx="5166542" cy="7894579"/>
          </a:xfrm>
        </p:grpSpPr>
        <p:grpSp>
          <p:nvGrpSpPr>
            <p:cNvPr id="24" name="组合 23">
              <a:extLst>
                <a:ext uri="{FF2B5EF4-FFF2-40B4-BE49-F238E27FC236}">
                  <a16:creationId xmlns="" xmlns:a16="http://schemas.microsoft.com/office/drawing/2014/main" id="{ED0DC693-3508-4FC2-BCC3-714D7CDE3B50}"/>
                </a:ext>
              </a:extLst>
            </p:cNvPr>
            <p:cNvGrpSpPr/>
            <p:nvPr/>
          </p:nvGrpSpPr>
          <p:grpSpPr>
            <a:xfrm>
              <a:off x="7513787" y="3124315"/>
              <a:ext cx="3404488" cy="1265156"/>
              <a:chOff x="7513787" y="3124315"/>
              <a:chExt cx="3404488" cy="1265156"/>
            </a:xfrm>
          </p:grpSpPr>
          <p:sp>
            <p:nvSpPr>
              <p:cNvPr id="16" name="Freeform 34"/>
              <p:cNvSpPr/>
              <p:nvPr/>
            </p:nvSpPr>
            <p:spPr>
              <a:xfrm>
                <a:off x="7513787" y="3124315"/>
                <a:ext cx="3404488" cy="1265156"/>
              </a:xfrm>
              <a:custGeom>
                <a:avLst/>
                <a:gdLst>
                  <a:gd name="connsiteX0" fmla="*/ 1124409 w 4675174"/>
                  <a:gd name="connsiteY0" fmla="*/ 0 h 1737360"/>
                  <a:gd name="connsiteX1" fmla="*/ 3550765 w 4675174"/>
                  <a:gd name="connsiteY1" fmla="*/ 0 h 1737360"/>
                  <a:gd name="connsiteX2" fmla="*/ 4675174 w 4675174"/>
                  <a:gd name="connsiteY2" fmla="*/ 1737360 h 1737360"/>
                  <a:gd name="connsiteX3" fmla="*/ 0 w 4675174"/>
                  <a:gd name="connsiteY3" fmla="*/ 1737360 h 1737360"/>
                  <a:gd name="connsiteX4" fmla="*/ 1124409 w 4675174"/>
                  <a:gd name="connsiteY4" fmla="*/ 0 h 1737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5174" h="1737360">
                    <a:moveTo>
                      <a:pt x="1124409" y="0"/>
                    </a:moveTo>
                    <a:lnTo>
                      <a:pt x="3550765" y="0"/>
                    </a:lnTo>
                    <a:lnTo>
                      <a:pt x="4675174" y="1737360"/>
                    </a:lnTo>
                    <a:lnTo>
                      <a:pt x="0" y="1737360"/>
                    </a:lnTo>
                    <a:lnTo>
                      <a:pt x="1124409" y="0"/>
                    </a:lnTo>
                    <a:close/>
                  </a:path>
                </a:pathLst>
              </a:custGeom>
              <a:solidFill>
                <a:schemeClr val="accent1"/>
              </a:solidFill>
              <a:ln w="38100" cap="flat" cmpd="sng" algn="ctr">
                <a:solidFill>
                  <a:srgbClr val="F2F2F2"/>
                </a:solidFill>
                <a:prstDash val="solid"/>
                <a:miter lim="800000"/>
              </a:ln>
              <a:effectLst/>
            </p:spPr>
            <p:txBody>
              <a:bodyPr rtlCol="0" anchor="ctr"/>
              <a:lstStyle/>
              <a:p>
                <a:pPr algn="ctr" defTabSz="482163">
                  <a:defRPr/>
                </a:pPr>
                <a:endParaRPr lang="uk-UA" sz="1266" kern="0">
                  <a:solidFill>
                    <a:prstClr val="white"/>
                  </a:solidFill>
                  <a:latin typeface="Arial"/>
                  <a:ea typeface="微软雅黑"/>
                </a:endParaRPr>
              </a:p>
            </p:txBody>
          </p:sp>
          <p:sp>
            <p:nvSpPr>
              <p:cNvPr id="17" name="TextBox 36"/>
              <p:cNvSpPr txBox="1"/>
              <p:nvPr/>
            </p:nvSpPr>
            <p:spPr>
              <a:xfrm>
                <a:off x="8602132" y="3433728"/>
                <a:ext cx="1227799" cy="764605"/>
              </a:xfrm>
              <a:prstGeom prst="rect">
                <a:avLst/>
              </a:prstGeom>
              <a:noFill/>
              <a:effectLst/>
            </p:spPr>
            <p:txBody>
              <a:bodyPr wrap="square" rtlCol="0">
                <a:spAutoFit/>
              </a:bodyPr>
              <a:lstStyle/>
              <a:p>
                <a:pPr algn="ctr" defTabSz="482163"/>
                <a:r>
                  <a:rPr lang="en-US" sz="4640" dirty="0">
                    <a:solidFill>
                      <a:prstClr val="white"/>
                    </a:solidFill>
                    <a:effectLst>
                      <a:outerShdw blurRad="38100" dist="38100" dir="2700000" algn="tl">
                        <a:srgbClr val="000000">
                          <a:alpha val="43137"/>
                        </a:srgbClr>
                      </a:outerShdw>
                    </a:effectLst>
                    <a:latin typeface="Bebas Neue" panose="020B0606020202050201" pitchFamily="34" charset="0"/>
                    <a:ea typeface="微软雅黑"/>
                  </a:rPr>
                  <a:t>25</a:t>
                </a:r>
                <a:r>
                  <a:rPr lang="en-US" sz="3375" dirty="0">
                    <a:solidFill>
                      <a:prstClr val="white"/>
                    </a:solidFill>
                    <a:effectLst>
                      <a:outerShdw blurRad="38100" dist="38100" dir="2700000" algn="tl">
                        <a:srgbClr val="000000">
                          <a:alpha val="43137"/>
                        </a:srgbClr>
                      </a:outerShdw>
                    </a:effectLst>
                    <a:latin typeface="Bebas Neue" panose="020B0606020202050201" pitchFamily="34" charset="0"/>
                    <a:ea typeface="微软雅黑"/>
                  </a:rPr>
                  <a:t>%</a:t>
                </a:r>
                <a:endParaRPr lang="uk-UA" sz="3375" dirty="0">
                  <a:solidFill>
                    <a:prstClr val="white"/>
                  </a:solidFill>
                  <a:effectLst>
                    <a:outerShdw blurRad="38100" dist="38100" dir="2700000" algn="tl">
                      <a:srgbClr val="000000">
                        <a:alpha val="43137"/>
                      </a:srgbClr>
                    </a:outerShdw>
                  </a:effectLst>
                  <a:latin typeface="Arial"/>
                  <a:ea typeface="微软雅黑"/>
                </a:endParaRPr>
              </a:p>
            </p:txBody>
          </p:sp>
        </p:grpSp>
        <p:grpSp>
          <p:nvGrpSpPr>
            <p:cNvPr id="39" name="组合 38">
              <a:extLst>
                <a:ext uri="{FF2B5EF4-FFF2-40B4-BE49-F238E27FC236}">
                  <a16:creationId xmlns="" xmlns:a16="http://schemas.microsoft.com/office/drawing/2014/main" id="{EBBA3CE9-83BB-48F8-B0EB-A9917A6CB6F7}"/>
                </a:ext>
              </a:extLst>
            </p:cNvPr>
            <p:cNvGrpSpPr/>
            <p:nvPr/>
          </p:nvGrpSpPr>
          <p:grpSpPr>
            <a:xfrm>
              <a:off x="6635177" y="-2150050"/>
              <a:ext cx="5166542" cy="7894579"/>
              <a:chOff x="6635177" y="-2150050"/>
              <a:chExt cx="5166542" cy="7894579"/>
            </a:xfrm>
            <a:noFill/>
          </p:grpSpPr>
          <p:sp>
            <p:nvSpPr>
              <p:cNvPr id="40" name="等腰三角形 39">
                <a:extLst>
                  <a:ext uri="{FF2B5EF4-FFF2-40B4-BE49-F238E27FC236}">
                    <a16:creationId xmlns="" xmlns:a16="http://schemas.microsoft.com/office/drawing/2014/main" id="{49BA6940-6BA2-4B8C-A294-68E05103E6FF}"/>
                  </a:ext>
                </a:extLst>
              </p:cNvPr>
              <p:cNvSpPr/>
              <p:nvPr/>
            </p:nvSpPr>
            <p:spPr>
              <a:xfrm>
                <a:off x="6635177" y="1809980"/>
                <a:ext cx="5166542" cy="39345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p>
            </p:txBody>
          </p:sp>
          <p:sp>
            <p:nvSpPr>
              <p:cNvPr id="41" name="等腰三角形 40">
                <a:extLst>
                  <a:ext uri="{FF2B5EF4-FFF2-40B4-BE49-F238E27FC236}">
                    <a16:creationId xmlns="" xmlns:a16="http://schemas.microsoft.com/office/drawing/2014/main" id="{8EC7F0EC-FA80-4EEA-A894-1F5B0F265C46}"/>
                  </a:ext>
                </a:extLst>
              </p:cNvPr>
              <p:cNvSpPr/>
              <p:nvPr/>
            </p:nvSpPr>
            <p:spPr>
              <a:xfrm flipV="1">
                <a:off x="6635177" y="-2150050"/>
                <a:ext cx="5166542" cy="39345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p>
            </p:txBody>
          </p:sp>
        </p:grpSp>
      </p:grpSp>
      <p:grpSp>
        <p:nvGrpSpPr>
          <p:cNvPr id="47" name="PA_3">
            <a:extLst>
              <a:ext uri="{FF2B5EF4-FFF2-40B4-BE49-F238E27FC236}">
                <a16:creationId xmlns="" xmlns:a16="http://schemas.microsoft.com/office/drawing/2014/main" id="{2DF129CE-004A-449A-8668-62BB1A54FA12}"/>
              </a:ext>
            </a:extLst>
          </p:cNvPr>
          <p:cNvGrpSpPr/>
          <p:nvPr>
            <p:custDataLst>
              <p:tags r:id="rId3"/>
            </p:custDataLst>
          </p:nvPr>
        </p:nvGrpSpPr>
        <p:grpSpPr>
          <a:xfrm>
            <a:off x="6998007" y="-2267506"/>
            <a:ext cx="5448788" cy="8325857"/>
            <a:chOff x="6635177" y="-2150050"/>
            <a:chExt cx="5166542" cy="7894579"/>
          </a:xfrm>
        </p:grpSpPr>
        <p:grpSp>
          <p:nvGrpSpPr>
            <p:cNvPr id="2" name="组合 1">
              <a:extLst>
                <a:ext uri="{FF2B5EF4-FFF2-40B4-BE49-F238E27FC236}">
                  <a16:creationId xmlns="" xmlns:a16="http://schemas.microsoft.com/office/drawing/2014/main" id="{7BE1BF83-4EFB-410A-A45B-375A3B042B25}"/>
                </a:ext>
              </a:extLst>
            </p:cNvPr>
            <p:cNvGrpSpPr/>
            <p:nvPr/>
          </p:nvGrpSpPr>
          <p:grpSpPr>
            <a:xfrm>
              <a:off x="8397230" y="1759278"/>
              <a:ext cx="1637602" cy="1265155"/>
              <a:chOff x="8397230" y="1759278"/>
              <a:chExt cx="1637602" cy="1265155"/>
            </a:xfrm>
          </p:grpSpPr>
          <p:sp>
            <p:nvSpPr>
              <p:cNvPr id="6" name="Freeform 26"/>
              <p:cNvSpPr/>
              <p:nvPr/>
            </p:nvSpPr>
            <p:spPr>
              <a:xfrm>
                <a:off x="8397230" y="1759278"/>
                <a:ext cx="1637602" cy="1265155"/>
              </a:xfrm>
              <a:custGeom>
                <a:avLst/>
                <a:gdLst>
                  <a:gd name="connsiteX0" fmla="*/ 1124409 w 2248818"/>
                  <a:gd name="connsiteY0" fmla="*/ 0 h 1737360"/>
                  <a:gd name="connsiteX1" fmla="*/ 2248818 w 2248818"/>
                  <a:gd name="connsiteY1" fmla="*/ 1737360 h 1737360"/>
                  <a:gd name="connsiteX2" fmla="*/ 0 w 2248818"/>
                  <a:gd name="connsiteY2" fmla="*/ 1737360 h 1737360"/>
                  <a:gd name="connsiteX3" fmla="*/ 1124409 w 2248818"/>
                  <a:gd name="connsiteY3" fmla="*/ 0 h 1737360"/>
                </a:gdLst>
                <a:ahLst/>
                <a:cxnLst>
                  <a:cxn ang="0">
                    <a:pos x="connsiteX0" y="connsiteY0"/>
                  </a:cxn>
                  <a:cxn ang="0">
                    <a:pos x="connsiteX1" y="connsiteY1"/>
                  </a:cxn>
                  <a:cxn ang="0">
                    <a:pos x="connsiteX2" y="connsiteY2"/>
                  </a:cxn>
                  <a:cxn ang="0">
                    <a:pos x="connsiteX3" y="connsiteY3"/>
                  </a:cxn>
                </a:cxnLst>
                <a:rect l="l" t="t" r="r" b="b"/>
                <a:pathLst>
                  <a:path w="2248818" h="1737360">
                    <a:moveTo>
                      <a:pt x="1124409" y="0"/>
                    </a:moveTo>
                    <a:lnTo>
                      <a:pt x="2248818" y="1737360"/>
                    </a:lnTo>
                    <a:lnTo>
                      <a:pt x="0" y="1737360"/>
                    </a:lnTo>
                    <a:lnTo>
                      <a:pt x="1124409" y="0"/>
                    </a:lnTo>
                    <a:close/>
                  </a:path>
                </a:pathLst>
              </a:custGeom>
              <a:solidFill>
                <a:schemeClr val="accent2"/>
              </a:solidFill>
              <a:ln w="38100" cap="flat" cmpd="sng" algn="ctr">
                <a:solidFill>
                  <a:srgbClr val="F2F2F2"/>
                </a:solidFill>
                <a:prstDash val="solid"/>
                <a:miter lim="800000"/>
              </a:ln>
              <a:effectLst/>
            </p:spPr>
            <p:txBody>
              <a:bodyPr rtlCol="0" anchor="ctr"/>
              <a:lstStyle/>
              <a:p>
                <a:pPr algn="ctr" defTabSz="482163">
                  <a:defRPr/>
                </a:pPr>
                <a:endParaRPr lang="uk-UA" sz="1266" kern="0">
                  <a:solidFill>
                    <a:prstClr val="white"/>
                  </a:solidFill>
                  <a:latin typeface="Arial"/>
                  <a:ea typeface="微软雅黑"/>
                </a:endParaRPr>
              </a:p>
            </p:txBody>
          </p:sp>
          <p:sp>
            <p:nvSpPr>
              <p:cNvPr id="7" name="TextBox 27"/>
              <p:cNvSpPr txBox="1"/>
              <p:nvPr/>
            </p:nvSpPr>
            <p:spPr>
              <a:xfrm>
                <a:off x="8602132" y="2309095"/>
                <a:ext cx="1227799" cy="518431"/>
              </a:xfrm>
              <a:prstGeom prst="rect">
                <a:avLst/>
              </a:prstGeom>
              <a:noFill/>
              <a:effectLst/>
            </p:spPr>
            <p:txBody>
              <a:bodyPr wrap="square" rtlCol="0">
                <a:spAutoFit/>
              </a:bodyPr>
              <a:lstStyle/>
              <a:p>
                <a:pPr algn="ctr" defTabSz="482163"/>
                <a:r>
                  <a:rPr lang="en-US" sz="2953" dirty="0">
                    <a:solidFill>
                      <a:prstClr val="white"/>
                    </a:solidFill>
                    <a:effectLst>
                      <a:outerShdw blurRad="38100" dist="38100" dir="2700000" algn="tl">
                        <a:srgbClr val="000000">
                          <a:alpha val="43137"/>
                        </a:srgbClr>
                      </a:outerShdw>
                    </a:effectLst>
                    <a:latin typeface="Bebas Neue" panose="020B0606020202050201" pitchFamily="34" charset="0"/>
                    <a:ea typeface="微软雅黑"/>
                  </a:rPr>
                  <a:t>15</a:t>
                </a:r>
                <a:r>
                  <a:rPr lang="en-US" sz="2002" dirty="0">
                    <a:solidFill>
                      <a:prstClr val="white"/>
                    </a:solidFill>
                    <a:effectLst>
                      <a:outerShdw blurRad="38100" dist="38100" dir="2700000" algn="tl">
                        <a:srgbClr val="000000">
                          <a:alpha val="43137"/>
                        </a:srgbClr>
                      </a:outerShdw>
                    </a:effectLst>
                    <a:latin typeface="Bebas Neue" panose="020B0606020202050201" pitchFamily="34" charset="0"/>
                    <a:ea typeface="微软雅黑"/>
                  </a:rPr>
                  <a:t>%</a:t>
                </a:r>
                <a:endParaRPr lang="uk-UA" sz="2002" dirty="0">
                  <a:solidFill>
                    <a:prstClr val="white"/>
                  </a:solidFill>
                  <a:effectLst>
                    <a:outerShdw blurRad="38100" dist="38100" dir="2700000" algn="tl">
                      <a:srgbClr val="000000">
                        <a:alpha val="43137"/>
                      </a:srgbClr>
                    </a:outerShdw>
                  </a:effectLst>
                  <a:latin typeface="Arial"/>
                  <a:ea typeface="微软雅黑"/>
                </a:endParaRPr>
              </a:p>
            </p:txBody>
          </p:sp>
        </p:grpSp>
        <p:grpSp>
          <p:nvGrpSpPr>
            <p:cNvPr id="42" name="组合 41">
              <a:extLst>
                <a:ext uri="{FF2B5EF4-FFF2-40B4-BE49-F238E27FC236}">
                  <a16:creationId xmlns="" xmlns:a16="http://schemas.microsoft.com/office/drawing/2014/main" id="{B1E0E235-2CF4-4D37-9C78-F16223DF3939}"/>
                </a:ext>
              </a:extLst>
            </p:cNvPr>
            <p:cNvGrpSpPr/>
            <p:nvPr/>
          </p:nvGrpSpPr>
          <p:grpSpPr>
            <a:xfrm>
              <a:off x="6635177" y="-2150050"/>
              <a:ext cx="5166542" cy="7894579"/>
              <a:chOff x="6635177" y="-2150050"/>
              <a:chExt cx="5166542" cy="7894579"/>
            </a:xfrm>
            <a:noFill/>
          </p:grpSpPr>
          <p:sp>
            <p:nvSpPr>
              <p:cNvPr id="43" name="等腰三角形 42">
                <a:extLst>
                  <a:ext uri="{FF2B5EF4-FFF2-40B4-BE49-F238E27FC236}">
                    <a16:creationId xmlns="" xmlns:a16="http://schemas.microsoft.com/office/drawing/2014/main" id="{673248FA-2C0D-478D-91EB-119F032A0F5D}"/>
                  </a:ext>
                </a:extLst>
              </p:cNvPr>
              <p:cNvSpPr/>
              <p:nvPr/>
            </p:nvSpPr>
            <p:spPr>
              <a:xfrm>
                <a:off x="6635177" y="1809980"/>
                <a:ext cx="5166542" cy="39345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p>
            </p:txBody>
          </p:sp>
          <p:sp>
            <p:nvSpPr>
              <p:cNvPr id="44" name="等腰三角形 43">
                <a:extLst>
                  <a:ext uri="{FF2B5EF4-FFF2-40B4-BE49-F238E27FC236}">
                    <a16:creationId xmlns="" xmlns:a16="http://schemas.microsoft.com/office/drawing/2014/main" id="{E117CD94-C516-48E3-B25B-00FEB830A0BC}"/>
                  </a:ext>
                </a:extLst>
              </p:cNvPr>
              <p:cNvSpPr/>
              <p:nvPr/>
            </p:nvSpPr>
            <p:spPr>
              <a:xfrm flipV="1">
                <a:off x="6635177" y="-2150050"/>
                <a:ext cx="5166542" cy="39345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p>
            </p:txBody>
          </p:sp>
        </p:grpSp>
      </p:grpSp>
      <p:grpSp>
        <p:nvGrpSpPr>
          <p:cNvPr id="48" name="淘宝网Chenying0907出品 7"/>
          <p:cNvGrpSpPr/>
          <p:nvPr/>
        </p:nvGrpSpPr>
        <p:grpSpPr>
          <a:xfrm>
            <a:off x="583060" y="342545"/>
            <a:ext cx="637243" cy="227778"/>
            <a:chOff x="264939" y="188640"/>
            <a:chExt cx="604358" cy="216024"/>
          </a:xfrm>
          <a:solidFill>
            <a:schemeClr val="accent1"/>
          </a:solidFill>
        </p:grpSpPr>
        <p:sp>
          <p:nvSpPr>
            <p:cNvPr id="49" name="燕尾形 48"/>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50" name="燕尾形 49"/>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51" name="燕尾形 50"/>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52"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53"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01083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75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195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215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childTnLst>
                                </p:cTn>
                              </p:par>
                              <p:par>
                                <p:cTn id="20" presetID="1" presetClass="entr" presetSubtype="0" fill="hold" nodeType="withEffect">
                                  <p:stCondLst>
                                    <p:cond delay="2250"/>
                                  </p:stCondLst>
                                  <p:childTnLst>
                                    <p:set>
                                      <p:cBhvr>
                                        <p:cTn id="21" dur="1" fill="hold">
                                          <p:stCondLst>
                                            <p:cond delay="0"/>
                                          </p:stCondLst>
                                        </p:cTn>
                                        <p:tgtEl>
                                          <p:spTgt spid="30"/>
                                        </p:tgtEl>
                                        <p:attrNameLst>
                                          <p:attrName>style.visibility</p:attrName>
                                        </p:attrNameLst>
                                      </p:cBhvr>
                                      <p:to>
                                        <p:strVal val="visible"/>
                                      </p:to>
                                    </p:set>
                                  </p:childTnLst>
                                </p:cTn>
                              </p:par>
                              <p:par>
                                <p:cTn id="22" presetID="63" presetClass="path" presetSubtype="0" decel="100000" fill="hold" nodeType="withEffect">
                                  <p:stCondLst>
                                    <p:cond delay="2250"/>
                                  </p:stCondLst>
                                  <p:childTnLst>
                                    <p:animMotion origin="layout" path="M -2.46914E-6 4.67954E-6 L 0.28692 4.67954E-6 " pathEditMode="relative" rAng="0" ptsTypes="AA">
                                      <p:cBhvr>
                                        <p:cTn id="23" dur="750" spd="-100000" fill="hold"/>
                                        <p:tgtEl>
                                          <p:spTgt spid="30"/>
                                        </p:tgtEl>
                                        <p:attrNameLst>
                                          <p:attrName>ppt_x</p:attrName>
                                          <p:attrName>ppt_y</p:attrName>
                                        </p:attrNameLst>
                                      </p:cBhvr>
                                      <p:rCtr x="14346" y="0"/>
                                    </p:animMotion>
                                  </p:childTnLst>
                                </p:cTn>
                              </p:par>
                              <p:par>
                                <p:cTn id="24" presetID="1" presetClass="entr" presetSubtype="0" fill="hold" nodeType="withEffect">
                                  <p:stCondLst>
                                    <p:cond delay="2500"/>
                                  </p:stCondLst>
                                  <p:childTnLst>
                                    <p:set>
                                      <p:cBhvr>
                                        <p:cTn id="25" dur="1" fill="hold">
                                          <p:stCondLst>
                                            <p:cond delay="0"/>
                                          </p:stCondLst>
                                        </p:cTn>
                                        <p:tgtEl>
                                          <p:spTgt spid="29"/>
                                        </p:tgtEl>
                                        <p:attrNameLst>
                                          <p:attrName>style.visibility</p:attrName>
                                        </p:attrNameLst>
                                      </p:cBhvr>
                                      <p:to>
                                        <p:strVal val="visible"/>
                                      </p:to>
                                    </p:set>
                                  </p:childTnLst>
                                </p:cTn>
                              </p:par>
                              <p:par>
                                <p:cTn id="26" presetID="63" presetClass="path" presetSubtype="0" decel="100000" fill="hold" nodeType="withEffect">
                                  <p:stCondLst>
                                    <p:cond delay="2500"/>
                                  </p:stCondLst>
                                  <p:childTnLst>
                                    <p:animMotion origin="layout" path="M -4.93827E-7 -4.82002E-6 L 0.28691 -4.82002E-6 " pathEditMode="relative" rAng="0" ptsTypes="AA">
                                      <p:cBhvr>
                                        <p:cTn id="27" dur="750" spd="-100000" fill="hold"/>
                                        <p:tgtEl>
                                          <p:spTgt spid="29"/>
                                        </p:tgtEl>
                                        <p:attrNameLst>
                                          <p:attrName>ppt_x</p:attrName>
                                          <p:attrName>ppt_y</p:attrName>
                                        </p:attrNameLst>
                                      </p:cBhvr>
                                      <p:rCtr x="14346" y="0"/>
                                    </p:animMotion>
                                  </p:childTnLst>
                                </p:cTn>
                              </p:par>
                              <p:par>
                                <p:cTn id="28" presetID="1" presetClass="entr" presetSubtype="0" fill="hold" nodeType="withEffect">
                                  <p:stCondLst>
                                    <p:cond delay="2750"/>
                                  </p:stCondLst>
                                  <p:childTnLst>
                                    <p:set>
                                      <p:cBhvr>
                                        <p:cTn id="29" dur="1" fill="hold">
                                          <p:stCondLst>
                                            <p:cond delay="0"/>
                                          </p:stCondLst>
                                        </p:cTn>
                                        <p:tgtEl>
                                          <p:spTgt spid="28"/>
                                        </p:tgtEl>
                                        <p:attrNameLst>
                                          <p:attrName>style.visibility</p:attrName>
                                        </p:attrNameLst>
                                      </p:cBhvr>
                                      <p:to>
                                        <p:strVal val="visible"/>
                                      </p:to>
                                    </p:set>
                                  </p:childTnLst>
                                </p:cTn>
                              </p:par>
                              <p:par>
                                <p:cTn id="30" presetID="63" presetClass="path" presetSubtype="0" decel="100000" fill="hold" nodeType="withEffect">
                                  <p:stCondLst>
                                    <p:cond delay="2750"/>
                                  </p:stCondLst>
                                  <p:childTnLst>
                                    <p:animMotion origin="layout" path="M -2.09877E-6 2.80948E-6 L 0.28692 2.80948E-6 " pathEditMode="relative" rAng="0" ptsTypes="AA">
                                      <p:cBhvr>
                                        <p:cTn id="31" dur="750" spd="-100000" fill="hold"/>
                                        <p:tgtEl>
                                          <p:spTgt spid="28"/>
                                        </p:tgtEl>
                                        <p:attrNameLst>
                                          <p:attrName>ppt_x</p:attrName>
                                          <p:attrName>ppt_y</p:attrName>
                                        </p:attrNameLst>
                                      </p:cBhvr>
                                      <p:rCtr x="1434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359336" y="2262096"/>
            <a:ext cx="8732755" cy="36163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sp>
        <p:nvSpPr>
          <p:cNvPr id="3" name="Freeform 803"/>
          <p:cNvSpPr/>
          <p:nvPr/>
        </p:nvSpPr>
        <p:spPr bwMode="auto">
          <a:xfrm>
            <a:off x="1585845" y="2061189"/>
            <a:ext cx="592675" cy="562539"/>
          </a:xfrm>
          <a:custGeom>
            <a:avLst/>
            <a:gdLst>
              <a:gd name="T0" fmla="*/ 1814181260 w 174"/>
              <a:gd name="T1" fmla="*/ 1436047757 h 166"/>
              <a:gd name="T2" fmla="*/ 1595227403 w 174"/>
              <a:gd name="T3" fmla="*/ 1301743420 h 166"/>
              <a:gd name="T4" fmla="*/ 1313716684 w 174"/>
              <a:gd name="T5" fmla="*/ 1188097088 h 166"/>
              <a:gd name="T6" fmla="*/ 1230305384 w 174"/>
              <a:gd name="T7" fmla="*/ 1157105263 h 166"/>
              <a:gd name="T8" fmla="*/ 1157322918 w 174"/>
              <a:gd name="T9" fmla="*/ 1033128322 h 166"/>
              <a:gd name="T10" fmla="*/ 1105191662 w 174"/>
              <a:gd name="T11" fmla="*/ 1033128322 h 166"/>
              <a:gd name="T12" fmla="*/ 1157322918 w 174"/>
              <a:gd name="T13" fmla="*/ 929815811 h 166"/>
              <a:gd name="T14" fmla="*/ 1178174128 w 174"/>
              <a:gd name="T15" fmla="*/ 816172692 h 166"/>
              <a:gd name="T16" fmla="*/ 1230305384 w 174"/>
              <a:gd name="T17" fmla="*/ 764516436 h 166"/>
              <a:gd name="T18" fmla="*/ 1261585429 w 174"/>
              <a:gd name="T19" fmla="*/ 692195751 h 166"/>
              <a:gd name="T20" fmla="*/ 1251159824 w 174"/>
              <a:gd name="T21" fmla="*/ 557888201 h 166"/>
              <a:gd name="T22" fmla="*/ 1230305384 w 174"/>
              <a:gd name="T23" fmla="*/ 506231946 h 166"/>
              <a:gd name="T24" fmla="*/ 1240734219 w 174"/>
              <a:gd name="T25" fmla="*/ 330601963 h 166"/>
              <a:gd name="T26" fmla="*/ 1230305384 w 174"/>
              <a:gd name="T27" fmla="*/ 206625022 h 166"/>
              <a:gd name="T28" fmla="*/ 1178174128 w 174"/>
              <a:gd name="T29" fmla="*/ 134307549 h 166"/>
              <a:gd name="T30" fmla="*/ 1126042872 w 174"/>
              <a:gd name="T31" fmla="*/ 123976941 h 166"/>
              <a:gd name="T32" fmla="*/ 1084337222 w 174"/>
              <a:gd name="T33" fmla="*/ 92981902 h 166"/>
              <a:gd name="T34" fmla="*/ 698563993 w 174"/>
              <a:gd name="T35" fmla="*/ 92981902 h 166"/>
              <a:gd name="T36" fmla="*/ 563021436 w 174"/>
              <a:gd name="T37" fmla="*/ 495901337 h 166"/>
              <a:gd name="T38" fmla="*/ 542170226 w 174"/>
              <a:gd name="T39" fmla="*/ 588883240 h 166"/>
              <a:gd name="T40" fmla="*/ 594301481 w 174"/>
              <a:gd name="T41" fmla="*/ 785177653 h 166"/>
              <a:gd name="T42" fmla="*/ 625578297 w 174"/>
              <a:gd name="T43" fmla="*/ 795508261 h 166"/>
              <a:gd name="T44" fmla="*/ 646432737 w 174"/>
              <a:gd name="T45" fmla="*/ 940146419 h 166"/>
              <a:gd name="T46" fmla="*/ 698563993 w 174"/>
              <a:gd name="T47" fmla="*/ 1022797713 h 166"/>
              <a:gd name="T48" fmla="*/ 656858342 w 174"/>
              <a:gd name="T49" fmla="*/ 1033128322 h 166"/>
              <a:gd name="T50" fmla="*/ 583875876 w 174"/>
              <a:gd name="T51" fmla="*/ 1157105263 h 166"/>
              <a:gd name="T52" fmla="*/ 500464575 w 174"/>
              <a:gd name="T53" fmla="*/ 1188097088 h 166"/>
              <a:gd name="T54" fmla="*/ 218953857 w 174"/>
              <a:gd name="T55" fmla="*/ 1301743420 h 166"/>
              <a:gd name="T56" fmla="*/ 0 w 174"/>
              <a:gd name="T57" fmla="*/ 1436047757 h 166"/>
              <a:gd name="T58" fmla="*/ 0 w 174"/>
              <a:gd name="T59" fmla="*/ 1714993464 h 166"/>
              <a:gd name="T60" fmla="*/ 792400899 w 174"/>
              <a:gd name="T61" fmla="*/ 1714993464 h 166"/>
              <a:gd name="T62" fmla="*/ 854957759 w 174"/>
              <a:gd name="T63" fmla="*/ 1312074029 h 166"/>
              <a:gd name="T64" fmla="*/ 802826504 w 174"/>
              <a:gd name="T65" fmla="*/ 1208761518 h 166"/>
              <a:gd name="T66" fmla="*/ 917517850 w 174"/>
              <a:gd name="T67" fmla="*/ 1157105263 h 166"/>
              <a:gd name="T68" fmla="*/ 1011354756 w 174"/>
              <a:gd name="T69" fmla="*/ 1208761518 h 166"/>
              <a:gd name="T70" fmla="*/ 959223500 w 174"/>
              <a:gd name="T71" fmla="*/ 1322404637 h 166"/>
              <a:gd name="T72" fmla="*/ 1053060406 w 174"/>
              <a:gd name="T73" fmla="*/ 1714993464 h 166"/>
              <a:gd name="T74" fmla="*/ 1814181260 w 174"/>
              <a:gd name="T75" fmla="*/ 1714993464 h 166"/>
              <a:gd name="T76" fmla="*/ 1814181260 w 174"/>
              <a:gd name="T77" fmla="*/ 1436047757 h 1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accent1"/>
          </a:solidFill>
          <a:ln>
            <a:noFill/>
          </a:ln>
        </p:spPr>
        <p:txBody>
          <a:bodyPr/>
          <a:lstStyle/>
          <a:p>
            <a:endParaRPr lang="zh-CN" altLang="en-US" sz="2002"/>
          </a:p>
        </p:txBody>
      </p:sp>
      <p:sp>
        <p:nvSpPr>
          <p:cNvPr id="4" name="圆角矩形 3"/>
          <p:cNvSpPr/>
          <p:nvPr/>
        </p:nvSpPr>
        <p:spPr>
          <a:xfrm>
            <a:off x="2464812" y="2369247"/>
            <a:ext cx="5742590" cy="16742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sp>
        <p:nvSpPr>
          <p:cNvPr id="6" name="文本框 5"/>
          <p:cNvSpPr txBox="1"/>
          <p:nvPr/>
        </p:nvSpPr>
        <p:spPr bwMode="auto">
          <a:xfrm>
            <a:off x="7785497" y="1671096"/>
            <a:ext cx="713657" cy="400431"/>
          </a:xfrm>
          <a:prstGeom prst="rect">
            <a:avLst/>
          </a:prstGeom>
          <a:noFill/>
        </p:spPr>
        <p:txBody>
          <a:bodyPr wrap="none">
            <a:spAutoFit/>
          </a:bodyPr>
          <a:lstStyle/>
          <a:p>
            <a:pPr>
              <a:defRPr/>
            </a:pPr>
            <a:r>
              <a:rPr lang="en-US" altLang="zh-CN" sz="2002">
                <a:solidFill>
                  <a:schemeClr val="accent3"/>
                </a:solidFill>
                <a:latin typeface="+mj-ea"/>
                <a:ea typeface="+mj-ea"/>
              </a:rPr>
              <a:t>65%</a:t>
            </a:r>
            <a:endParaRPr lang="zh-CN" altLang="en-US" sz="2002">
              <a:solidFill>
                <a:schemeClr val="accent3"/>
              </a:solidFill>
              <a:latin typeface="+mj-ea"/>
              <a:ea typeface="+mj-ea"/>
            </a:endParaRPr>
          </a:p>
        </p:txBody>
      </p:sp>
      <p:cxnSp>
        <p:nvCxnSpPr>
          <p:cNvPr id="7" name="直接连接符 6"/>
          <p:cNvCxnSpPr/>
          <p:nvPr/>
        </p:nvCxnSpPr>
        <p:spPr bwMode="auto">
          <a:xfrm>
            <a:off x="8133735" y="2061189"/>
            <a:ext cx="0" cy="323126"/>
          </a:xfrm>
          <a:prstGeom prst="line">
            <a:avLst/>
          </a:prstGeom>
          <a:ln w="25400">
            <a:solidFill>
              <a:schemeClr val="accent1"/>
            </a:solidFill>
            <a:headEnd type="oval"/>
          </a:ln>
        </p:spPr>
        <p:style>
          <a:lnRef idx="1">
            <a:schemeClr val="accent1"/>
          </a:lnRef>
          <a:fillRef idx="0">
            <a:schemeClr val="accent1"/>
          </a:fillRef>
          <a:effectRef idx="0">
            <a:schemeClr val="accent1"/>
          </a:effectRef>
          <a:fontRef idx="minor">
            <a:schemeClr val="tx1"/>
          </a:fontRef>
        </p:style>
      </p:cxnSp>
      <p:sp>
        <p:nvSpPr>
          <p:cNvPr id="8" name="圆角矩形 7"/>
          <p:cNvSpPr/>
          <p:nvPr/>
        </p:nvSpPr>
        <p:spPr>
          <a:xfrm>
            <a:off x="2359336" y="3365410"/>
            <a:ext cx="8732755" cy="361633"/>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sp>
        <p:nvSpPr>
          <p:cNvPr id="9" name="Freeform 803"/>
          <p:cNvSpPr/>
          <p:nvPr/>
        </p:nvSpPr>
        <p:spPr bwMode="auto">
          <a:xfrm>
            <a:off x="1585845" y="3164504"/>
            <a:ext cx="592675" cy="562539"/>
          </a:xfrm>
          <a:custGeom>
            <a:avLst/>
            <a:gdLst>
              <a:gd name="T0" fmla="*/ 1814181260 w 174"/>
              <a:gd name="T1" fmla="*/ 1436047757 h 166"/>
              <a:gd name="T2" fmla="*/ 1595227403 w 174"/>
              <a:gd name="T3" fmla="*/ 1301743420 h 166"/>
              <a:gd name="T4" fmla="*/ 1313716684 w 174"/>
              <a:gd name="T5" fmla="*/ 1188097088 h 166"/>
              <a:gd name="T6" fmla="*/ 1230305384 w 174"/>
              <a:gd name="T7" fmla="*/ 1157105263 h 166"/>
              <a:gd name="T8" fmla="*/ 1157322918 w 174"/>
              <a:gd name="T9" fmla="*/ 1033128322 h 166"/>
              <a:gd name="T10" fmla="*/ 1105191662 w 174"/>
              <a:gd name="T11" fmla="*/ 1033128322 h 166"/>
              <a:gd name="T12" fmla="*/ 1157322918 w 174"/>
              <a:gd name="T13" fmla="*/ 929815811 h 166"/>
              <a:gd name="T14" fmla="*/ 1178174128 w 174"/>
              <a:gd name="T15" fmla="*/ 816172692 h 166"/>
              <a:gd name="T16" fmla="*/ 1230305384 w 174"/>
              <a:gd name="T17" fmla="*/ 764516436 h 166"/>
              <a:gd name="T18" fmla="*/ 1261585429 w 174"/>
              <a:gd name="T19" fmla="*/ 692195751 h 166"/>
              <a:gd name="T20" fmla="*/ 1251159824 w 174"/>
              <a:gd name="T21" fmla="*/ 557888201 h 166"/>
              <a:gd name="T22" fmla="*/ 1230305384 w 174"/>
              <a:gd name="T23" fmla="*/ 506231946 h 166"/>
              <a:gd name="T24" fmla="*/ 1240734219 w 174"/>
              <a:gd name="T25" fmla="*/ 330601963 h 166"/>
              <a:gd name="T26" fmla="*/ 1230305384 w 174"/>
              <a:gd name="T27" fmla="*/ 206625022 h 166"/>
              <a:gd name="T28" fmla="*/ 1178174128 w 174"/>
              <a:gd name="T29" fmla="*/ 134307549 h 166"/>
              <a:gd name="T30" fmla="*/ 1126042872 w 174"/>
              <a:gd name="T31" fmla="*/ 123976941 h 166"/>
              <a:gd name="T32" fmla="*/ 1084337222 w 174"/>
              <a:gd name="T33" fmla="*/ 92981902 h 166"/>
              <a:gd name="T34" fmla="*/ 698563993 w 174"/>
              <a:gd name="T35" fmla="*/ 92981902 h 166"/>
              <a:gd name="T36" fmla="*/ 563021436 w 174"/>
              <a:gd name="T37" fmla="*/ 495901337 h 166"/>
              <a:gd name="T38" fmla="*/ 542170226 w 174"/>
              <a:gd name="T39" fmla="*/ 588883240 h 166"/>
              <a:gd name="T40" fmla="*/ 594301481 w 174"/>
              <a:gd name="T41" fmla="*/ 785177653 h 166"/>
              <a:gd name="T42" fmla="*/ 625578297 w 174"/>
              <a:gd name="T43" fmla="*/ 795508261 h 166"/>
              <a:gd name="T44" fmla="*/ 646432737 w 174"/>
              <a:gd name="T45" fmla="*/ 940146419 h 166"/>
              <a:gd name="T46" fmla="*/ 698563993 w 174"/>
              <a:gd name="T47" fmla="*/ 1022797713 h 166"/>
              <a:gd name="T48" fmla="*/ 656858342 w 174"/>
              <a:gd name="T49" fmla="*/ 1033128322 h 166"/>
              <a:gd name="T50" fmla="*/ 583875876 w 174"/>
              <a:gd name="T51" fmla="*/ 1157105263 h 166"/>
              <a:gd name="T52" fmla="*/ 500464575 w 174"/>
              <a:gd name="T53" fmla="*/ 1188097088 h 166"/>
              <a:gd name="T54" fmla="*/ 218953857 w 174"/>
              <a:gd name="T55" fmla="*/ 1301743420 h 166"/>
              <a:gd name="T56" fmla="*/ 0 w 174"/>
              <a:gd name="T57" fmla="*/ 1436047757 h 166"/>
              <a:gd name="T58" fmla="*/ 0 w 174"/>
              <a:gd name="T59" fmla="*/ 1714993464 h 166"/>
              <a:gd name="T60" fmla="*/ 792400899 w 174"/>
              <a:gd name="T61" fmla="*/ 1714993464 h 166"/>
              <a:gd name="T62" fmla="*/ 854957759 w 174"/>
              <a:gd name="T63" fmla="*/ 1312074029 h 166"/>
              <a:gd name="T64" fmla="*/ 802826504 w 174"/>
              <a:gd name="T65" fmla="*/ 1208761518 h 166"/>
              <a:gd name="T66" fmla="*/ 917517850 w 174"/>
              <a:gd name="T67" fmla="*/ 1157105263 h 166"/>
              <a:gd name="T68" fmla="*/ 1011354756 w 174"/>
              <a:gd name="T69" fmla="*/ 1208761518 h 166"/>
              <a:gd name="T70" fmla="*/ 959223500 w 174"/>
              <a:gd name="T71" fmla="*/ 1322404637 h 166"/>
              <a:gd name="T72" fmla="*/ 1053060406 w 174"/>
              <a:gd name="T73" fmla="*/ 1714993464 h 166"/>
              <a:gd name="T74" fmla="*/ 1814181260 w 174"/>
              <a:gd name="T75" fmla="*/ 1714993464 h 166"/>
              <a:gd name="T76" fmla="*/ 1814181260 w 174"/>
              <a:gd name="T77" fmla="*/ 1436047757 h 1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accent2"/>
          </a:solidFill>
          <a:ln>
            <a:noFill/>
          </a:ln>
        </p:spPr>
        <p:txBody>
          <a:bodyPr/>
          <a:lstStyle/>
          <a:p>
            <a:endParaRPr lang="zh-CN" altLang="en-US" sz="2002"/>
          </a:p>
        </p:txBody>
      </p:sp>
      <p:sp>
        <p:nvSpPr>
          <p:cNvPr id="10" name="圆角矩形 9"/>
          <p:cNvSpPr/>
          <p:nvPr/>
        </p:nvSpPr>
        <p:spPr>
          <a:xfrm>
            <a:off x="2464812" y="3475910"/>
            <a:ext cx="3144194" cy="16407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sp>
        <p:nvSpPr>
          <p:cNvPr id="12" name="文本框 11"/>
          <p:cNvSpPr txBox="1"/>
          <p:nvPr/>
        </p:nvSpPr>
        <p:spPr bwMode="auto">
          <a:xfrm>
            <a:off x="5213888" y="2776084"/>
            <a:ext cx="713657" cy="400431"/>
          </a:xfrm>
          <a:prstGeom prst="rect">
            <a:avLst/>
          </a:prstGeom>
          <a:noFill/>
        </p:spPr>
        <p:txBody>
          <a:bodyPr wrap="none">
            <a:spAutoFit/>
          </a:bodyPr>
          <a:lstStyle/>
          <a:p>
            <a:pPr>
              <a:defRPr/>
            </a:pPr>
            <a:r>
              <a:rPr lang="en-US" altLang="zh-CN" sz="2002" dirty="0">
                <a:solidFill>
                  <a:schemeClr val="accent2"/>
                </a:solidFill>
                <a:latin typeface="+mj-ea"/>
                <a:ea typeface="+mj-ea"/>
              </a:rPr>
              <a:t>35%</a:t>
            </a:r>
            <a:endParaRPr lang="zh-CN" altLang="en-US" sz="2002" dirty="0">
              <a:solidFill>
                <a:schemeClr val="accent2"/>
              </a:solidFill>
              <a:latin typeface="+mj-ea"/>
              <a:ea typeface="+mj-ea"/>
            </a:endParaRPr>
          </a:p>
        </p:txBody>
      </p:sp>
      <p:cxnSp>
        <p:nvCxnSpPr>
          <p:cNvPr id="13" name="直接连接符 12"/>
          <p:cNvCxnSpPr/>
          <p:nvPr/>
        </p:nvCxnSpPr>
        <p:spPr bwMode="auto">
          <a:xfrm>
            <a:off x="5562128" y="3164504"/>
            <a:ext cx="0" cy="323125"/>
          </a:xfrm>
          <a:prstGeom prst="line">
            <a:avLst/>
          </a:prstGeom>
          <a:ln w="25400">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2359336" y="4428542"/>
            <a:ext cx="8732755" cy="36163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sp>
        <p:nvSpPr>
          <p:cNvPr id="15" name="Freeform 803"/>
          <p:cNvSpPr/>
          <p:nvPr/>
        </p:nvSpPr>
        <p:spPr bwMode="auto">
          <a:xfrm>
            <a:off x="1585845" y="4227636"/>
            <a:ext cx="592675" cy="562539"/>
          </a:xfrm>
          <a:custGeom>
            <a:avLst/>
            <a:gdLst>
              <a:gd name="T0" fmla="*/ 1814181260 w 174"/>
              <a:gd name="T1" fmla="*/ 1436047757 h 166"/>
              <a:gd name="T2" fmla="*/ 1595227403 w 174"/>
              <a:gd name="T3" fmla="*/ 1301743420 h 166"/>
              <a:gd name="T4" fmla="*/ 1313716684 w 174"/>
              <a:gd name="T5" fmla="*/ 1188097088 h 166"/>
              <a:gd name="T6" fmla="*/ 1230305384 w 174"/>
              <a:gd name="T7" fmla="*/ 1157105263 h 166"/>
              <a:gd name="T8" fmla="*/ 1157322918 w 174"/>
              <a:gd name="T9" fmla="*/ 1033128322 h 166"/>
              <a:gd name="T10" fmla="*/ 1105191662 w 174"/>
              <a:gd name="T11" fmla="*/ 1033128322 h 166"/>
              <a:gd name="T12" fmla="*/ 1157322918 w 174"/>
              <a:gd name="T13" fmla="*/ 929815811 h 166"/>
              <a:gd name="T14" fmla="*/ 1178174128 w 174"/>
              <a:gd name="T15" fmla="*/ 816172692 h 166"/>
              <a:gd name="T16" fmla="*/ 1230305384 w 174"/>
              <a:gd name="T17" fmla="*/ 764516436 h 166"/>
              <a:gd name="T18" fmla="*/ 1261585429 w 174"/>
              <a:gd name="T19" fmla="*/ 692195751 h 166"/>
              <a:gd name="T20" fmla="*/ 1251159824 w 174"/>
              <a:gd name="T21" fmla="*/ 557888201 h 166"/>
              <a:gd name="T22" fmla="*/ 1230305384 w 174"/>
              <a:gd name="T23" fmla="*/ 506231946 h 166"/>
              <a:gd name="T24" fmla="*/ 1240734219 w 174"/>
              <a:gd name="T25" fmla="*/ 330601963 h 166"/>
              <a:gd name="T26" fmla="*/ 1230305384 w 174"/>
              <a:gd name="T27" fmla="*/ 206625022 h 166"/>
              <a:gd name="T28" fmla="*/ 1178174128 w 174"/>
              <a:gd name="T29" fmla="*/ 134307549 h 166"/>
              <a:gd name="T30" fmla="*/ 1126042872 w 174"/>
              <a:gd name="T31" fmla="*/ 123976941 h 166"/>
              <a:gd name="T32" fmla="*/ 1084337222 w 174"/>
              <a:gd name="T33" fmla="*/ 92981902 h 166"/>
              <a:gd name="T34" fmla="*/ 698563993 w 174"/>
              <a:gd name="T35" fmla="*/ 92981902 h 166"/>
              <a:gd name="T36" fmla="*/ 563021436 w 174"/>
              <a:gd name="T37" fmla="*/ 495901337 h 166"/>
              <a:gd name="T38" fmla="*/ 542170226 w 174"/>
              <a:gd name="T39" fmla="*/ 588883240 h 166"/>
              <a:gd name="T40" fmla="*/ 594301481 w 174"/>
              <a:gd name="T41" fmla="*/ 785177653 h 166"/>
              <a:gd name="T42" fmla="*/ 625578297 w 174"/>
              <a:gd name="T43" fmla="*/ 795508261 h 166"/>
              <a:gd name="T44" fmla="*/ 646432737 w 174"/>
              <a:gd name="T45" fmla="*/ 940146419 h 166"/>
              <a:gd name="T46" fmla="*/ 698563993 w 174"/>
              <a:gd name="T47" fmla="*/ 1022797713 h 166"/>
              <a:gd name="T48" fmla="*/ 656858342 w 174"/>
              <a:gd name="T49" fmla="*/ 1033128322 h 166"/>
              <a:gd name="T50" fmla="*/ 583875876 w 174"/>
              <a:gd name="T51" fmla="*/ 1157105263 h 166"/>
              <a:gd name="T52" fmla="*/ 500464575 w 174"/>
              <a:gd name="T53" fmla="*/ 1188097088 h 166"/>
              <a:gd name="T54" fmla="*/ 218953857 w 174"/>
              <a:gd name="T55" fmla="*/ 1301743420 h 166"/>
              <a:gd name="T56" fmla="*/ 0 w 174"/>
              <a:gd name="T57" fmla="*/ 1436047757 h 166"/>
              <a:gd name="T58" fmla="*/ 0 w 174"/>
              <a:gd name="T59" fmla="*/ 1714993464 h 166"/>
              <a:gd name="T60" fmla="*/ 792400899 w 174"/>
              <a:gd name="T61" fmla="*/ 1714993464 h 166"/>
              <a:gd name="T62" fmla="*/ 854957759 w 174"/>
              <a:gd name="T63" fmla="*/ 1312074029 h 166"/>
              <a:gd name="T64" fmla="*/ 802826504 w 174"/>
              <a:gd name="T65" fmla="*/ 1208761518 h 166"/>
              <a:gd name="T66" fmla="*/ 917517850 w 174"/>
              <a:gd name="T67" fmla="*/ 1157105263 h 166"/>
              <a:gd name="T68" fmla="*/ 1011354756 w 174"/>
              <a:gd name="T69" fmla="*/ 1208761518 h 166"/>
              <a:gd name="T70" fmla="*/ 959223500 w 174"/>
              <a:gd name="T71" fmla="*/ 1322404637 h 166"/>
              <a:gd name="T72" fmla="*/ 1053060406 w 174"/>
              <a:gd name="T73" fmla="*/ 1714993464 h 166"/>
              <a:gd name="T74" fmla="*/ 1814181260 w 174"/>
              <a:gd name="T75" fmla="*/ 1714993464 h 166"/>
              <a:gd name="T76" fmla="*/ 1814181260 w 174"/>
              <a:gd name="T77" fmla="*/ 1436047757 h 1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accent1"/>
          </a:solidFill>
          <a:ln>
            <a:noFill/>
          </a:ln>
        </p:spPr>
        <p:txBody>
          <a:bodyPr/>
          <a:lstStyle/>
          <a:p>
            <a:endParaRPr lang="zh-CN" altLang="en-US" sz="2002"/>
          </a:p>
        </p:txBody>
      </p:sp>
      <p:sp>
        <p:nvSpPr>
          <p:cNvPr id="16" name="圆角矩形 15"/>
          <p:cNvSpPr/>
          <p:nvPr/>
        </p:nvSpPr>
        <p:spPr>
          <a:xfrm>
            <a:off x="2464811" y="4532345"/>
            <a:ext cx="7683017" cy="17077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p>
        </p:txBody>
      </p:sp>
      <p:sp>
        <p:nvSpPr>
          <p:cNvPr id="17" name="文本框 16"/>
          <p:cNvSpPr txBox="1"/>
          <p:nvPr/>
        </p:nvSpPr>
        <p:spPr>
          <a:xfrm>
            <a:off x="9731393" y="3851960"/>
            <a:ext cx="769978" cy="400431"/>
          </a:xfrm>
          <a:prstGeom prst="rect">
            <a:avLst/>
          </a:prstGeom>
          <a:noFill/>
        </p:spPr>
        <p:txBody>
          <a:bodyPr wrap="square">
            <a:spAutoFit/>
          </a:bodyPr>
          <a:lstStyle/>
          <a:p>
            <a:pPr>
              <a:defRPr/>
            </a:pPr>
            <a:r>
              <a:rPr lang="en-US" altLang="zh-CN" sz="2002" dirty="0">
                <a:solidFill>
                  <a:schemeClr val="accent3"/>
                </a:solidFill>
                <a:latin typeface="+mj-ea"/>
                <a:ea typeface="+mj-ea"/>
              </a:rPr>
              <a:t>89%</a:t>
            </a:r>
            <a:endParaRPr lang="zh-CN" altLang="en-US" sz="2002" dirty="0">
              <a:solidFill>
                <a:schemeClr val="accent3"/>
              </a:solidFill>
              <a:latin typeface="+mj-ea"/>
              <a:ea typeface="+mj-ea"/>
            </a:endParaRPr>
          </a:p>
        </p:txBody>
      </p:sp>
      <p:cxnSp>
        <p:nvCxnSpPr>
          <p:cNvPr id="18" name="直接连接符 17"/>
          <p:cNvCxnSpPr/>
          <p:nvPr/>
        </p:nvCxnSpPr>
        <p:spPr>
          <a:xfrm>
            <a:off x="10097601" y="4269492"/>
            <a:ext cx="0" cy="321451"/>
          </a:xfrm>
          <a:prstGeom prst="line">
            <a:avLst/>
          </a:prstGeom>
          <a:ln w="25400">
            <a:solidFill>
              <a:schemeClr val="accent1"/>
            </a:solidFill>
            <a:headEnd type="ova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2384449" y="5069772"/>
            <a:ext cx="2394141" cy="416909"/>
          </a:xfrm>
          <a:prstGeom prst="rect">
            <a:avLst/>
          </a:prstGeom>
        </p:spPr>
        <p:txBody>
          <a:bodyPr>
            <a:spAutoFit/>
          </a:bodyPr>
          <a:lstStyle>
            <a:defPPr>
              <a:defRPr lang="zh-CN"/>
            </a:defPPr>
            <a:lvl1pPr>
              <a:defRPr sz="2400">
                <a:solidFill>
                  <a:schemeClr val="bg2">
                    <a:lumMod val="25000"/>
                    <a:alpha val="85000"/>
                  </a:schemeClr>
                </a:solidFill>
                <a:latin typeface="+mn-ea"/>
              </a:defRPr>
            </a:lvl1pPr>
          </a:lstStyle>
          <a:p>
            <a:pPr>
              <a:defRPr/>
            </a:pPr>
            <a:r>
              <a:rPr lang="zh-CN" altLang="en-US" sz="2109">
                <a:solidFill>
                  <a:schemeClr val="bg2">
                    <a:lumMod val="10000"/>
                  </a:schemeClr>
                </a:solidFill>
                <a:latin typeface="+mj-ea"/>
                <a:ea typeface="+mj-ea"/>
              </a:rPr>
              <a:t>点击此处添加标题</a:t>
            </a:r>
          </a:p>
        </p:txBody>
      </p:sp>
      <p:sp>
        <p:nvSpPr>
          <p:cNvPr id="20" name="矩形 19"/>
          <p:cNvSpPr/>
          <p:nvPr/>
        </p:nvSpPr>
        <p:spPr>
          <a:xfrm>
            <a:off x="2359336" y="5491676"/>
            <a:ext cx="8913571" cy="756746"/>
          </a:xfrm>
          <a:prstGeom prst="rect">
            <a:avLst/>
          </a:prstGeom>
          <a:noFill/>
        </p:spPr>
        <p:txBody>
          <a:bodyPr>
            <a:spAutoFit/>
          </a:bodyPr>
          <a:lstStyle/>
          <a:p>
            <a:pPr>
              <a:lnSpc>
                <a:spcPct val="130000"/>
              </a:lnSpc>
              <a:defRPr/>
            </a:pPr>
            <a:r>
              <a:rPr lang="zh-CN" altLang="en-US" sz="1107">
                <a:solidFill>
                  <a:schemeClr val="bg2">
                    <a:lumMod val="50000"/>
                  </a:schemeClr>
                </a:solidFill>
                <a:latin typeface="+mj-ea"/>
                <a:ea typeface="+mj-ea"/>
              </a:rPr>
              <a:t>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之间点击添点击添点击添加正文、温提示正文行距在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之间点击添加正文、温提示正文行距在</a:t>
            </a:r>
            <a:r>
              <a:rPr lang="en-US" altLang="zh-CN" sz="1107">
                <a:solidFill>
                  <a:schemeClr val="bg2">
                    <a:lumMod val="50000"/>
                  </a:schemeClr>
                </a:solidFill>
                <a:latin typeface="+mj-ea"/>
                <a:ea typeface="+mj-ea"/>
              </a:rPr>
              <a:t>1.2~1.3</a:t>
            </a:r>
            <a:r>
              <a:rPr lang="zh-CN" altLang="en-US" sz="1107">
                <a:solidFill>
                  <a:schemeClr val="bg2">
                    <a:lumMod val="50000"/>
                  </a:schemeClr>
                </a:solidFill>
                <a:latin typeface="+mj-ea"/>
                <a:ea typeface="+mj-ea"/>
              </a:rPr>
              <a:t>之间点击添点击添</a:t>
            </a:r>
          </a:p>
        </p:txBody>
      </p:sp>
      <p:grpSp>
        <p:nvGrpSpPr>
          <p:cNvPr id="21" name="淘宝网Chenying0907出品 7"/>
          <p:cNvGrpSpPr/>
          <p:nvPr/>
        </p:nvGrpSpPr>
        <p:grpSpPr>
          <a:xfrm>
            <a:off x="583060" y="342545"/>
            <a:ext cx="637243" cy="227778"/>
            <a:chOff x="264939" y="188640"/>
            <a:chExt cx="604358" cy="216024"/>
          </a:xfrm>
          <a:solidFill>
            <a:schemeClr val="accent1"/>
          </a:solidFill>
        </p:grpSpPr>
        <p:sp>
          <p:nvSpPr>
            <p:cNvPr id="22" name="燕尾形 21"/>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3" name="燕尾形 22"/>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4" name="燕尾形 23"/>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25"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26"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74613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2" presetClass="entr" presetSubtype="8" fill="hold" grpId="0" nodeType="withEffect">
                                  <p:stCondLst>
                                    <p:cond delay="2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4"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53" presetClass="entr" presetSubtype="16" fill="hold" grpId="0" nodeType="withEffect">
                                  <p:stCondLst>
                                    <p:cond delay="6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70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22" presetClass="entr" presetSubtype="8" fill="hold" grpId="0" nodeType="withEffect">
                                  <p:stCondLst>
                                    <p:cond delay="90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22" presetClass="entr" presetSubtype="4" fill="hold" nodeType="withEffect">
                                  <p:stCondLst>
                                    <p:cond delay="130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par>
                                <p:cTn id="38" presetID="53" presetClass="entr" presetSubtype="16" fill="hold" grpId="0" nodeType="withEffect">
                                  <p:stCondLst>
                                    <p:cond delay="14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160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22" presetClass="entr" presetSubtype="8" fill="hold" grpId="0" nodeType="withEffect">
                                  <p:stCondLst>
                                    <p:cond delay="180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par>
                                <p:cTn id="51" presetID="22" presetClass="entr" presetSubtype="8" fill="hold" grpId="0" nodeType="withEffect">
                                  <p:stCondLst>
                                    <p:cond delay="200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par>
                                <p:cTn id="54" presetID="22" presetClass="entr" presetSubtype="4" fill="hold" nodeType="withEffect">
                                  <p:stCondLst>
                                    <p:cond delay="230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53" presetClass="entr" presetSubtype="16" fill="hold" grpId="0" nodeType="withEffect">
                                  <p:stCondLst>
                                    <p:cond delay="250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par>
                                <p:cTn id="62" presetID="31" presetClass="entr" presetSubtype="0" fill="hold" grpId="0" nodeType="withEffect">
                                  <p:stCondLst>
                                    <p:cond delay="2700"/>
                                  </p:stCondLst>
                                  <p:iterate type="lt">
                                    <p:tmPct val="5000"/>
                                  </p:iterate>
                                  <p:childTnLst>
                                    <p:set>
                                      <p:cBhvr>
                                        <p:cTn id="63" dur="1" fill="hold">
                                          <p:stCondLst>
                                            <p:cond delay="0"/>
                                          </p:stCondLst>
                                        </p:cTn>
                                        <p:tgtEl>
                                          <p:spTgt spid="19"/>
                                        </p:tgtEl>
                                        <p:attrNameLst>
                                          <p:attrName>style.visibility</p:attrName>
                                        </p:attrNameLst>
                                      </p:cBhvr>
                                      <p:to>
                                        <p:strVal val="visible"/>
                                      </p:to>
                                    </p:set>
                                    <p:anim calcmode="lin" valueType="num">
                                      <p:cBhvr>
                                        <p:cTn id="64" dur="1000" fill="hold"/>
                                        <p:tgtEl>
                                          <p:spTgt spid="19"/>
                                        </p:tgtEl>
                                        <p:attrNameLst>
                                          <p:attrName>ppt_w</p:attrName>
                                        </p:attrNameLst>
                                      </p:cBhvr>
                                      <p:tavLst>
                                        <p:tav tm="0">
                                          <p:val>
                                            <p:fltVal val="0"/>
                                          </p:val>
                                        </p:tav>
                                        <p:tav tm="100000">
                                          <p:val>
                                            <p:strVal val="#ppt_w"/>
                                          </p:val>
                                        </p:tav>
                                      </p:tavLst>
                                    </p:anim>
                                    <p:anim calcmode="lin" valueType="num">
                                      <p:cBhvr>
                                        <p:cTn id="65" dur="1000" fill="hold"/>
                                        <p:tgtEl>
                                          <p:spTgt spid="19"/>
                                        </p:tgtEl>
                                        <p:attrNameLst>
                                          <p:attrName>ppt_h</p:attrName>
                                        </p:attrNameLst>
                                      </p:cBhvr>
                                      <p:tavLst>
                                        <p:tav tm="0">
                                          <p:val>
                                            <p:fltVal val="0"/>
                                          </p:val>
                                        </p:tav>
                                        <p:tav tm="100000">
                                          <p:val>
                                            <p:strVal val="#ppt_h"/>
                                          </p:val>
                                        </p:tav>
                                      </p:tavLst>
                                    </p:anim>
                                    <p:anim calcmode="lin" valueType="num">
                                      <p:cBhvr>
                                        <p:cTn id="66" dur="1000" fill="hold"/>
                                        <p:tgtEl>
                                          <p:spTgt spid="19"/>
                                        </p:tgtEl>
                                        <p:attrNameLst>
                                          <p:attrName>style.rotation</p:attrName>
                                        </p:attrNameLst>
                                      </p:cBhvr>
                                      <p:tavLst>
                                        <p:tav tm="0">
                                          <p:val>
                                            <p:fltVal val="90"/>
                                          </p:val>
                                        </p:tav>
                                        <p:tav tm="100000">
                                          <p:val>
                                            <p:fltVal val="0"/>
                                          </p:val>
                                        </p:tav>
                                      </p:tavLst>
                                    </p:anim>
                                    <p:animEffect transition="in" filter="fade">
                                      <p:cBhvr>
                                        <p:cTn id="67" dur="1000"/>
                                        <p:tgtEl>
                                          <p:spTgt spid="19"/>
                                        </p:tgtEl>
                                      </p:cBhvr>
                                    </p:animEffect>
                                  </p:childTnLst>
                                </p:cTn>
                              </p:par>
                              <p:par>
                                <p:cTn id="68" presetID="19" presetClass="entr" presetSubtype="10" fill="hold" grpId="0" nodeType="withEffect">
                                  <p:stCondLst>
                                    <p:cond delay="3500"/>
                                  </p:stCondLst>
                                  <p:iterate type="lt">
                                    <p:tmPct val="1677"/>
                                  </p:iterate>
                                  <p:childTnLst>
                                    <p:set>
                                      <p:cBhvr>
                                        <p:cTn id="69" dur="1" fill="hold">
                                          <p:stCondLst>
                                            <p:cond delay="0"/>
                                          </p:stCondLst>
                                        </p:cTn>
                                        <p:tgtEl>
                                          <p:spTgt spid="20"/>
                                        </p:tgtEl>
                                        <p:attrNameLst>
                                          <p:attrName>style.visibility</p:attrName>
                                        </p:attrNameLst>
                                      </p:cBhvr>
                                      <p:to>
                                        <p:strVal val="visible"/>
                                      </p:to>
                                    </p:set>
                                    <p:anim calcmode="lin" valueType="num">
                                      <p:cBhvr>
                                        <p:cTn id="70" dur="500" fill="hold"/>
                                        <p:tgtEl>
                                          <p:spTgt spid="20"/>
                                        </p:tgtEl>
                                        <p:attrNameLst>
                                          <p:attrName>ppt_w</p:attrName>
                                        </p:attrNameLst>
                                      </p:cBhvr>
                                      <p:tavLst>
                                        <p:tav tm="0" fmla="#ppt_w*sin(2.5*pi*$)">
                                          <p:val>
                                            <p:fltVal val="0"/>
                                          </p:val>
                                        </p:tav>
                                        <p:tav tm="100000">
                                          <p:val>
                                            <p:fltVal val="1"/>
                                          </p:val>
                                        </p:tav>
                                      </p:tavLst>
                                    </p:anim>
                                    <p:anim calcmode="lin" valueType="num">
                                      <p:cBhvr>
                                        <p:cTn id="71" dur="5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8" grpId="0" animBg="1"/>
      <p:bldP spid="9" grpId="0" animBg="1"/>
      <p:bldP spid="10" grpId="0" animBg="1"/>
      <p:bldP spid="12" grpId="0"/>
      <p:bldP spid="14" grpId="0" animBg="1"/>
      <p:bldP spid="15" grpId="0" animBg="1"/>
      <p:bldP spid="16" grpId="0" animBg="1"/>
      <p:bldP spid="17"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E2D06CEE-CF7C-4629-83CA-B41C3AAFC108}"/>
              </a:ext>
            </a:extLst>
          </p:cNvPr>
          <p:cNvGrpSpPr>
            <a:grpSpLocks/>
          </p:cNvGrpSpPr>
          <p:nvPr/>
        </p:nvGrpSpPr>
        <p:grpSpPr bwMode="auto">
          <a:xfrm>
            <a:off x="4134572" y="1922012"/>
            <a:ext cx="4051624" cy="2430973"/>
            <a:chOff x="3900264" y="2204864"/>
            <a:chExt cx="4572000" cy="2743200"/>
          </a:xfrm>
        </p:grpSpPr>
        <p:graphicFrame>
          <p:nvGraphicFramePr>
            <p:cNvPr id="3" name="图表 2">
              <a:extLst>
                <a:ext uri="{FF2B5EF4-FFF2-40B4-BE49-F238E27FC236}">
                  <a16:creationId xmlns="" xmlns:a16="http://schemas.microsoft.com/office/drawing/2014/main" id="{683E6B64-C095-4EA6-93AD-9CEF36AEDF8C}"/>
                </a:ext>
              </a:extLst>
            </p:cNvPr>
            <p:cNvGraphicFramePr/>
            <p:nvPr>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4">
              <a:extLst>
                <a:ext uri="{FF2B5EF4-FFF2-40B4-BE49-F238E27FC236}">
                  <a16:creationId xmlns="" xmlns:a16="http://schemas.microsoft.com/office/drawing/2014/main" id="{8B48AD13-03BB-49BC-A1F3-263B5306E0A7}"/>
                </a:ext>
              </a:extLst>
            </p:cNvPr>
            <p:cNvSpPr>
              <a:spLocks noChangeArrowheads="1"/>
            </p:cNvSpPr>
            <p:nvPr/>
          </p:nvSpPr>
          <p:spPr bwMode="auto">
            <a:xfrm>
              <a:off x="5490741" y="3100630"/>
              <a:ext cx="1617506" cy="885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500" b="1" dirty="0">
                  <a:solidFill>
                    <a:schemeClr val="accent2"/>
                  </a:solidFill>
                  <a:latin typeface="微软雅黑" panose="020B0503020204020204" pitchFamily="34" charset="-122"/>
                  <a:ea typeface="微软雅黑" panose="020B0503020204020204" pitchFamily="34" charset="-122"/>
                </a:rPr>
                <a:t>90%</a:t>
              </a:r>
              <a:endParaRPr lang="zh-CN" altLang="en-US" sz="4500" b="1" dirty="0">
                <a:solidFill>
                  <a:schemeClr val="accent2"/>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 xmlns:a16="http://schemas.microsoft.com/office/drawing/2014/main" id="{85279C4E-B6C5-48C9-B7C0-6345B777E331}"/>
              </a:ext>
            </a:extLst>
          </p:cNvPr>
          <p:cNvGrpSpPr>
            <a:grpSpLocks/>
          </p:cNvGrpSpPr>
          <p:nvPr/>
        </p:nvGrpSpPr>
        <p:grpSpPr bwMode="auto">
          <a:xfrm>
            <a:off x="1862092" y="1946565"/>
            <a:ext cx="3031462" cy="2430975"/>
            <a:chOff x="695400" y="2132856"/>
            <a:chExt cx="3420342" cy="2743200"/>
          </a:xfrm>
        </p:grpSpPr>
        <p:graphicFrame>
          <p:nvGraphicFramePr>
            <p:cNvPr id="6" name="图表 5">
              <a:extLst>
                <a:ext uri="{FF2B5EF4-FFF2-40B4-BE49-F238E27FC236}">
                  <a16:creationId xmlns="" xmlns:a16="http://schemas.microsoft.com/office/drawing/2014/main" id="{9C458DAA-17D6-49E0-8438-9F7A8E907051}"/>
                </a:ext>
              </a:extLst>
            </p:cNvPr>
            <p:cNvGraphicFramePr/>
            <p:nvPr>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7" name="矩形 8">
              <a:extLst>
                <a:ext uri="{FF2B5EF4-FFF2-40B4-BE49-F238E27FC236}">
                  <a16:creationId xmlns="" xmlns:a16="http://schemas.microsoft.com/office/drawing/2014/main" id="{719AAF34-75F6-4245-B6F5-CD4683C92591}"/>
                </a:ext>
              </a:extLst>
            </p:cNvPr>
            <p:cNvSpPr>
              <a:spLocks noChangeArrowheads="1"/>
            </p:cNvSpPr>
            <p:nvPr/>
          </p:nvSpPr>
          <p:spPr bwMode="auto">
            <a:xfrm>
              <a:off x="1675751" y="3031443"/>
              <a:ext cx="1617284" cy="885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500" b="1">
                  <a:solidFill>
                    <a:schemeClr val="accent1"/>
                  </a:solidFill>
                  <a:latin typeface="微软雅黑" panose="020B0503020204020204" pitchFamily="34" charset="-122"/>
                  <a:ea typeface="微软雅黑" panose="020B0503020204020204" pitchFamily="34" charset="-122"/>
                </a:rPr>
                <a:t>50%</a:t>
              </a:r>
              <a:endParaRPr lang="zh-CN" altLang="en-US" sz="4500" b="1">
                <a:solidFill>
                  <a:schemeClr val="accent1"/>
                </a:solidFill>
                <a:latin typeface="微软雅黑" panose="020B0503020204020204" pitchFamily="34" charset="-122"/>
                <a:ea typeface="微软雅黑" panose="020B0503020204020204" pitchFamily="34" charset="-122"/>
              </a:endParaRPr>
            </a:p>
          </p:txBody>
        </p:sp>
      </p:grpSp>
      <p:grpSp>
        <p:nvGrpSpPr>
          <p:cNvPr id="8" name="组合 7">
            <a:extLst>
              <a:ext uri="{FF2B5EF4-FFF2-40B4-BE49-F238E27FC236}">
                <a16:creationId xmlns="" xmlns:a16="http://schemas.microsoft.com/office/drawing/2014/main" id="{88BD29C3-CC32-430B-94CB-643F0DC64847}"/>
              </a:ext>
            </a:extLst>
          </p:cNvPr>
          <p:cNvGrpSpPr>
            <a:grpSpLocks/>
          </p:cNvGrpSpPr>
          <p:nvPr/>
        </p:nvGrpSpPr>
        <p:grpSpPr bwMode="auto">
          <a:xfrm>
            <a:off x="7056653" y="1919778"/>
            <a:ext cx="4051622" cy="2430975"/>
            <a:chOff x="7392144" y="2190750"/>
            <a:chExt cx="4572000" cy="2743200"/>
          </a:xfrm>
        </p:grpSpPr>
        <p:graphicFrame>
          <p:nvGraphicFramePr>
            <p:cNvPr id="9" name="图表 8">
              <a:extLst>
                <a:ext uri="{FF2B5EF4-FFF2-40B4-BE49-F238E27FC236}">
                  <a16:creationId xmlns="" xmlns:a16="http://schemas.microsoft.com/office/drawing/2014/main" id="{A92E639D-437A-4E96-A3E7-B946B65920DB}"/>
                </a:ext>
              </a:extLst>
            </p:cNvPr>
            <p:cNvGraphicFramePr/>
            <p:nvPr>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0" name="矩形 11">
              <a:extLst>
                <a:ext uri="{FF2B5EF4-FFF2-40B4-BE49-F238E27FC236}">
                  <a16:creationId xmlns="" xmlns:a16="http://schemas.microsoft.com/office/drawing/2014/main" id="{43D061E6-4BF6-48EF-A7DF-B26096022688}"/>
                </a:ext>
              </a:extLst>
            </p:cNvPr>
            <p:cNvSpPr>
              <a:spLocks noChangeArrowheads="1"/>
            </p:cNvSpPr>
            <p:nvPr/>
          </p:nvSpPr>
          <p:spPr bwMode="auto">
            <a:xfrm>
              <a:off x="8944837" y="3068604"/>
              <a:ext cx="1617507" cy="885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500" b="1" dirty="0">
                  <a:solidFill>
                    <a:schemeClr val="accent1"/>
                  </a:solidFill>
                  <a:latin typeface="微软雅黑" panose="020B0503020204020204" pitchFamily="34" charset="-122"/>
                  <a:ea typeface="微软雅黑" panose="020B0503020204020204" pitchFamily="34" charset="-122"/>
                </a:rPr>
                <a:t>23%</a:t>
              </a:r>
              <a:endParaRPr lang="zh-CN" altLang="en-US" sz="4500" b="1" dirty="0">
                <a:solidFill>
                  <a:schemeClr val="accent1"/>
                </a:solidFill>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 xmlns:a16="http://schemas.microsoft.com/office/drawing/2014/main" id="{BB36F38C-20F1-4002-8C49-144C85EC630A}"/>
              </a:ext>
            </a:extLst>
          </p:cNvPr>
          <p:cNvGrpSpPr>
            <a:grpSpLocks/>
          </p:cNvGrpSpPr>
          <p:nvPr/>
        </p:nvGrpSpPr>
        <p:grpSpPr bwMode="auto">
          <a:xfrm>
            <a:off x="2103181" y="4455670"/>
            <a:ext cx="2721173" cy="1288037"/>
            <a:chOff x="1494651" y="3223483"/>
            <a:chExt cx="1936711" cy="914814"/>
          </a:xfrm>
        </p:grpSpPr>
        <p:sp>
          <p:nvSpPr>
            <p:cNvPr id="12" name="Rectangle 42">
              <a:extLst>
                <a:ext uri="{FF2B5EF4-FFF2-40B4-BE49-F238E27FC236}">
                  <a16:creationId xmlns="" xmlns:a16="http://schemas.microsoft.com/office/drawing/2014/main" id="{EF46F1DE-6E2E-48E6-8C69-9A50AB9B7F05}"/>
                </a:ext>
              </a:extLst>
            </p:cNvPr>
            <p:cNvSpPr>
              <a:spLocks noChangeArrowheads="1"/>
            </p:cNvSpPr>
            <p:nvPr/>
          </p:nvSpPr>
          <p:spPr bwMode="auto">
            <a:xfrm>
              <a:off x="1494652"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6435" tIns="0" rIns="96435" bIns="0"/>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15">
              <a:extLst>
                <a:ext uri="{FF2B5EF4-FFF2-40B4-BE49-F238E27FC236}">
                  <a16:creationId xmlns="" xmlns:a16="http://schemas.microsoft.com/office/drawing/2014/main" id="{75BFD8CA-6885-4582-9DDB-32EB87B8242C}"/>
                </a:ext>
              </a:extLst>
            </p:cNvPr>
            <p:cNvSpPr txBox="1">
              <a:spLocks noChangeArrowheads="1"/>
            </p:cNvSpPr>
            <p:nvPr/>
          </p:nvSpPr>
          <p:spPr bwMode="auto">
            <a:xfrm>
              <a:off x="1494651" y="3223483"/>
              <a:ext cx="1936711" cy="37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rPr>
                <a:t>标题文字内容</a:t>
              </a:r>
            </a:p>
          </p:txBody>
        </p:sp>
      </p:grpSp>
      <p:grpSp>
        <p:nvGrpSpPr>
          <p:cNvPr id="14" name="组合 13">
            <a:extLst>
              <a:ext uri="{FF2B5EF4-FFF2-40B4-BE49-F238E27FC236}">
                <a16:creationId xmlns="" xmlns:a16="http://schemas.microsoft.com/office/drawing/2014/main" id="{6617199F-2E41-4317-BC9D-BF186D6D3E4B}"/>
              </a:ext>
            </a:extLst>
          </p:cNvPr>
          <p:cNvGrpSpPr>
            <a:grpSpLocks/>
          </p:cNvGrpSpPr>
          <p:nvPr/>
        </p:nvGrpSpPr>
        <p:grpSpPr bwMode="auto">
          <a:xfrm>
            <a:off x="5185986" y="4455670"/>
            <a:ext cx="2723405" cy="1288037"/>
            <a:chOff x="3688474" y="3223483"/>
            <a:chExt cx="1936711" cy="914814"/>
          </a:xfrm>
        </p:grpSpPr>
        <p:sp>
          <p:nvSpPr>
            <p:cNvPr id="15" name="Rectangle 42">
              <a:extLst>
                <a:ext uri="{FF2B5EF4-FFF2-40B4-BE49-F238E27FC236}">
                  <a16:creationId xmlns="" xmlns:a16="http://schemas.microsoft.com/office/drawing/2014/main" id="{9873CD18-13FF-4913-A2F0-042BC68B97F3}"/>
                </a:ext>
              </a:extLst>
            </p:cNvPr>
            <p:cNvSpPr>
              <a:spLocks noChangeArrowheads="1"/>
            </p:cNvSpPr>
            <p:nvPr/>
          </p:nvSpPr>
          <p:spPr bwMode="auto">
            <a:xfrm>
              <a:off x="3688474"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6435" tIns="0" rIns="96435" bIns="0"/>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7">
              <a:extLst>
                <a:ext uri="{FF2B5EF4-FFF2-40B4-BE49-F238E27FC236}">
                  <a16:creationId xmlns="" xmlns:a16="http://schemas.microsoft.com/office/drawing/2014/main" id="{474B129D-7BCC-4C36-B054-AB631362032A}"/>
                </a:ext>
              </a:extLst>
            </p:cNvPr>
            <p:cNvSpPr txBox="1">
              <a:spLocks noChangeArrowheads="1"/>
            </p:cNvSpPr>
            <p:nvPr/>
          </p:nvSpPr>
          <p:spPr bwMode="auto">
            <a:xfrm>
              <a:off x="3688474" y="3223483"/>
              <a:ext cx="1936711" cy="37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rPr>
                <a:t>标题文字内容</a:t>
              </a:r>
            </a:p>
          </p:txBody>
        </p:sp>
      </p:grpSp>
      <p:grpSp>
        <p:nvGrpSpPr>
          <p:cNvPr id="17" name="组合 16">
            <a:extLst>
              <a:ext uri="{FF2B5EF4-FFF2-40B4-BE49-F238E27FC236}">
                <a16:creationId xmlns="" xmlns:a16="http://schemas.microsoft.com/office/drawing/2014/main" id="{B8748056-6434-4C5A-A414-72A8797218E8}"/>
              </a:ext>
            </a:extLst>
          </p:cNvPr>
          <p:cNvGrpSpPr>
            <a:grpSpLocks/>
          </p:cNvGrpSpPr>
          <p:nvPr/>
        </p:nvGrpSpPr>
        <p:grpSpPr bwMode="auto">
          <a:xfrm>
            <a:off x="8271025" y="4455670"/>
            <a:ext cx="2817161" cy="1288037"/>
            <a:chOff x="5882297" y="3223483"/>
            <a:chExt cx="2002071" cy="914814"/>
          </a:xfrm>
        </p:grpSpPr>
        <p:sp>
          <p:nvSpPr>
            <p:cNvPr id="18" name="Rectangle 42">
              <a:extLst>
                <a:ext uri="{FF2B5EF4-FFF2-40B4-BE49-F238E27FC236}">
                  <a16:creationId xmlns="" xmlns:a16="http://schemas.microsoft.com/office/drawing/2014/main" id="{B65357ED-85E1-42E2-AABC-AA8BAF1A6CE7}"/>
                </a:ext>
              </a:extLst>
            </p:cNvPr>
            <p:cNvSpPr>
              <a:spLocks noChangeArrowheads="1"/>
            </p:cNvSpPr>
            <p:nvPr/>
          </p:nvSpPr>
          <p:spPr bwMode="auto">
            <a:xfrm>
              <a:off x="5882297"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6435" tIns="0" rIns="96435" bIns="0"/>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文本框 19">
              <a:extLst>
                <a:ext uri="{FF2B5EF4-FFF2-40B4-BE49-F238E27FC236}">
                  <a16:creationId xmlns="" xmlns:a16="http://schemas.microsoft.com/office/drawing/2014/main" id="{77A42CAD-79E8-497A-A800-AD487C92F49D}"/>
                </a:ext>
              </a:extLst>
            </p:cNvPr>
            <p:cNvSpPr txBox="1">
              <a:spLocks noChangeArrowheads="1"/>
            </p:cNvSpPr>
            <p:nvPr/>
          </p:nvSpPr>
          <p:spPr bwMode="auto">
            <a:xfrm>
              <a:off x="5882297" y="3223483"/>
              <a:ext cx="2002071" cy="37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rPr>
                <a:t>标题文字内容</a:t>
              </a:r>
            </a:p>
          </p:txBody>
        </p:sp>
      </p:grpSp>
      <p:grpSp>
        <p:nvGrpSpPr>
          <p:cNvPr id="20" name="淘宝网Chenying0907出品 7"/>
          <p:cNvGrpSpPr/>
          <p:nvPr/>
        </p:nvGrpSpPr>
        <p:grpSpPr>
          <a:xfrm>
            <a:off x="583060" y="342545"/>
            <a:ext cx="637243" cy="227778"/>
            <a:chOff x="264939" y="188640"/>
            <a:chExt cx="604358" cy="216024"/>
          </a:xfrm>
          <a:solidFill>
            <a:schemeClr val="accent1"/>
          </a:solidFill>
        </p:grpSpPr>
        <p:sp>
          <p:nvSpPr>
            <p:cNvPr id="21" name="燕尾形 20"/>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2" name="燕尾形 21"/>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23" name="燕尾形 22"/>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24"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25"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965545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ppt_x</p:attrName>
                                        </p:attrNameLst>
                                      </p:cBhvr>
                                      <p:tavLst>
                                        <p:tav tm="0">
                                          <p:val>
                                            <p:strVal val="#ppt_x"/>
                                          </p:val>
                                        </p:tav>
                                        <p:tav tm="100000">
                                          <p:val>
                                            <p:strVal val="#ppt_x"/>
                                          </p:val>
                                        </p:tav>
                                      </p:tavLst>
                                    </p:anim>
                                    <p:anim calcmode="lin" valueType="num">
                                      <p:cBhvr>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ppt_x</p:attrName>
                                        </p:attrNameLst>
                                      </p:cBhvr>
                                      <p:tavLst>
                                        <p:tav tm="0">
                                          <p:val>
                                            <p:strVal val="#ppt_x"/>
                                          </p:val>
                                        </p:tav>
                                        <p:tav tm="100000">
                                          <p:val>
                                            <p:strVal val="#ppt_x"/>
                                          </p:val>
                                        </p:tav>
                                      </p:tavLst>
                                    </p:anim>
                                    <p:anim calcmode="lin" valueType="num">
                                      <p:cBhvr>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0">
            <a:extLst>
              <a:ext uri="{FF2B5EF4-FFF2-40B4-BE49-F238E27FC236}">
                <a16:creationId xmlns="" xmlns:a16="http://schemas.microsoft.com/office/drawing/2014/main" id="{5E6195E8-BE6F-4135-8CDA-C6749BE77A93}"/>
              </a:ext>
            </a:extLst>
          </p:cNvPr>
          <p:cNvSpPr txBox="1"/>
          <p:nvPr/>
        </p:nvSpPr>
        <p:spPr>
          <a:xfrm>
            <a:off x="1443026" y="4938424"/>
            <a:ext cx="1184581" cy="659915"/>
          </a:xfrm>
          <a:prstGeom prst="rect">
            <a:avLst/>
          </a:prstGeom>
          <a:noFill/>
        </p:spPr>
        <p:txBody>
          <a:bodyPr wrap="square" lIns="96384" tIns="48192" rIns="96384" bIns="4819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28" dirty="0">
                <a:solidFill>
                  <a:schemeClr val="tx1">
                    <a:lumMod val="85000"/>
                    <a:lumOff val="15000"/>
                  </a:schemeClr>
                </a:solidFill>
              </a:rPr>
              <a:t>点击添加</a:t>
            </a:r>
            <a:endParaRPr lang="en-US" altLang="zh-CN" sz="1828" dirty="0">
              <a:solidFill>
                <a:schemeClr val="tx1">
                  <a:lumMod val="85000"/>
                  <a:lumOff val="15000"/>
                </a:schemeClr>
              </a:solidFill>
            </a:endParaRPr>
          </a:p>
          <a:p>
            <a:r>
              <a:rPr lang="zh-CN" altLang="en-US" sz="1828" dirty="0">
                <a:solidFill>
                  <a:schemeClr val="tx1">
                    <a:lumMod val="85000"/>
                    <a:lumOff val="15000"/>
                  </a:schemeClr>
                </a:solidFill>
              </a:rPr>
              <a:t>文字</a:t>
            </a:r>
          </a:p>
        </p:txBody>
      </p:sp>
      <p:sp>
        <p:nvSpPr>
          <p:cNvPr id="3" name="TextBox 31">
            <a:extLst>
              <a:ext uri="{FF2B5EF4-FFF2-40B4-BE49-F238E27FC236}">
                <a16:creationId xmlns="" xmlns:a16="http://schemas.microsoft.com/office/drawing/2014/main" id="{45875B18-CFAC-4FE8-8EEE-E4C6532A2973}"/>
              </a:ext>
            </a:extLst>
          </p:cNvPr>
          <p:cNvSpPr txBox="1"/>
          <p:nvPr/>
        </p:nvSpPr>
        <p:spPr>
          <a:xfrm>
            <a:off x="2986711" y="3375288"/>
            <a:ext cx="1678155" cy="941211"/>
          </a:xfrm>
          <a:prstGeom prst="rect">
            <a:avLst/>
          </a:prstGeom>
          <a:noFill/>
        </p:spPr>
        <p:txBody>
          <a:bodyPr wrap="square" lIns="96384" tIns="48192" rIns="96384" bIns="48192" rtlCol="0" anchor="ctr">
            <a:spAutoFit/>
          </a:bodyPr>
          <a:lstStyle/>
          <a:p>
            <a:pPr algn="ctr"/>
            <a:r>
              <a:rPr lang="zh-CN" altLang="en-US" sz="1828"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28"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28" dirty="0">
                <a:solidFill>
                  <a:schemeClr val="tx1">
                    <a:lumMod val="85000"/>
                    <a:lumOff val="15000"/>
                  </a:schemeClr>
                </a:solidFill>
                <a:latin typeface="微软雅黑" panose="020B0503020204020204" pitchFamily="34" charset="-122"/>
                <a:ea typeface="微软雅黑" panose="020B0503020204020204" pitchFamily="34" charset="-122"/>
              </a:rPr>
              <a:t>文字点击添加</a:t>
            </a:r>
            <a:endParaRPr lang="en-US" altLang="zh-CN" sz="1828"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28" dirty="0">
                <a:solidFill>
                  <a:schemeClr val="tx1">
                    <a:lumMod val="85000"/>
                    <a:lumOff val="15000"/>
                  </a:schemeClr>
                </a:solidFill>
                <a:latin typeface="微软雅黑" panose="020B0503020204020204" pitchFamily="34" charset="-122"/>
                <a:ea typeface="微软雅黑" panose="020B0503020204020204" pitchFamily="34" charset="-122"/>
              </a:rPr>
              <a:t>文字</a:t>
            </a:r>
          </a:p>
        </p:txBody>
      </p:sp>
      <p:sp>
        <p:nvSpPr>
          <p:cNvPr id="4" name="TextBox 33">
            <a:extLst>
              <a:ext uri="{FF2B5EF4-FFF2-40B4-BE49-F238E27FC236}">
                <a16:creationId xmlns="" xmlns:a16="http://schemas.microsoft.com/office/drawing/2014/main" id="{7DA72BEF-471E-4ED0-A1D6-0DDBB5B305A4}"/>
              </a:ext>
            </a:extLst>
          </p:cNvPr>
          <p:cNvSpPr txBox="1"/>
          <p:nvPr/>
        </p:nvSpPr>
        <p:spPr>
          <a:xfrm>
            <a:off x="5073702" y="4691817"/>
            <a:ext cx="1184581" cy="659915"/>
          </a:xfrm>
          <a:prstGeom prst="rect">
            <a:avLst/>
          </a:prstGeom>
          <a:noFill/>
        </p:spPr>
        <p:txBody>
          <a:bodyPr wrap="square" lIns="96384" tIns="48192" rIns="96384" bIns="4819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28" dirty="0">
                <a:solidFill>
                  <a:schemeClr val="tx1">
                    <a:lumMod val="85000"/>
                    <a:lumOff val="15000"/>
                  </a:schemeClr>
                </a:solidFill>
              </a:rPr>
              <a:t>点击添加</a:t>
            </a:r>
            <a:endParaRPr lang="en-US" altLang="zh-CN" sz="1828" dirty="0">
              <a:solidFill>
                <a:schemeClr val="tx1">
                  <a:lumMod val="85000"/>
                  <a:lumOff val="15000"/>
                </a:schemeClr>
              </a:solidFill>
            </a:endParaRPr>
          </a:p>
          <a:p>
            <a:r>
              <a:rPr lang="zh-CN" altLang="en-US" sz="1828" dirty="0">
                <a:solidFill>
                  <a:schemeClr val="tx1">
                    <a:lumMod val="85000"/>
                    <a:lumOff val="15000"/>
                  </a:schemeClr>
                </a:solidFill>
              </a:rPr>
              <a:t>文字</a:t>
            </a:r>
          </a:p>
        </p:txBody>
      </p:sp>
      <p:sp>
        <p:nvSpPr>
          <p:cNvPr id="5" name="TextBox 34">
            <a:extLst>
              <a:ext uri="{FF2B5EF4-FFF2-40B4-BE49-F238E27FC236}">
                <a16:creationId xmlns="" xmlns:a16="http://schemas.microsoft.com/office/drawing/2014/main" id="{E77D4FA4-DCD7-4159-8C5F-827AE3C46A4B}"/>
              </a:ext>
            </a:extLst>
          </p:cNvPr>
          <p:cNvSpPr txBox="1"/>
          <p:nvPr/>
        </p:nvSpPr>
        <p:spPr>
          <a:xfrm>
            <a:off x="6594501" y="3551512"/>
            <a:ext cx="1678155" cy="659915"/>
          </a:xfrm>
          <a:prstGeom prst="rect">
            <a:avLst/>
          </a:prstGeom>
          <a:noFill/>
        </p:spPr>
        <p:txBody>
          <a:bodyPr wrap="square" lIns="96384" tIns="48192" rIns="96384" bIns="48192" rtlCol="0" anchor="ctr">
            <a:spAutoFit/>
          </a:bodyPr>
          <a:lstStyle/>
          <a:p>
            <a:pPr algn="ctr"/>
            <a:r>
              <a:rPr lang="zh-CN" altLang="en-US" sz="1828"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28"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28" dirty="0">
                <a:solidFill>
                  <a:schemeClr val="tx1">
                    <a:lumMod val="85000"/>
                    <a:lumOff val="15000"/>
                  </a:schemeClr>
                </a:solidFill>
                <a:latin typeface="微软雅黑" panose="020B0503020204020204" pitchFamily="34" charset="-122"/>
                <a:ea typeface="微软雅黑" panose="020B0503020204020204" pitchFamily="34" charset="-122"/>
              </a:rPr>
              <a:t>文字点击</a:t>
            </a:r>
          </a:p>
        </p:txBody>
      </p:sp>
      <p:sp>
        <p:nvSpPr>
          <p:cNvPr id="6" name="矩形 5">
            <a:extLst>
              <a:ext uri="{FF2B5EF4-FFF2-40B4-BE49-F238E27FC236}">
                <a16:creationId xmlns="" xmlns:a16="http://schemas.microsoft.com/office/drawing/2014/main" id="{FB1CE249-CCD4-4FC9-9771-2E4155758017}"/>
              </a:ext>
            </a:extLst>
          </p:cNvPr>
          <p:cNvSpPr/>
          <p:nvPr/>
        </p:nvSpPr>
        <p:spPr>
          <a:xfrm>
            <a:off x="9076113" y="2578226"/>
            <a:ext cx="2732481" cy="2523182"/>
          </a:xfrm>
          <a:prstGeom prst="rect">
            <a:avLst/>
          </a:prstGeom>
        </p:spPr>
        <p:txBody>
          <a:bodyPr wrap="square" lIns="96384" tIns="48192" rIns="96384" bIns="48192">
            <a:spAutoFit/>
          </a:bodyPr>
          <a:lstStyle/>
          <a:p>
            <a:pPr>
              <a:lnSpc>
                <a:spcPct val="150000"/>
              </a:lnSpc>
            </a:pPr>
            <a:r>
              <a:rPr lang="zh-CN" altLang="en-US" sz="2109"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en-US" altLang="zh-CN" sz="2109"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Freeform 4">
            <a:extLst>
              <a:ext uri="{FF2B5EF4-FFF2-40B4-BE49-F238E27FC236}">
                <a16:creationId xmlns="" xmlns:a16="http://schemas.microsoft.com/office/drawing/2014/main" id="{594CEE65-4029-4280-9944-E957A1C3736F}"/>
              </a:ext>
            </a:extLst>
          </p:cNvPr>
          <p:cNvSpPr/>
          <p:nvPr/>
        </p:nvSpPr>
        <p:spPr bwMode="auto">
          <a:xfrm>
            <a:off x="2585737" y="2629243"/>
            <a:ext cx="2456309" cy="2457110"/>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1"/>
          </a:solidFill>
          <a:ln w="3175" cap="flat" cmpd="sng" algn="ctr">
            <a:noFill/>
            <a:prstDash val="solid"/>
          </a:ln>
          <a:effectLst/>
        </p:spPr>
        <p:txBody>
          <a:bodyPr lIns="0" tIns="48192" rIns="0" bIns="48192" anchor="ctr"/>
          <a:lstStyle/>
          <a:p>
            <a:pPr algn="ctr" defTabSz="963409" fontAlgn="base">
              <a:lnSpc>
                <a:spcPct val="120000"/>
              </a:lnSpc>
              <a:spcBef>
                <a:spcPts val="633"/>
              </a:spcBef>
              <a:spcAft>
                <a:spcPts val="633"/>
              </a:spcAft>
              <a:defRPr/>
            </a:pPr>
            <a:endParaRPr lang="en-US" sz="2953" kern="0" dirty="0">
              <a:solidFill>
                <a:sysClr val="window" lastClr="FFFFFF"/>
              </a:solidFill>
              <a:latin typeface="微软雅黑" panose="020B0503020204020204" pitchFamily="34" charset="-122"/>
              <a:ea typeface="微软雅黑" panose="020B0503020204020204" pitchFamily="34" charset="-122"/>
            </a:endParaRPr>
          </a:p>
        </p:txBody>
      </p:sp>
      <p:sp>
        <p:nvSpPr>
          <p:cNvPr id="8" name="Freeform 6">
            <a:extLst>
              <a:ext uri="{FF2B5EF4-FFF2-40B4-BE49-F238E27FC236}">
                <a16:creationId xmlns="" xmlns:a16="http://schemas.microsoft.com/office/drawing/2014/main" id="{9E62E535-207F-4A03-819F-ABEA71C29F70}"/>
              </a:ext>
            </a:extLst>
          </p:cNvPr>
          <p:cNvSpPr/>
          <p:nvPr/>
        </p:nvSpPr>
        <p:spPr bwMode="auto">
          <a:xfrm>
            <a:off x="4683339" y="3968470"/>
            <a:ext cx="1941509" cy="1942144"/>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2"/>
          </a:solidFill>
          <a:ln w="3175" cap="flat" cmpd="sng" algn="ctr">
            <a:noFill/>
            <a:prstDash val="solid"/>
          </a:ln>
          <a:effectLst/>
        </p:spPr>
        <p:txBody>
          <a:bodyPr lIns="0" tIns="48192" rIns="0" bIns="48192" anchor="ctr"/>
          <a:lstStyle/>
          <a:p>
            <a:pPr algn="ctr" defTabSz="963409" fontAlgn="base">
              <a:lnSpc>
                <a:spcPct val="120000"/>
              </a:lnSpc>
              <a:spcBef>
                <a:spcPts val="633"/>
              </a:spcBef>
              <a:spcAft>
                <a:spcPts val="633"/>
              </a:spcAft>
              <a:defRPr/>
            </a:pPr>
            <a:endParaRPr lang="en-US" sz="2953" kern="0" dirty="0">
              <a:solidFill>
                <a:srgbClr val="414455"/>
              </a:solidFill>
              <a:latin typeface="微软雅黑" panose="020B0503020204020204" pitchFamily="34" charset="-122"/>
              <a:ea typeface="微软雅黑" panose="020B0503020204020204" pitchFamily="34" charset="-122"/>
            </a:endParaRPr>
          </a:p>
        </p:txBody>
      </p:sp>
      <p:sp>
        <p:nvSpPr>
          <p:cNvPr id="9" name="Freeform 8">
            <a:extLst>
              <a:ext uri="{FF2B5EF4-FFF2-40B4-BE49-F238E27FC236}">
                <a16:creationId xmlns="" xmlns:a16="http://schemas.microsoft.com/office/drawing/2014/main" id="{0F11E09C-EB8F-497B-90B0-1238351953A4}"/>
              </a:ext>
            </a:extLst>
          </p:cNvPr>
          <p:cNvSpPr/>
          <p:nvPr/>
        </p:nvSpPr>
        <p:spPr bwMode="auto">
          <a:xfrm>
            <a:off x="964414" y="4156207"/>
            <a:ext cx="2142877" cy="21423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2"/>
          </a:solidFill>
          <a:ln w="3175" cap="flat" cmpd="sng" algn="ctr">
            <a:noFill/>
            <a:prstDash val="solid"/>
          </a:ln>
          <a:effectLst/>
        </p:spPr>
        <p:txBody>
          <a:bodyPr lIns="0" tIns="48192" rIns="0" bIns="48192" anchor="ctr"/>
          <a:lstStyle/>
          <a:p>
            <a:pPr algn="ctr" defTabSz="963409" fontAlgn="base">
              <a:lnSpc>
                <a:spcPct val="120000"/>
              </a:lnSpc>
              <a:spcBef>
                <a:spcPts val="633"/>
              </a:spcBef>
              <a:spcAft>
                <a:spcPts val="633"/>
              </a:spcAft>
              <a:defRPr/>
            </a:pPr>
            <a:endParaRPr lang="en-US" sz="2953"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Freeform 6">
            <a:extLst>
              <a:ext uri="{FF2B5EF4-FFF2-40B4-BE49-F238E27FC236}">
                <a16:creationId xmlns="" xmlns:a16="http://schemas.microsoft.com/office/drawing/2014/main" id="{02A09EB2-1B87-4A42-87EF-4C2F5D9534B6}"/>
              </a:ext>
            </a:extLst>
          </p:cNvPr>
          <p:cNvSpPr/>
          <p:nvPr/>
        </p:nvSpPr>
        <p:spPr bwMode="auto">
          <a:xfrm>
            <a:off x="6249060" y="2706624"/>
            <a:ext cx="2345235" cy="2346004"/>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3175" cap="flat" cmpd="sng" algn="ctr">
            <a:noFill/>
            <a:prstDash val="solid"/>
          </a:ln>
          <a:effectLst/>
        </p:spPr>
        <p:txBody>
          <a:bodyPr lIns="0" tIns="48192" rIns="0" bIns="48192" anchor="ctr"/>
          <a:lstStyle/>
          <a:p>
            <a:pPr algn="ctr" defTabSz="963409" fontAlgn="base">
              <a:lnSpc>
                <a:spcPct val="120000"/>
              </a:lnSpc>
              <a:spcBef>
                <a:spcPts val="633"/>
              </a:spcBef>
              <a:spcAft>
                <a:spcPts val="633"/>
              </a:spcAft>
            </a:pPr>
            <a:endParaRPr lang="en-US" sz="2953" kern="0" dirty="0">
              <a:solidFill>
                <a:sysClr val="window" lastClr="FFFFFF"/>
              </a:solidFill>
              <a:latin typeface="微软雅黑" panose="020B0503020204020204" pitchFamily="34" charset="-122"/>
              <a:ea typeface="微软雅黑" panose="020B0503020204020204" pitchFamily="34" charset="-122"/>
            </a:endParaRPr>
          </a:p>
        </p:txBody>
      </p:sp>
      <p:grpSp>
        <p:nvGrpSpPr>
          <p:cNvPr id="11" name="淘宝网Chenying0907出品 7"/>
          <p:cNvGrpSpPr/>
          <p:nvPr/>
        </p:nvGrpSpPr>
        <p:grpSpPr>
          <a:xfrm>
            <a:off x="583060" y="342545"/>
            <a:ext cx="637243" cy="227778"/>
            <a:chOff x="264939" y="188640"/>
            <a:chExt cx="604358" cy="216024"/>
          </a:xfrm>
          <a:solidFill>
            <a:schemeClr val="accent1"/>
          </a:solidFill>
        </p:grpSpPr>
        <p:sp>
          <p:nvSpPr>
            <p:cNvPr id="12" name="燕尾形 11"/>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3" name="燕尾形 12"/>
            <p:cNvSpPr/>
            <p:nvPr/>
          </p:nvSpPr>
          <p:spPr>
            <a:xfrm>
              <a:off x="454914" y="188640"/>
              <a:ext cx="216024" cy="21602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sp>
          <p:nvSpPr>
            <p:cNvPr id="14" name="燕尾形 13"/>
            <p:cNvSpPr/>
            <p:nvPr/>
          </p:nvSpPr>
          <p:spPr>
            <a:xfrm>
              <a:off x="653273" y="188640"/>
              <a:ext cx="216024" cy="216024"/>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1">
                <a:solidFill>
                  <a:schemeClr val="tx1"/>
                </a:solidFill>
              </a:endParaRPr>
            </a:p>
          </p:txBody>
        </p:sp>
      </p:grpSp>
      <p:sp>
        <p:nvSpPr>
          <p:cNvPr id="15" name="淘宝网Chenying0907出品 9"/>
          <p:cNvSpPr txBox="1"/>
          <p:nvPr/>
        </p:nvSpPr>
        <p:spPr>
          <a:xfrm>
            <a:off x="1418247" y="257664"/>
            <a:ext cx="3570967" cy="503905"/>
          </a:xfrm>
          <a:prstGeom prst="rect">
            <a:avLst/>
          </a:prstGeom>
          <a:noFill/>
        </p:spPr>
        <p:txBody>
          <a:bodyPr wrap="square" lIns="72312" tIns="36156" rIns="72312" bIns="36156" rtlCol="0">
            <a:spAutoFit/>
          </a:bodyPr>
          <a:lstStyle/>
          <a:p>
            <a:pPr marL="0" lvl="1"/>
            <a:r>
              <a:rPr lang="zh-CN" altLang="en-US" sz="2800" spc="300" dirty="0">
                <a:solidFill>
                  <a:schemeClr val="accent1">
                    <a:lumMod val="75000"/>
                  </a:schemeClr>
                </a:solidFill>
                <a:latin typeface="方正尚酷简体" panose="03000509000000000000" pitchFamily="65" charset="-122"/>
                <a:ea typeface="方正尚酷简体" panose="03000509000000000000" pitchFamily="65" charset="-122"/>
              </a:rPr>
              <a:t>点击输入标题内容</a:t>
            </a:r>
            <a:endParaRPr lang="zh-CN" altLang="en-US" sz="3200" spc="300" dirty="0">
              <a:solidFill>
                <a:schemeClr val="accent1">
                  <a:lumMod val="75000"/>
                </a:schemeClr>
              </a:solidFill>
              <a:latin typeface="方正尚酷简体" panose="03000509000000000000" pitchFamily="65" charset="-122"/>
              <a:ea typeface="方正尚酷简体" panose="03000509000000000000" pitchFamily="65" charset="-122"/>
            </a:endParaRPr>
          </a:p>
        </p:txBody>
      </p:sp>
      <p:cxnSp>
        <p:nvCxnSpPr>
          <p:cNvPr id="16" name="淘宝网Chenying0907出品 12"/>
          <p:cNvCxnSpPr/>
          <p:nvPr/>
        </p:nvCxnSpPr>
        <p:spPr>
          <a:xfrm>
            <a:off x="1494174" y="655205"/>
            <a:ext cx="101741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895432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repeatCount="indefinite" fill="hold" grpId="1" nodeType="withEffect">
                                  <p:stCondLst>
                                    <p:cond delay="0"/>
                                  </p:stCondLst>
                                  <p:childTnLst>
                                    <p:animRot by="-86400000">
                                      <p:cBhvr>
                                        <p:cTn id="9" dur="8000" fill="hold"/>
                                        <p:tgtEl>
                                          <p:spTgt spid="9"/>
                                        </p:tgtEl>
                                        <p:attrNameLst>
                                          <p:attrName>r</p:attrName>
                                        </p:attrNameLst>
                                      </p:cBhvr>
                                    </p:animRot>
                                  </p:childTnLst>
                                </p:cTn>
                              </p:par>
                              <p:par>
                                <p:cTn id="10" presetID="53" presetClass="entr" presetSubtype="16"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8" presetClass="emph" presetSubtype="0" repeatCount="indefinite" fill="hold" grpId="1" nodeType="withEffect">
                                  <p:stCondLst>
                                    <p:cond delay="1500"/>
                                  </p:stCondLst>
                                  <p:childTnLst>
                                    <p:animRot by="64800000">
                                      <p:cBhvr>
                                        <p:cTn id="19" dur="7500" fill="hold"/>
                                        <p:tgtEl>
                                          <p:spTgt spid="7"/>
                                        </p:tgtEl>
                                        <p:attrNameLst>
                                          <p:attrName>r</p:attrName>
                                        </p:attrNameLst>
                                      </p:cBhvr>
                                    </p:animRot>
                                  </p:childTnLst>
                                </p:cTn>
                              </p:par>
                              <p:par>
                                <p:cTn id="20" presetID="53" presetClass="entr" presetSubtype="16" fill="hold" grpId="0" nodeType="withEffect">
                                  <p:stCondLst>
                                    <p:cond delay="200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8" presetClass="emph" presetSubtype="0" repeatCount="indefinite" fill="hold" grpId="1" nodeType="withEffect">
                                  <p:stCondLst>
                                    <p:cond delay="3000"/>
                                  </p:stCondLst>
                                  <p:childTnLst>
                                    <p:animRot by="-108000000">
                                      <p:cBhvr>
                                        <p:cTn id="29" dur="7500" fill="hold"/>
                                        <p:tgtEl>
                                          <p:spTgt spid="8"/>
                                        </p:tgtEl>
                                        <p:attrNameLst>
                                          <p:attrName>r</p:attrName>
                                        </p:attrNameLst>
                                      </p:cBhvr>
                                    </p:animRot>
                                  </p:childTnLst>
                                </p:cTn>
                              </p:par>
                              <p:par>
                                <p:cTn id="30" presetID="53" presetClass="entr" presetSubtype="16" fill="hold" grpId="0" nodeType="withEffect">
                                  <p:stCondLst>
                                    <p:cond delay="400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10" presetClass="entr" presetSubtype="0" fill="hold" grpId="0" nodeType="withEffect">
                                  <p:stCondLst>
                                    <p:cond delay="4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8" presetClass="emph" presetSubtype="0" repeatCount="indefinite" fill="hold" grpId="1" nodeType="withEffect">
                                  <p:stCondLst>
                                    <p:cond delay="4500"/>
                                  </p:stCondLst>
                                  <p:childTnLst>
                                    <p:animRot by="86400000">
                                      <p:cBhvr>
                                        <p:cTn id="39" dur="7000" fill="hold"/>
                                        <p:tgtEl>
                                          <p:spTgt spid="10"/>
                                        </p:tgtEl>
                                        <p:attrNameLst>
                                          <p:attrName>r</p:attrName>
                                        </p:attrNameLst>
                                      </p:cBhvr>
                                    </p:animRot>
                                  </p:childTnLst>
                                </p:cTn>
                              </p:par>
                              <p:par>
                                <p:cTn id="40" presetID="53" presetClass="entr" presetSubtype="16" fill="hold" grpId="0" nodeType="withEffect">
                                  <p:stCondLst>
                                    <p:cond delay="500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22" presetClass="entr" presetSubtype="8" fill="hold" grpId="0" nodeType="withEffect">
                                  <p:stCondLst>
                                    <p:cond delay="650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7" grpId="1" animBg="1"/>
      <p:bldP spid="8" grpId="0" animBg="1"/>
      <p:bldP spid="8" grpId="1" animBg="1"/>
      <p:bldP spid="9" grpId="0" animBg="1"/>
      <p:bldP spid="9" grpId="1" animBg="1"/>
      <p:bldP spid="10" grpId="0" animBg="1"/>
      <p:bldP spid="10"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63D5E048-2CF2-4D44-9FB8-29881D6591AC}"/>
              </a:ext>
            </a:extLst>
          </p:cNvPr>
          <p:cNvSpPr/>
          <p:nvPr/>
        </p:nvSpPr>
        <p:spPr>
          <a:xfrm>
            <a:off x="353" y="0"/>
            <a:ext cx="1285804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 xmlns:a16="http://schemas.microsoft.com/office/drawing/2014/main" id="{CB16B2AD-FAD2-40F4-899B-2B04BF6BB6D1}"/>
              </a:ext>
            </a:extLst>
          </p:cNvPr>
          <p:cNvGrpSpPr/>
          <p:nvPr/>
        </p:nvGrpSpPr>
        <p:grpSpPr>
          <a:xfrm>
            <a:off x="624508" y="807129"/>
            <a:ext cx="11609734" cy="5618392"/>
            <a:chOff x="591824" y="765320"/>
            <a:chExt cx="11008352" cy="5327360"/>
          </a:xfrm>
        </p:grpSpPr>
        <p:grpSp>
          <p:nvGrpSpPr>
            <p:cNvPr id="2" name="组合 1">
              <a:extLst>
                <a:ext uri="{FF2B5EF4-FFF2-40B4-BE49-F238E27FC236}">
                  <a16:creationId xmlns="" xmlns:a16="http://schemas.microsoft.com/office/drawing/2014/main" id="{C6044081-E8EC-4C08-98C0-51978DA38FAC}"/>
                </a:ext>
              </a:extLst>
            </p:cNvPr>
            <p:cNvGrpSpPr/>
            <p:nvPr/>
          </p:nvGrpSpPr>
          <p:grpSpPr>
            <a:xfrm>
              <a:off x="3432320" y="765320"/>
              <a:ext cx="5327360" cy="5327360"/>
              <a:chOff x="3432320" y="765320"/>
              <a:chExt cx="5327360" cy="5327360"/>
            </a:xfrm>
          </p:grpSpPr>
          <p:sp>
            <p:nvSpPr>
              <p:cNvPr id="5" name="椭圆 4">
                <a:extLst>
                  <a:ext uri="{FF2B5EF4-FFF2-40B4-BE49-F238E27FC236}">
                    <a16:creationId xmlns="" xmlns:a16="http://schemas.microsoft.com/office/drawing/2014/main" id="{91A59730-C1DB-41C9-AADC-B15CA83AFB9D}"/>
                  </a:ext>
                </a:extLst>
              </p:cNvPr>
              <p:cNvSpPr/>
              <p:nvPr/>
            </p:nvSpPr>
            <p:spPr>
              <a:xfrm>
                <a:off x="3432320" y="765320"/>
                <a:ext cx="5327360" cy="5327360"/>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 xmlns:a16="http://schemas.microsoft.com/office/drawing/2014/main" id="{358DD9A7-C113-46F7-895D-9042D49A0778}"/>
                  </a:ext>
                </a:extLst>
              </p:cNvPr>
              <p:cNvSpPr/>
              <p:nvPr/>
            </p:nvSpPr>
            <p:spPr>
              <a:xfrm>
                <a:off x="3704303" y="1037303"/>
                <a:ext cx="4783394" cy="4783394"/>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a:extLst>
                <a:ext uri="{FF2B5EF4-FFF2-40B4-BE49-F238E27FC236}">
                  <a16:creationId xmlns="" xmlns:a16="http://schemas.microsoft.com/office/drawing/2014/main" id="{0B4A81AB-D793-43EB-829F-A4521708C288}"/>
                </a:ext>
              </a:extLst>
            </p:cNvPr>
            <p:cNvGrpSpPr/>
            <p:nvPr/>
          </p:nvGrpSpPr>
          <p:grpSpPr>
            <a:xfrm>
              <a:off x="591824" y="2222621"/>
              <a:ext cx="11008352" cy="2974674"/>
              <a:chOff x="591824" y="1844586"/>
              <a:chExt cx="11008352" cy="2974674"/>
            </a:xfrm>
          </p:grpSpPr>
          <p:grpSp>
            <p:nvGrpSpPr>
              <p:cNvPr id="13" name="组合 12">
                <a:extLst>
                  <a:ext uri="{FF2B5EF4-FFF2-40B4-BE49-F238E27FC236}">
                    <a16:creationId xmlns="" xmlns:a16="http://schemas.microsoft.com/office/drawing/2014/main" id="{D66CCF44-9C4C-4B8E-9E48-E0A90A41BC6C}"/>
                  </a:ext>
                </a:extLst>
              </p:cNvPr>
              <p:cNvGrpSpPr/>
              <p:nvPr/>
            </p:nvGrpSpPr>
            <p:grpSpPr>
              <a:xfrm>
                <a:off x="591824" y="1844586"/>
                <a:ext cx="11008352" cy="2974674"/>
                <a:chOff x="2410668" y="2824938"/>
                <a:chExt cx="7116418" cy="1922996"/>
              </a:xfrm>
            </p:grpSpPr>
            <p:sp>
              <p:nvSpPr>
                <p:cNvPr id="10" name="矩形 9">
                  <a:extLst>
                    <a:ext uri="{FF2B5EF4-FFF2-40B4-BE49-F238E27FC236}">
                      <a16:creationId xmlns="" xmlns:a16="http://schemas.microsoft.com/office/drawing/2014/main" id="{8C88B17E-F23D-4EB8-9E80-5E168BAD6EA8}"/>
                    </a:ext>
                  </a:extLst>
                </p:cNvPr>
                <p:cNvSpPr/>
                <p:nvPr/>
              </p:nvSpPr>
              <p:spPr>
                <a:xfrm>
                  <a:off x="2410668" y="2824938"/>
                  <a:ext cx="7116418" cy="921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437" spc="600" dirty="0">
                      <a:solidFill>
                        <a:schemeClr val="bg1"/>
                      </a:solidFill>
                      <a:latin typeface="方正尚酷简体" panose="03000509000000000000" pitchFamily="65" charset="-122"/>
                      <a:ea typeface="方正尚酷简体" panose="03000509000000000000" pitchFamily="65" charset="-122"/>
                    </a:rPr>
                    <a:t>感谢分享</a:t>
                  </a:r>
                </a:p>
              </p:txBody>
            </p:sp>
            <p:sp>
              <p:nvSpPr>
                <p:cNvPr id="12" name="矩形: 圆角 11">
                  <a:extLst>
                    <a:ext uri="{FF2B5EF4-FFF2-40B4-BE49-F238E27FC236}">
                      <a16:creationId xmlns="" xmlns:a16="http://schemas.microsoft.com/office/drawing/2014/main" id="{97650522-AAFB-4874-806C-38DF0058142E}"/>
                    </a:ext>
                  </a:extLst>
                </p:cNvPr>
                <p:cNvSpPr/>
                <p:nvPr/>
              </p:nvSpPr>
              <p:spPr>
                <a:xfrm>
                  <a:off x="5242159" y="4440041"/>
                  <a:ext cx="1453436" cy="307893"/>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9" dirty="0">
                      <a:solidFill>
                        <a:schemeClr val="bg1"/>
                      </a:solidFill>
                    </a:rPr>
                    <a:t>汇报人：读书会</a:t>
                  </a:r>
                </a:p>
              </p:txBody>
            </p:sp>
          </p:grpSp>
          <p:sp>
            <p:nvSpPr>
              <p:cNvPr id="15" name="矩形 14">
                <a:extLst>
                  <a:ext uri="{FF2B5EF4-FFF2-40B4-BE49-F238E27FC236}">
                    <a16:creationId xmlns="" xmlns:a16="http://schemas.microsoft.com/office/drawing/2014/main" id="{C5365F18-8FEA-4336-B1D2-E9E219391B12}"/>
                  </a:ext>
                </a:extLst>
              </p:cNvPr>
              <p:cNvSpPr/>
              <p:nvPr/>
            </p:nvSpPr>
            <p:spPr>
              <a:xfrm>
                <a:off x="3814970" y="3163534"/>
                <a:ext cx="4562061" cy="414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通用于世界读书日</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读书分享</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好书分享</a:t>
                </a:r>
              </a:p>
            </p:txBody>
          </p:sp>
        </p:grpSp>
      </p:grpSp>
    </p:spTree>
    <p:extLst>
      <p:ext uri="{BB962C8B-B14F-4D97-AF65-F5344CB8AC3E}">
        <p14:creationId xmlns:p14="http://schemas.microsoft.com/office/powerpoint/2010/main" val="42759449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5705F35-618F-4768-B82F-D1E3BDD233CD"/>
  <p:tag name="ISPRING_SCORM_RATE_SLIDES" val="1"/>
  <p:tag name="ISPRINGONLINEFOLDERID" val="0"/>
  <p:tag name="ISPRINGONLINEFOLDERPATH" val="Content List"/>
  <p:tag name="ISPRINGCLOUDFOLDERID" val="0"/>
  <p:tag name="ISPRINGCLOUDFOLDERPATH" val="Repository"/>
  <p:tag name="ISPRING_PLAYERS_CUSTOMIZATION" val="UEsDBBQAAgAIALS7WEk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LS7WEm45zzyXgAAAGMAAAAcAAAAdW5pdmVyc2FsL2xvY2FsX3NldHRpbmdzLnhtbA3KvQ5AQAwA4N1TNN39bQbHZrTgARoakfRacUd4e7d9w9f2rxd4+AqHqcO6qBBYV9sO3R0u85A3CCGSbiSm7FANoe+yVmwlmTjGFAOcQh9fM/uEyCP5NIdbBMsu+w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tLtYSbd+K21kAQAA7wIAACkAAAB1bml2ZXJzYWwvc2tpbl9jdXN0b21pemF0aW9uX3NldHRpbmdzLnhtbI1Sy2ocMRC8+yuEf2AltV4DkwU9zYIPATv4POwoZrCtCSOZmKCPj8bxst54TaI+dVV3Nd2qPj9MyT7nMj9Nv4YyzekmljKl+7y9QKjfz4/z8nWJOZa8OSJ3Uxrnn7v0fV6xhuYypHFYRruyeYtReH1ISa2cahkzjCLJPPUKOc9t4zpwHdjGOUpsv/lL4o/uEvcxlfOq/eaE/diwSzkuZZfG+LKF0+r31OkGV8swTq0ubwVbox6mVsfWQIxwyX2lGgAEstwRh6uUndQEecw4hmoUBQqIcE46UYmkHFoWOtFUmO8EYpIx6ir1tHUjrY2jtkroCNFtmledrSEYiTEihABzlQsIBqNWDU1Dg1oPCA4MiKqNJgpQsMEEVr3zwnKkqBcYV2YMYHw87nG79+c6ov+9zuGc/xA8+wVn2dVbmzPm6vfPy9KKb+PTj8ehRDSNXy7Dt+vryzc/vnr3wK4mbdt+6unfUEsDBBQAAgAIAK67WEnoZE7o6C8AAOlbAAAXAAAAdW5pdmVyc2FsL3VuaXZlcnNhbC5wbmftfAtUU1faqB3723YGS52ZjkQeaUtba2nBEJRXSOrQQq0PVES0AqmNGK1ChIAQyMPWKdgaiPgKyCOlqBTQpGglBPKwtSZAQoJajJqQqCE5PAwxOYZw8rwJ2pE6dt373/vPvfdfS9dyheyzv29/70fO3vurNauT5/5xwR9nzZo1d/mH76+bNes/4mbNmp33/BzvyM+1czZ6P54hrkv++yy2PGjU++VZ/LJVy2bNamf8ybnlP7zfX9j94SbirFkvXvT9f0ZC+G7rrFmbqcvfX7a+OMs4RGCcwZO0lKzUrPey3nu94Yd1X7eiW5ynW+uS331t2aoVX72yLnDhvLQFzfNeefXqmx+0fPX+P+4c+yjq89b9P2x4/6Od+1r3fvPXlamBz4cXTDii716NpUDV49WbShWj59kQ+SRjUmaP3rnNFHvZ3b7NEZyeinGbGZwsmsvaBnffK1dS7+2Dz/L9q/uyffO2i7JjsTbxQE1YW/zs6cGmXcebxhvBZIx9LSnRN7KXeCwHLBlx0jwmz9HoacjOZ2/EaG8nX3vG93jFsQowmAYxaZuyXvA93P3C2TxhU9cffH/fOhQQp1jj/gtEu59MW58lMUOu53zw8YkALLIgYRfV40MxMfGVXz3cPlCuGb7Kcv/QaECcDuhyTzE8U+8KrWcIR7kJX3STqdipn+azCZ6jHPJJvlt4ZsqlsI0uRJu/snRlUK8W1qMmDru79DwZIL37CxA7jNCwtXgfBb0lryUCKa5fUjJdP0U4fwrUXVS41IrMBOsvqcpW1TnCpQGrwn0D0x1yAjmiVzJoTp2SKZi6c0Bv1L4Id40ks64/f1RhXMqwnudQjPaOZHgcmBCoMkebAEuqqIioXehSA40gnmrAs1mqYk9eudxRLPQufEGl+2puvar9lX29CvddRRZjO6i/v8E78mpEKF58CTrLvZoj6VV1GnH6pTBK2/iGTUsKDA5i/F8NLsSbcqb2GsW/HDd8mh3/ZeNfvOgqdZoyec/ByKSv/BowrqsYCkXVUx2Zyxy3uDtzQ7BoSxWDn0caPtqk6+JjaGrz2xx+/bLhfXDnLWuOJY94IyBPnK0TNqO5DsueufUkDBMwmj9SaO1ntF3Cdy4WhktViWy4rb9Q1wEt4dCDlPqdS7UE/mdRtt7v47JWxWGjtXiUQiC5gVZmoGvhCwket8njDmQcZnhEHpuHKgWYKgNal4e79BL/sxGZ7dqegSBtNKiHGhbQ3CAlUiixBBG7ySyGRMrR8QBbGBcuSuEZi+sCtCsGdcOWj3Kj0e53OK9xQuJzS8tkjCpgnSvWZ0JypcA5UrI1qqcHIT5J/xJcvJTxDS/X7y+6ZDwSPSwklarDlf2z9Z2ZmkpzO7hnTlWeCrUavUcDV7wKJ/gdb0Zx81SO770kiT6o4fQfNBPIbNx96YdHxy08/D3pK9Xj4E42XKk3Oo+Pu8dpLo7SBBjVNOqXW9mBDCQ6KVxaSELzctV7UFSNsF9HB+JykbXwMAJA7Af7XcgsAw7oUm8L6c3PzI1HmzKYjGi2yL+tTE6mQ6VRIoOiNFxhS/EKF6IG2KTKGFuwdym/Jh1UKelXLrIFMhI0cAZSCAdL1yTIV7U2IhkJNAKAEOMAHdDejXydgZDvu14p8JkTVPptIl78Of35qvS1Fbd30kNhfy3LU2WwPn+16acAeBn9L7wh8iaNYv9xrgRXOZ7vQGwfNouNr9lU6A0TpWPE7hQvVWf8vtIdrYaBhsuIxE/Yit1RW4MWhH4ywWrc4Wzw56GZCptUV+m5lRKC8zIsL8YQgEkuqQ7ibTBIjmsrFWQDkkBn8sioZn4Cow0x5xp0dmGOfqDGpDL/sc95HOPgkeMtFcsi87UZSzVy24BXKQqcwYF3nztoupSBDgkVx671smnhdyTiwwNDgYNrlzAoKuRW+kmea1Kx2Bc7YBP6ZCVyu4yjWZCYNOerMxmsZTvoobi3eq8v9mcmauA2FVUNTfL6yVqj42KLIscRk3KltZEY4ujoCB0O+AvxxjuhW9iK944jIhnxc3oyGlTDaVUqR/YvN6n0HhfAlRBlxglLzGYQl4OxqTGWPeFwxhJRwvBZKFZTfjQRP+cns+A4FrTK9DoFzX0a/9cgbSgU0qfi5ZJNdAmdz5LUYF8I5pmmMHO38VZZY6J7KR1aCW+Xw7qAG2gYt1DZChXUqROSwkkTvHcUhfENPhsGjBp3hdxvju7oelhKfi3pFZlKh9Yp824Un0zfujHI9hXK0LnLkQesxcXv33r6hvBsmBIvi9HzKlSacmJQnCQsDlAN7zz0OZLzcxDjqNTiqJcoVDCMJCBuGM2bCE8EMuH4ndTTRoB6daBGonXX1pE+ACandRPr1cMysYDPkkpeihHZERar3CgxilUXi9U9tr6puHQtDSIeGm+T8HonHXGW6yqtpw7Du9uB/7BBUswmZfFWNXjIGF8c5Q+pBmouv8JkpH+Q/X7Nc+WkqZ5vFjNe0Q1+okOI91c98xo3GB7GQCQx8oZWJeJDQpXAHp0LcbfOohY7bLeDyuV+GTzFlD1bLQuLRjqzX5IV6rQ3g7j9OfkOdTi3txBaYtJuGwni+CXo8zoMiiJqfO6CuNAmwxSyDqhqL1JPCk+HxIFAAk0u2evlZqBm3GCq4Nc7DOMNKr0xL3MXvAi1WngKtGGp/Q6oJJ1BPPzZiBo9WYxRIBgsSYioWaerBGIaCGibmSzG0UFf5un0S9k6IptanFS2SbyPHkyKVzLgf6ogoWSFsJfFheD3h6oWzf65M9fvbzqqrkuNgRMyWBIWIRD2oVg3PKmLZdnVE9KvG8OwtYgFGywkAnZZrJvS5/cl7h/eAOqlic7J2RoQxMTHBMG59gDQdCNgsWRvCVNy4zhGawQaHAygVgpI+hywaInEiJYf/v6OjeZu6Ldt1MBDseFw7WxSqRNS2G5ONchBaSGuJ8gg6R+otknW8G0uLqWudr1WmXcVJ9HAIjFa1GTnqlwMxleg7HY39Az0Hj7/6cgd8pMTrnyAVOaX6V+rpfkyeDeyoOHVROVFg81XGNya8Kv35e4Ll5AF00l8vmJgOrFnoBIXTid48+9N4Bc5R1nu0Zenn77xnwb/T064kB8huH9lMIzDz7fe3MnJXL5O/kXdC7GBrUjd0gcT1mHtV5hs6tRFOPp49OujnL4bB5HfxsXHla32Pv2kRTR1QFQctePDK5ulsLX1wcHT2L8/8nphGj5ZMr3kO28szxy8cRkxTceK5evSC/cUPER96Je0pyD/f4CMRpZYB9M5DTQ31GbjAwlKjZVdlCkA602oMNJqHaTnGWLHAx4BnwQj9t2+moLJrDwAvKO4cZ1Ebz3XhBt51vvs2BXIJkMqjiTeeaOHqNSnP1pdLiI6EVZVHxFzcn5W8e3Lm+PKZ0Klz93PHGZnD6P01C7RzAfc4Bcj+jMXhAKZpmbHmX8a36J6Grg9Rkq74bw0H0suaONymFgqZOetVyByVah8jReNZyaaaAbtHLGtpDKvtiMUyDE1L5nJDiF+1ovABmtQU9uCWAIRc6Zt5jKDzwf4nuE4tUnyAWj9TI4+e5Y+jTO1NBQ/Qm6VV1ZO15obPwKwS/4g5qUlSL4b+z2gduPS3wOq7jb2wOJYvxFPxd683DQFIqkIFpsIpD7ScJyndd5i+Zmx2KSu8d8DWv17MOgX61NmmIGzLelCDLcVmIopQM8UD2fBMzp1a4NO92ROGP8p5AEKFLiSREp+MhNx2Xd/eeIiiK7x6y1gy5MUMxGOa5Y3j90dCYjzBue9JwvcaaGf1G0eJNJzuMHxhU9iBbd+aNvvLJSXOvR7C3EE7alPJlu56vdIUK2vqP+tVrjBs8oBFs19+V2N2+sIX1pixTmqyscmec2VORLe/zjW/qbbb3TtxD1OejOLan9Xd/tkj9e56I9hsqmJiqOhT3DHdCzFOtbS3PB2+c/EY0AdwJZyHjGdmQTz03rcNua+O7F9xCX5ITPIeL1lhn8sH5thwYe6Hq186AT7vxtIAk8I9ROyfN0rwfzSdEzEKJ0fL2GncAX1MxVxf7hkggewNZC8SHgpNSWh0GqRRmC6BklHAefrfe9B7CLB+BjkVXJBb61UQlKUaoiuPcI3oytqeCjlOH8GYSlsRIE8e5bsAnPevaDSQ013kAoU0XrfG1xLTP3Zdym3v5zP1mpKP2huBFFtM8E+G1nJcqgBdoSiLQ7UGWHO/E25mKwb1VjQfVBVEflHbzPZZfwwBstMXy9XMiQLlICu0kJtUHauulkaAsVAQeJCVX5mCEGY0oeTJ5om8wBJELZtLZpJXq2zI45VGhTvipWpKR0zme4b8PbfMCCflNTZ0xYYyrkv+z56zk94FmXSjhBbcd/L2l732QwWG50VHMeWPl9tI2ZOsLhE1dqQaEsxbxUbjgOKhdCSfVtsKEs7SKXWY8QZDTsn4pnpJQZEMhSAOygjwmwwOFLJsOSJraS6jGgqCq3YiZJkYNAeckjJ2Rm+vDBd3IEIkkcKK+Cj8gtMlYyzXbY7hg2vMIfrJ3G7VvJQjMNSy3Vwf7Wk3yg5GNOgeIvbLwnU29faUPkUsVgQOWZAN5mDAG+tTAXvHY/8tBKIEm4ArSSneiGj25WxrmF8MjKBOiOG9R6tevdiRlnHpnB4oj7AZBBT8rtf3YcLXwEt0WVlDVU3EhwbYU6Dw9ABLdHbEW+f8jZt0f0K/VIFDjWxqmILkd8aqShyF+9ANSP6cgOZepzeCEHDxGAbpyHFah3UzXDQhgxctaptwR0LNWtRrH9JVdXuqDkX1Us51TIdXXJTE5Gf2WfVGY+MG27nUcOHwM7+gRoDPE1BMShCK4CoBk9H3ib0teIPRjckrUsEZpj/lcNhTZujz6YlZoj5xoBquLLSr0SFiJiNzRqKzZoX69lY3MegMdLXG+yqF+tLFaFDe0ZkkhDOmIyjEhP72jBcBY28epEi242YOuIYjh1W0ltU8JOciSYJZ6YnrQ6OI4ogiQAcR80xdJn/2HsEvhC+DyeW8Fmqk34UnquYhpK/ZfOuAUuS7C2+Cn7IDY67OlVlg0gMg0S2BgZNVTn09iM2kGxAIGebit0kegYmJCx01Hn+8uHfOG1kpDz00zTxxbGlMCDy3gfibujoUV5K1skYNqucT/8c5hEX8oYC3k5FX3NSQ4pC4MjXDEt1abVe3my1Wm0YgykZEt6M6lfscDi52IvqXDqrajyftRa9ugHPlgJZc9tKnP+tw9pTkP/LIGPnlVmlUdmP9UW/rIgQFFib4K6RyydeXU5Lk5fVzftnbJFSIClWaHfbRJ7tNw+eaBtHvopPLNymLpvGOKuzeHqZWbfuwOKmfzQ+gJ8maFZ4w3/RhOLNZH0YlmefKBKVTneDV2tLXValdurm8Ph9jFvieUtUWWSGFDT3WBHNVsRB32/0z3T1cZx9g91a18TFPiB6mCgHsiirYl58wG9GWfyQAO689Vy6t81cBy0xkr19ZPhzP5bfEZgoJqvyG/vN3X4PO0kOxbiTsS2+/soiHD7rx00VNP+1WUObKBWd5IcT/ApL+Bac0deP9nFM1whuA+HYPm3iZEsKpdX5cd6NhxVZSaRe4mnjmO5+OT/rrXJheThGnEURdO56lOCd+ggmVnd7xPNjo8TsBBVMLDKc+c+s6ixtHlTGWLAwzhw09TXMFSxlqDPjn8BZpcbzlp1B/i7RWWog1nlnvpQTzOz9NR2pVmGEbqFNwAmyTYVRya6ND2lqnuwnUMExb5vCP8b1Csg6OC71tir6ZKbzhFEPFaKS3uDC4XgHwiA2JqtsydFD7LM286R9kityHeOYWzzzvsW6BrECd9UE1nkJyx/Um3/0p96zd/UYc7vYh8bB6sHCi04El8G0AYyidCh6JRcb/ytPY2x9WpGpRNn9oFjpPadAO0b+hoG9RLxRqgEbfqWBSj+jdvOAhm5qvEjzS6drO5/1ed7EKVXaJFqTxRG57ZuFYtgzbVs4yDm3I8i3/6TXgzqDMT2LpLdbeGQnYrX7Ntx9u2nFeD4lBM8xI5CfUV3jWFrBKNYaLwLjCajm1GFt5BDV1bnyoUK7j1QhQz8pk/t9fjEALfm+WNWI5MIZ5l9SUzKxvg6Sn7cpK60GSyRRBS0Z8CYztSE96+W4rtE9Ol2/JSPFeJKZVXJVOeU1JULsWKEh/Wd5k8GbqcKik1muu3jOc9KAxOGAj4iOvKFiujMuXGqtijxeKcV74z5ufTATwJ0w0TwOhrVP7tx8ClRWSrMfOHhXDixY8g3EU1AmLp/ELDIBFvrR0Y5EQF1cCOz5RDZSLQXHV+ntARU2HPXk6Cpu6ZV+jLAhr3PB/VxcSBzy49wIeCIQEIXMr1S9P0fix9gRj95WtxIqFJL96qEAUH+O5FcfoQBqHTm0re5wC6Gm0mtC/Q9MqFAlbouVVPNy+K8hE5U8v3pdbAWNAJ5S6XG5CatBBoc2kgh/+zmBKmCfodg6PNV+jzRSh+3fJDiUz79iOcxyDteGm8rk9GZS6dI5MudbzoA1kjAM0aXjHyIeS7fLaUm8X6WvWjpH8tmJleAa2GAOoQs1JBmIzdoRh9as4rahciGzNYJqPqA/WLQZNyC7ULMF4c2wiXh6q6Rzx8DdMnkrWZ3XTW+wmQkFSQ2JVvxR6ae/Co8ZU3DKG8JcSgLj8rmuoWL5Ocm7Xq+IwXSEgN/UpG895Sy2f91INL1cr1IBaU3gSI20g9vdRv95kJUeXv7QZDsqGnc74FPLSTSno54Un7hFgy5vJDpV3+ok1wldQ4cnJBi3edAbeThHQjU5/fu2aeC4O1NrJzMa0osrWz/PQ4mTMfbL0ZmaufVgWzQ3v1ZNcFTDtlydFP2Z9vVvlwqvaF/syb7P47OkwDNE+n7c9hW6PYPbSdhE/ALG5aGJ5dzgP5g+iy+onJcfFQ73vIgvG/Bj6dwQwhJFHaZkhDCQBQZwQT8jPqvwOCYdNKZUVRU7ZghkBUwkDov2dmej43mRIoMrA804juuk8xNEWNf24uiCDfmsKA08R5uiI23gttEl1LoQ29EKry+I29682onC6ZyfKdQEt+A795Asd4TfkucQMGyds033vIFY6ERKsxc/qEyHzju321EfV67d7dDd3RG/btuu00ny+3fPKbIwclT1Sef8TiLpDdtynevypOsIo/Sq8W1dO7yZf+jsgnu5O52ldaCoomYt0e+AioYkhixLTeoZ0w7S6SwS3fj8cRVDwqGrABI9/VBlJBXdUoVEO2/7M2nbeA+j96IhQkr+VOl2jU1oO/rb4TsYGXhQ/7JgkLVZznoYZW3aScyzPxv1Wr8zbnW++2GU7PK4B0X2dP3+ZJPPpyHgGIh/WLC6mJ79KUvu5MWz7L8092G666IflsjX7n/uT/4myDzitVjp1oezj6MdNxTHQkO44KUIarsTlEKRD2S0YxWHb/ko9lZevALjIUMAE3zo81e63BDGA/iWToTb1/zmifDelxFHvMh0EmXEgV8Lgg7B5M2dSo/6J29GX98QyN3ya3FQa7/tTyu2noygtKAeVQY3xyPcdyL6/i11R4tg+sW0iWrrTvey1zfocbI8f4mpJhOAUpR2vPRRv3Re6bFjPeNjpVqHZtCfNnUxmflh3DpII7cVC5W2R+t+xuHfWXHFPC5Utv1z+ZvSgUUJ9AeauqT63/xST/O95CZZ7xyIyHJNv/1Eu0ZTsL7Ch1pwAD2t093myRJvu6IUua3R/Hq9Dv/XQ5VXPD7tjIXCoZ5Bb/rabPcxgunSU6clcOuO0RqTiJ9zCePWYYQhmyN/3rq7l0PS31CtndOIYjrfDm4kM/SOt2lskVeV/B0/K1ggvxWppBiQLFLBaP90NbT3AFep86uHRSF/kGXTe+9Z9vDPgm1Y15h14O3gk2ZXwdWDsf6NQ7a6aRF1FpcmyAdqaAsXc0bUx6QALX7x7JVzaq+7a78gpd3sDDe0v6nUT+rcui56PGyTLy+D7SKXkcBkLMz8WJFgU1uLMaJDxM1uutaQVv9PLjo5I7ILh7CEBZ9G/mPbadhFXC7r1fwj6U0fsAO5wfo8pGbrSO/emtvIptUahV5ntnwkP6IabhdLpI5XMz+DQEot5iKXVz+TQgOtiRhfvG2vrBAU1dSoGPAiRRuCi7E3VOXz/4jEeeOmTYEDdPQtSD1C3PYRcag4viK9aznz+DSST84qdS/W73C+RUrq5X+bz/+USC3UH0RsC9kamSRX4r+HJeInMJ7tJRp5dhoskaiFBr8l8WtzIzL/DoG1GGUppgvt9v+SNMx54H/zCZzUcjl9Pxi2JFkn6UsVM82hhnPQy7Ww/PxN4uPmpnuLLsr33Oo1EhYQ8z30ViJsfbc5OQ6wCBBCRqvFhRAPPIbLLwz2Jje7ANYkm5TIkH1bO3vf+3juYV4u/yYSt30CwxzPr10bspBZIRmqXEaqBCXM8HbE1krMeJNfLRTSV1il6lcSkDNp+xr2Gqgbhr2B479G5H+K9LgNAdhPQ5YRVWoa/4/vigxCXE9dsmJtVn2s+DIiv1KiqvxGZzbcXqg4XyKDqDxK7lVB3OqP09wrDaU7/I6XTopX/2rUcYUjsupIsZy09YbwC2LIdsMyhN5rH36VMIyk7X2iCtICK3H/CLL14hhrFxIYny/Rk+jzCo5I1FnHJLUsYgguvuwjYI27zqAwHMRIoZAa0XO6U+1Xpz07gy/wNttv1CeTrGbUHjnnSMOvTEUkNhdAFe3gqSrkr2bObEwtCfgv+6KcfnfkK+cvlx6q3CiUgALhjLcPpQK3fTxda7/GZWON/xGU+vjz/xavTdYrfQVNG81B8BgHRVPzPXfGWM7DtHyrN93N79wNZcltBUIumKB5BPJLltY9yeVoXBNF2ATX/asXlun/JRhL0JPt+QHPVL7x23FmOvGniwdNVsGj2H+zbcH7e3E3Z8b8VsSzMad+OyXxDsd1XiT+MU1kClJlPeLLmFbxatWrd+O10IvPWXtTqGedFOD65Mxw/5nfC4lAOywO/jjGnwZIu8rk5Ts4j1LPZKv44OKCkNpGcMtjBL3uVy/ZNkKufor6KeqnqP+XUU/GJAK+ULBzsHCzxyhycblTMjwaFBeqVEVUl5Im4DvfhDaKnFIR2TW5Cm4KZynuTRSJHBWSepPH33Mbw+8QODPuzow9gwF/LpPj4gtHnD8vROe5AEMqy76e5NrQFxMbOPt2ZrL0w0F9dG9nLFq+Ch7BkuZgWFuEClSuHG46IhEQZgaj9CVl/2gEr6+GxXmkNCgineYGaN6+Puc5vgCDA9dUp6Pd1wiua9YPY7LejS37ic9S6Ze22K/zVrEVhaS6PGhPcZC30zZYIB19PH8TO1CRneHbcqY2Xz9HoDlU6SyPE+AQzlHU0B5Qd+aHmZkjDfdhQBzDeKSRyP8zMf6WcTl4YT4OtRJawsx+hU4vh70gsglMmTS6c4TkrT+gqUVcFiZpa0bQ7F3i65BEJzGmUvsl8H1bT5ih4ZfboGKep/i0meTP83SaUNsNRjWaUaWiS4ksFJcsy9ukYSf94uh4wvp57go56cL4CfOYZItf+SLRtv0rcVPSNdVbdqOSllTmZtcFMeKTLvMz59aTJkBRfc2P+WQ07BWu8lIxrVo0B1SBkkAmAJ1wxk2IXDFtT1DT5tiCDUxJZ/jFT+b8lAcVX9oqlmag/b/QoTdDeVb+8Xz+OiL968GBWOzfQCB1CYY7hvYixTGkIHWwU/HRE5QlJ43U6bv8qnF3g2y85XPk/Nei9uE1nDK5XyMo0sXS0Lql9ZAXSfTc+mgKtc34rySVHkr07a903dCw2vOG9jwve6kmj8hnwXGK4hru1YA/l5ubbuP4MsYZYPAbUveCOAlDzEinbPtrsILmjGfpkvUgSiyyxUpzxGHJ4GQnDZ1lJRQYIDrAHL+C6mCffZKYy+T8rnx3nsXvQLTg0zzTUbquS00L+Qvy2W2fBOn34IplL8WKMMMQPfLtSoApqfcI5HmODHRu7Y/5Xk3WMhCtSfKeD2sk0u9iaQmRuwyWDAy2AViMboagM09Ua9nqcOVjSXLLCGppInDxCVbYPwAtfoKckAXolU9QgF+9/9WnqJ+ifor6/wR1VeNhnT2QpiMcebyetXrTX3eQtyLutdl/M97OoJwO+uBfx40Emqot7vYtS0LDb+rqMTuI8Xi7fI8VG/Hcn2+d1ZfGa3X/pibil0UuB81jio3ZwX5UAqT2vTRZbyKX77MPL8RAI0Uf25c/QlV/aFowNzfMwAHzCbYl5+mkp5P+FyZ5iyewVus0DP4pgr/bqiYqMkshPROeSSRObxzR+HZqCIAEE2/y7jkFustgDFM4whU4IYUqGAXlQFHvIyMv/MhXUWaPkMdamtnl8vlYsrlkhN//ve3+1RQsYx8vZdjoxyLgSSFFsDcAFX6Y7Ns6o9VMyouE4OXNzE2PnKJ56wiqo/vFepijgWSoSTa5TuRel4a9R6x1xkUz6LC5kue7KCe3ThRdLdRZoHaksNJB5yaDkq9qy+TkOvPXg4jtcq5iIB4zUcxX73GXyBQUoSs2/THG8zwVcj8ql5S2NetyjUqffJ2bHSRre59IKbsEDTbouuhtvIlMU4kyEJetCWECSxUYj9NKiYwy6PQW1Gp2oB43jIYCeDSrGvmhocucYZkMeEdiBHdqUnhDU8XQRtyIbONx3154ipiIAh5FlLg3vF2B74e3VyMuaibTjqXBFkpeqTZH2AITt4ivkOiy76pVw0r1QiUj8ohBl42qi4BfxPdRQHOSt8LJyRddXhWaI+6BJGNEEYK9IRFvVaeir03q+rkJyscWqY8rqLw8sTQUn5a1qGbZYtwWsYwvWFJ2CfGWPI0JoEFOk5mKXk0X6wjS72o+z+ffIfq1gkaJhBOCI/MzGrhcueBRh7K619u1NPvVw9xiBlF7Si20+/tXwG2aFw8ScWuC9EZUVjiL5ofWDTu/lvPM1KyWms8L11ccUeXXohRkGTSpI+l3HhwHxBIV2raiZUZ8iywIUWWWy81NN2BzkXfm6ro++z4odLg4e2vfh7HiK0bGBYWyAh6qUC3SbUGLJy38PxDp1d66VKejO4bdgwM1kuMSqTqXLFQ1IvW8ystLWDrUabkCoSDEf92Ae8z+J+IKtvGlPdyjka9XcrnZd6U9zHmLI2fJMZNocX8G11U15cfQUcGwSEAKFuu0ejW6HHL5VZGc5o2grsISAxL7XcRNDVc7KdRgBUJUKVFXNsOyuQzixGNuUFrnCaiqfMyklyY2dzw2D1nw2eb/6aRSdSPRyZRwhwp4ctG/agSkpTlPcUEsTJn9BOc+NY8oVA+QeI/h7B4fgHxvfhjVusFa3AB/1HLfCSqw2BDfG0/XRkfNv7gL9vINgcsijcCKEsT9fI9v95o9px7/uIRLR8i+XW8NJWMt49hy0tQvUNpvMeVcGqiBb2KVy6cM0SISRSDnPMaSLaFAeO+nP6UrUKDMqhodTMcuKWggPbbO6uC4Ns/ImkJSWb9vX6Md8/cjnyOViovN/4LOKyHI/4967XXZ/ljP5trozAYLNksxUJNePMZ/tFlu7Ii3z97TN9CCS3+aI55O+n85KXtkuNN9lWZPYVCbT7LWPz2Z8BTkKchTkKcgT0GegjwFeQryFOQpyFOQpyBPQZ6CPAX5t4H49i8zTvktL9kZG/rol+WS0ZNMNvV+EzzheNS/XPbAi6BB0nTf8U74qsBDBYWUN4d3fSenqxb/my+p8E4olfhT7+0Lm75La8W2/7JzT5rliUCRyDHUhpnah+m0V2inKtr8ybdmp/s2UytWN6Q3YBvwDQQraZoajSG49ebe8A8aaE6NyaWp72hVL7XBbJwQx7phSAtsKAIawUDtlHjQt9f7WMpkhh4ykNJZ/j5gYNS3l/iGsGcib2tbH7CBIj+nNlzZ06nqMY3moD3dXeAAZGbQ+OQvgHBFt50covTdy+XbEiS69yfRbutRDln/LtNzGe66PFiOvt+4Ew71JGvyE2yA7+4D3U7PaArNvkrZL4rgDZGH3hHhdXt8my41BUOdzg4RJ9oFI/0Z3tQ99Bxm6schBZjX7/FXH56Ct6Rizxt93GWU8bcblzspoxkU3xEtjGlTbuqQ7XlLqeMEtrrYy9i69GGUaQwkBcHo1LFm6lgJqpWtLRlradbkb0q6ktGw9l2qAU812JVGYyccuom/JVM6AeoEoAmIR75ZqT0wdYPluhGYPKaOEBmEvKHOcFp4ZIihyzxJ1n5kxQ8vJ9MFKj2xXwco8tksk+2E2hb2I3idGxuU4JXfXunB+btRoAyp15IqT9jV+EFK5esiSYrlUlxRSFzbwsJFrQpgPawsMkav9EsezNkG622d9zbnVq3kJOpaTghDwuQ4UAsMg3RYNDi5x0/2Xb22jV+fV+JsqGgsUIfTQsRhZGSQnCOcvnsl/53gXDsyf0zSAyzWaLoz0YAZgIRl8pc5z4r62zoeEsTa0OZmE6MGAXTbBDEKErDRttSAuJQo6s+2jotby86STnd9lV7APqw9bDRlzvnR2RX8DThZfD5b3IOI2rY4iPuVGXg19M7kYA2JZrJNnsKENlPp/HpM85BRfCsWO3liCGibX06mj+EUKN+CIJPW3W4vlc9LY3lOdykuD5s4KWPa8agC9ClEXJqy3/I1D3q58Ch9py5tn1o0Zsv1q1ddjiAQJD8FcOFi3AauqeznWjcdNSHpNBq7AFtMq0niWEO5u6mQ9ehj1/RVdXAc2iKS8tIoc7d55fwW5qcsirsoe4S8ElfQyq7NKT+1SXwmgzCc0WYXlMaXy8fMFwdIpYOShjQbz//BR4sWqtcuItACByVzZs2KwSe7Gab1rZwfvYSvdXl9Jwta0vmnRAC3oCm1cOggPFk4uhQWCxJCN3iWhtrCMFQ0QwqKLtdIJYxmiZNQIM93mJu0CLdLlrE0ZOd1R3Sc7VdONBONoO885aBXb6wsgdMiXcj4DS0tJXVVyFbGXK//ejXEUxylcWPPjo0v9iptK82ykLaOGpw7nhMYxx2a7JKspaAZ40sT8UkyM6EkNxsV6JlXvSX+vTyMpVB+K5pKsJQixDK/ryBK70sJ4hEE2aBEPC+39epksz8VX4LQqva8ay5YrB43rNBnNkhVSwrcYxz32KDvLEOy1ogZ9ffc85eq9rQyEtomrvJGeSfGLN+hJ71S6UgVzTk3hpvtuzyQQNYFrnCXzgFO2T+WtTqCNrn9hhV/t57vnOuVWN/2qDknanfRdhUHYM4KBxNCUlYLr0GX7wVcNHSG6+50hnO+DWIqPIhvEV9UqvpFRbgjMj1USHhfZiotJNXZEZZqHErQT7wRuBmebnUFxF7IIumPJmtH05WEdM6Ic3ghhkTJDNc64EKv4bU61K/DFyreSFNqC0jr4aUbhvAq307o8XmdXcacNHigN6YG6bXbT7uziIGkxp4N1M92Z7BEJrlSb6oWQbUi6JiI2M+t0Zu+1SFaWXwpTt/l7BKwUynvei0rjhQOBQFSMVEGVNlA0rDrI7ZCGUFQYCU9OoPFWU8SKq4twh64necWrE5cuNvkNdiAxE/7lm0cetMSaiT67jLsm/e9/fo5o5FwaHZsom67MJePoZ55QOgRRc4R4Pvou3se6D7XQkBuoDXzztQuwGHdlUWpkGObLQbq3smG01LU7oQc55E7AfNM39pLvCIvSAKvV4uICmY/Da49Ng4WTUR5BFFN+AVYhmDSXUkLbHaX1petvqVJ0zIgGiMJZmtV+UWfT4hpYyTUErrPKyf3gJyj0wI8Yfb4ybG1Tn9DCw5vbfemH3mvNxCyjtJYvANRYm7PhVjs0jI5ZDoIe0OSElD5eWQ/49ySrOpI0ceRtlVQt4qsUrUK3zw3hq5fixbl3ViVCHQKIycOK+JpEcGJpj0DwVitgDO0yIJvsh+/683tNradGsS5IvuxO3q4wiPZfmTfkvIcq+dIGry0Q+DaxcmjWHee9AptDK2C03o8pccUS1a75k0+sL3DC83YTSmqqhx+XyQhPRFPnjzHEgjJdNoOwulATn5dcj+iNdezumjzoHLrhqFmZDQaSC2TB2AleQ6jcvHEzhEZq2Js51lvvaHuHnPkHfFsaWHDDXD96lJPxCZruzdslwnE1sGHsllvwXzbXFm39kHYWefKNLDXudnVP74r3lszv3LYTtovXTNfpaJLWo5LBOa3B8xF5xHPapQpd9JsoyfIbFIu5LT8vbG2TJ6jas+nd++gfjly1xumvxO+WepXH+/27bZJV6Add63w/ZvCpYWDlL3cViE8edATGCW16uDLQtK4B6YJ8SutGG/Dhj0IG2fqlg3qjz6Ux5gpsqgwVYc5gSzrRKw75bcXWn4RMm3UWfz2nIMGj+Ne6efwCGPu2I6EBxI5bOFLgHoFeKqR6EbhHJ+egJKvEV3koU9GnJ6cbmMho8lOfhuGAMuto80soV2PdevbsI7z2NLDWPtJbJc9ngaYMrTiWy8IvOL7IeF9QqRb8nqaMvlfZKdOckuQntnnKEeBVRz7afRSb5UUC114Dr3GTTGEX3F+LUcY5uL2B0b8AGvSTpqaWgLHxWFBYNE5M25c5YmEMtdjD3tj/uoFLMnUol4+S6zcxsdoOZGec8QdbtvycrOVciUR797lnZZQJq8wkYH4dJrJ5BKMI5C0NQSLSuRSKbm9OUTWWPte1ndCuKSx5OoKLVfMmD2sHLM/iGrfz3CEArFn9wnSXRmHRCt1fPeQXhkenTpNr6anIzgO5wwmOrCZov6N0aLI+x20ZsFy65Ian7LNJBmnZ2URLE5CeyuaW/+cxnggZ4a18arSd7mdCg85NndDvkrdXPLOrYXeaAGJ3kF7GKve0O5sGvMkLJiOuqkwj0kzM1AASw2cTW7JGyaG58fWXOwDWwQDReZAvXZHbpixYtfgQCz1LqrCHKE3bSSdPpMnCuAMr+S6Fl2qXY9l+GR4nAU6i8aMA7G0ysQyGZliOb+fX++gK0odfzjhCIgD8d6o4i3OD/v2zNiTrwCvgkvd17T2zekeg9ZZ2+Y7roecb5g+Uu/56g+5x2Z7XZh3YMyBMHjm3z3VjtTicDIpp9RzgThtBrmH9pWQ1WP22nDGA1O4htojT+OemZYpD/Kd3rfQZAsjvzfOrYRKc3IPi1L6mfhOqV5naiI53gRdkc4KqeT54taxcYQ3DfWCN6kJltC7PDJ/AVLJUGwJ4/YqXycQsLuiQhbS0uHMCo5JVylMdL8zrHjfah0JiFsIMfz02uG6ZFkPYYI25e+5/bFGk+VheMwYoT3ZMwI/mrgA4CywFZ8bc+jDvYro2RIj/vmIJ/0tLe7iFPe9JIjaFoJ/YCINQezY023j6wof5Bcg3HL+xoYhtv26r2Ye8d362idSBmVaz1en2WK7MNBhzCLR37jmjrn1hPIxsMY1JHIUcbCXljCqN7G5FzeG1xIOM6+6+0VQtDY/PjxxyV3ztkGbNHO9lpHo1nLMhCb1evGA2WJP+E29csYYg2rN3fxA+dbnaPee02tzKk/b43z594bvrLFlfPfmMnlvakqC9dQzyNYt73RwHb67TplcnTPtYghhA0Wk/sDqipGGLQRpr8gwfQ0WapadqoL/xwM+KQ8+ctRR+afGJh+WRb5rsCBbbVOr0Jv80clHPX32FsxZtFfCZfLylgWT/xTgkwu1yQpvqdDuFshXpD4o1ca8PcZnD0qrE/bLVufmYtWWd5j9XHPTOPPMr+g2OBnr0UleS2p4znclqlR0eaMrAdjfqqB5xb9/ukRieTJhcQtFkztFG9yS/W6fjAn0T0mlpRQ37n2MB8R4Tpnp0rVzS/mbrK78+VD00lZT78LRpZ7KcuAZ3w2kG5yC0aD1LIevUEX1ikQa0kiG+aMTjt216dEUN8gShRR2JG4DCB6jiGKN8OhF7yRHyVU0p9eE3m0KIUzaPG5thAg7cUdIu/8Ko56xlnK3ZhpzrOUvPwx6e4DXPG9mW0mK/NoxYXKVVjcGogfry+UrMn8hdL/o2Ue758+mjjKpLUFRYbycidSEv91LtxBy1BLPh3qEyWIqLg7xmhfzthD7umVPd/+GwuH0Do3kQMEEqiDrDvxsN/m2cPI8J9Ozud5UqnX0bSFOGbVu47hquIOXYt04fcVzeMRwzJ3rJNWZse9wBHSzo7hK7iWgk5P+2lB5atbQkduRniw8dWu0KDdZTrOneEatjPuGuFBfW3vBxTsRPLZ0oist4b7CE756QRz8a9+9sOm+izI4vq010b3ZPHbXdN/4/e/2sLZK35GQdziPbpM228c5zPTpTjrji111pilvQ5kx40Jp3ZhH0fYAesWRHGSmf/2oV86ezZqXpjEHZV8NEiAKTvlubE7HOG/7S+OfmeZ1367qG5Ge1rY2j3/D0dls+iHiet/48g9Wv8/++ydf/A9QSwMEFAACAAgArrtYSdZFKylNAAAAawAAABsAAAB1bml2ZXJzYWwvdW5pdmVyc2FsLnBuZy54bWyzsa/IzVEoSy0qzszPs1Uy1DNQsrfj5bIpKEoty0wtV6gAigEFIUBJodJWycQIwS3PTCnJAKowMDZDCGakZqZnlNgqmZubwwX1gWYCAFBLAQIAABQAAgAIALS7WEk9PC/RwQAAAOUBAAAaAAAAAAAAAAEAAAAAAAAAAAB1bml2ZXJzYWwvaTE4bl9wcmVzZXRzLnhtbFBLAQIAABQAAgAIALS7WEm45zzyXgAAAGMAAAAcAAAAAAAAAAEAAAAAAPkAAAB1bml2ZXJzYWwvbG9jYWxfc2V0dGluZ3MueG1sUEsBAgAAFAACAAgARJRXRyO0Tvv7AgAAsAgAABQAAAAAAAAAAQAAAAAAkQEAAHVuaXZlcnNhbC9wbGF5ZXIueG1sUEsBAgAAFAACAAgAtLtYSbd+K21kAQAA7wIAACkAAAAAAAAAAQAAAAAAvgQAAHVuaXZlcnNhbC9za2luX2N1c3RvbWl6YXRpb25fc2V0dGluZ3MueG1sUEsBAgAAFAACAAgArrtYSehkTujoLwAA6VsAABcAAAAAAAAAAAAAAAAAaQYAAHVuaXZlcnNhbC91bml2ZXJzYWwucG5nUEsBAgAAFAACAAgArrtYSdZFKylNAAAAawAAABsAAAAAAAAAAQAAAAAAhjYAAHVuaXZlcnNhbC91bml2ZXJzYWwucG5nLnhtbFBLBQYAAAAABgAGALkBAAAMNwAAAAA="/>
  <p:tag name="ISPRING_SCORM_ENDPOINT" val="&lt;endpoint&gt;&lt;enable&gt;0&lt;/enable&gt;&lt;lrs&gt;http://&lt;/lrs&gt;&lt;auth&gt;0&lt;/auth&gt;&lt;login&gt;&lt;/login&gt;&lt;password&gt;&lt;/password&gt;&lt;key&gt;&lt;/key&gt;&lt;name&gt;&lt;/name&gt;&lt;email&gt;&lt;/email&gt;&lt;/endpoint&gt;&#10;"/>
  <p:tag name="ISPRING_OUTPUT_FOLDER" val="C:\Users\Administrator\Desktop"/>
  <p:tag name="ISPRING_PRESENTATION_TITLE" val="读书分享会图书馆知识宣传"/>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1_自定义设计方案">
  <a:themeElements>
    <a:clrScheme name="自定义 116">
      <a:dk1>
        <a:sysClr val="windowText" lastClr="000000"/>
      </a:dk1>
      <a:lt1>
        <a:sysClr val="window" lastClr="FFFFFF"/>
      </a:lt1>
      <a:dk2>
        <a:srgbClr val="44546A"/>
      </a:dk2>
      <a:lt2>
        <a:srgbClr val="E7E6E6"/>
      </a:lt2>
      <a:accent1>
        <a:srgbClr val="00AC42"/>
      </a:accent1>
      <a:accent2>
        <a:srgbClr val="696969"/>
      </a:accent2>
      <a:accent3>
        <a:srgbClr val="00AC42"/>
      </a:accent3>
      <a:accent4>
        <a:srgbClr val="696969"/>
      </a:accent4>
      <a:accent5>
        <a:srgbClr val="00AC42"/>
      </a:accent5>
      <a:accent6>
        <a:srgbClr val="696969"/>
      </a:accent6>
      <a:hlink>
        <a:srgbClr val="00AC42"/>
      </a:hlink>
      <a:folHlink>
        <a:srgbClr val="69696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2738</Words>
  <Application>Microsoft Office PowerPoint</Application>
  <PresentationFormat>自定义</PresentationFormat>
  <Paragraphs>237</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AgencyFB-Regular</vt:lpstr>
      <vt:lpstr>Bebas Neue</vt:lpstr>
      <vt:lpstr>Gill Sans</vt:lpstr>
      <vt:lpstr>Lato Light</vt:lpstr>
      <vt:lpstr>方正尚酷简体</vt:lpstr>
      <vt:lpstr>华文黑体</vt:lpstr>
      <vt:lpstr>宋体</vt:lpstr>
      <vt:lpstr>微软雅黑</vt:lpstr>
      <vt:lpstr>微软雅黑 Light</vt:lpstr>
      <vt:lpstr>Arial</vt:lpstr>
      <vt:lpstr>Calibri</vt:lpstr>
      <vt:lpstr>Calibri Light</vt:lpstr>
      <vt:lpstr>Impact</vt:lpstr>
      <vt:lpstr>Wingdings</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读书分享会图书馆知识宣传</dc:title>
  <dc:creator/>
  <cp:lastModifiedBy/>
  <cp:revision>1</cp:revision>
  <dcterms:created xsi:type="dcterms:W3CDTF">2017-08-04T14:37:38Z</dcterms:created>
  <dcterms:modified xsi:type="dcterms:W3CDTF">2018-10-21T01:55:58Z</dcterms:modified>
</cp:coreProperties>
</file>