
<file path=[Content_Types].xml><?xml version="1.0" encoding="utf-8"?>
<Types xmlns="http://schemas.openxmlformats.org/package/2006/content-types">
  <Default Extension="jpeg" ContentType="image/jpeg"/>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8" r:id="rId5"/>
    <p:sldId id="257" r:id="rId6"/>
    <p:sldId id="259" r:id="rId7"/>
    <p:sldId id="302" r:id="rId8"/>
    <p:sldId id="260" r:id="rId9"/>
    <p:sldId id="323" r:id="rId10"/>
    <p:sldId id="261" r:id="rId11"/>
    <p:sldId id="286" r:id="rId12"/>
    <p:sldId id="263" r:id="rId13"/>
    <p:sldId id="324" r:id="rId14"/>
    <p:sldId id="262" r:id="rId15"/>
    <p:sldId id="287" r:id="rId16"/>
    <p:sldId id="288" r:id="rId17"/>
    <p:sldId id="325" r:id="rId18"/>
    <p:sldId id="289" r:id="rId19"/>
    <p:sldId id="293" r:id="rId20"/>
    <p:sldId id="290" r:id="rId21"/>
    <p:sldId id="326" r:id="rId22"/>
    <p:sldId id="301"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D3259"/>
    <a:srgbClr val="B02434"/>
    <a:srgbClr val="E01B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showGuides="1">
      <p:cViewPr varScale="1">
        <p:scale>
          <a:sx n="86" d="100"/>
          <a:sy n="86" d="100"/>
        </p:scale>
        <p:origin x="102" y="144"/>
      </p:cViewPr>
      <p:guideLst>
        <p:guide orient="horz" pos="2086"/>
        <p:guide pos="377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tags" Target="tags/tag14.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F38206-895C-40CD-8482-D400D911EFA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0AB718-8D2C-477D-993B-E17320C1082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90AB718-8D2C-477D-993B-E17320C1082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778373A-CC66-40AE-B1C7-BF29E28C6AE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B4CDDD-8AF1-4027-8599-8919CAA34BB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78373A-CC66-40AE-B1C7-BF29E28C6AE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B4CDDD-8AF1-4027-8599-8919CAA34BB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image" Target="../media/image11.emf"/><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7.xml"/><Relationship Id="rId2" Type="http://schemas.openxmlformats.org/officeDocument/2006/relationships/tags" Target="../tags/tag9.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xml"/><Relationship Id="rId2" Type="http://schemas.openxmlformats.org/officeDocument/2006/relationships/image" Target="../media/image12.jpeg"/><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image" Target="../media/image2.jpeg"/><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723167" y="1009989"/>
            <a:ext cx="4023360" cy="2399665"/>
          </a:xfrm>
          <a:prstGeom prst="rect">
            <a:avLst/>
          </a:prstGeom>
          <a:noFill/>
          <a:effectLst/>
        </p:spPr>
        <p:txBody>
          <a:bodyPr wrap="none" rtlCol="0">
            <a:spAutoFit/>
          </a:bodyPr>
          <a:lstStyle/>
          <a:p>
            <a:r>
              <a:rPr lang="en-US" altLang="zh-CN" sz="15000" b="1" dirty="0" smtClean="0">
                <a:solidFill>
                  <a:schemeClr val="tx1">
                    <a:lumMod val="75000"/>
                    <a:lumOff val="25000"/>
                  </a:schemeClr>
                </a:solidFill>
                <a:latin typeface="黑体" panose="02010609060101010101" charset="-122"/>
                <a:ea typeface="黑体" panose="02010609060101010101" charset="-122"/>
              </a:rPr>
              <a:t>20</a:t>
            </a:r>
            <a:r>
              <a:rPr lang="en-US" sz="15000" b="1" dirty="0" smtClean="0">
                <a:solidFill>
                  <a:schemeClr val="tx1">
                    <a:lumMod val="75000"/>
                    <a:lumOff val="25000"/>
                  </a:schemeClr>
                </a:solidFill>
                <a:latin typeface="黑体" panose="02010609060101010101" charset="-122"/>
                <a:ea typeface="黑体" panose="02010609060101010101" charset="-122"/>
              </a:rPr>
              <a:t>20</a:t>
            </a:r>
            <a:endParaRPr lang="en-US" sz="15000" b="1" dirty="0" smtClean="0">
              <a:solidFill>
                <a:schemeClr val="tx1">
                  <a:lumMod val="75000"/>
                  <a:lumOff val="25000"/>
                </a:schemeClr>
              </a:solidFill>
              <a:latin typeface="黑体" panose="02010609060101010101" charset="-122"/>
              <a:ea typeface="黑体" panose="02010609060101010101" charset="-122"/>
            </a:endParaRPr>
          </a:p>
        </p:txBody>
      </p:sp>
      <p:sp>
        <p:nvSpPr>
          <p:cNvPr id="25" name="文本框 3"/>
          <p:cNvSpPr txBox="1"/>
          <p:nvPr/>
        </p:nvSpPr>
        <p:spPr>
          <a:xfrm>
            <a:off x="551474" y="3084054"/>
            <a:ext cx="8363926" cy="1107996"/>
          </a:xfrm>
          <a:prstGeom prst="rect">
            <a:avLst/>
          </a:prstGeom>
          <a:noFill/>
        </p:spPr>
        <p:txBody>
          <a:bodyPr wrap="square" rtlCol="0">
            <a:spAutoFit/>
          </a:bodyPr>
          <a:lstStyle/>
          <a:p>
            <a:r>
              <a:rPr lang="zh-CN" altLang="en-US" sz="6600" dirty="0" smtClean="0">
                <a:solidFill>
                  <a:schemeClr val="tx1">
                    <a:lumMod val="75000"/>
                    <a:lumOff val="25000"/>
                  </a:schemeClr>
                </a:solidFill>
                <a:latin typeface="黑体" panose="02010609060101010101" charset="-122"/>
                <a:ea typeface="黑体" panose="02010609060101010101" charset="-122"/>
              </a:rPr>
              <a:t>活动策划方案模板</a:t>
            </a:r>
            <a:endParaRPr lang="zh-CN" altLang="en-US" sz="6600" dirty="0" smtClean="0">
              <a:solidFill>
                <a:schemeClr val="tx1">
                  <a:lumMod val="75000"/>
                  <a:lumOff val="25000"/>
                </a:schemeClr>
              </a:solidFill>
              <a:latin typeface="黑体" panose="02010609060101010101" charset="-122"/>
              <a:ea typeface="黑体" panose="02010609060101010101" charset="-122"/>
            </a:endParaRPr>
          </a:p>
        </p:txBody>
      </p:sp>
      <p:sp>
        <p:nvSpPr>
          <p:cNvPr id="26" name="矩形 25"/>
          <p:cNvSpPr/>
          <p:nvPr/>
        </p:nvSpPr>
        <p:spPr>
          <a:xfrm flipH="1">
            <a:off x="627889" y="4303794"/>
            <a:ext cx="5242162" cy="307777"/>
          </a:xfrm>
          <a:prstGeom prst="rect">
            <a:avLst/>
          </a:prstGeom>
        </p:spPr>
        <p:txBody>
          <a:bodyPr wrap="square">
            <a:spAutoFit/>
          </a:bodyPr>
          <a:lstStyle/>
          <a:p>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总结计划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动态</a:t>
            </a:r>
            <a:r>
              <a:rPr lang="en-US" altLang="zh-CN"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PPT</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实用大气 </a:t>
            </a:r>
            <a:r>
              <a:rPr lang="en-US" altLang="zh-CN"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商务展示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endPar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7" name="圆角矩形 26"/>
          <p:cNvSpPr/>
          <p:nvPr/>
        </p:nvSpPr>
        <p:spPr>
          <a:xfrm>
            <a:off x="695490" y="4723315"/>
            <a:ext cx="1662099" cy="366845"/>
          </a:xfrm>
          <a:prstGeom prst="roundRect">
            <a:avLst>
              <a:gd name="adj" fmla="val 0"/>
            </a:avLst>
          </a:prstGeom>
          <a:solidFill>
            <a:srgbClr val="C00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XXXX</a:t>
            </a:r>
            <a:endParaRPr lang="en-US" altLang="zh-CN" sz="1400" b="1" dirty="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endParaRPr>
          </a:p>
        </p:txBody>
      </p:sp>
      <p:sp>
        <p:nvSpPr>
          <p:cNvPr id="28" name="圆角矩形 27"/>
          <p:cNvSpPr/>
          <p:nvPr/>
        </p:nvSpPr>
        <p:spPr>
          <a:xfrm>
            <a:off x="2715742" y="4723315"/>
            <a:ext cx="1749578" cy="366845"/>
          </a:xfrm>
          <a:prstGeom prst="roundRect">
            <a:avLst>
              <a:gd name="adj" fmla="val 0"/>
            </a:avLst>
          </a:prstGeom>
          <a:solidFill>
            <a:srgbClr val="C00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汇报</a:t>
            </a:r>
            <a:r>
              <a:rPr lang="en-US" altLang="zh-CN"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CN</a:t>
            </a:r>
            <a:endParaRPr lang="en-US" altLang="zh-CN"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endParaRPr>
          </a:p>
        </p:txBody>
      </p:sp>
      <p:pic>
        <p:nvPicPr>
          <p:cNvPr id="30" name="Isaac Shepard - Letting G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95692" y="132715"/>
            <a:ext cx="487363" cy="487363"/>
          </a:xfrm>
          <a:prstGeom prst="rect">
            <a:avLst/>
          </a:prstGeom>
        </p:spPr>
      </p:pic>
      <p:grpSp>
        <p:nvGrpSpPr>
          <p:cNvPr id="2" name="组合 1"/>
          <p:cNvGrpSpPr/>
          <p:nvPr/>
        </p:nvGrpSpPr>
        <p:grpSpPr>
          <a:xfrm flipH="1">
            <a:off x="542925" y="318135"/>
            <a:ext cx="11333480" cy="5994400"/>
            <a:chOff x="2163778" y="1158843"/>
            <a:chExt cx="6826313" cy="4508626"/>
          </a:xfrm>
        </p:grpSpPr>
        <p:sp>
          <p:nvSpPr>
            <p:cNvPr id="4" name="任意多边形 3"/>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163778" y="1184243"/>
              <a:ext cx="2484422" cy="346266"/>
            </a:xfrm>
            <a:prstGeom prst="rect">
              <a:avLst/>
            </a:prstGeom>
            <a:noFill/>
          </p:spPr>
          <p:txBody>
            <a:bodyPr wrap="square" rtlCol="0">
              <a:spAutoFit/>
              <a:scene3d>
                <a:camera prst="orthographicFront"/>
                <a:lightRig rig="threePt" dir="t"/>
              </a:scene3d>
              <a:sp3d contourW="12700"/>
            </a:bodyPr>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pic>
        <p:nvPicPr>
          <p:cNvPr id="6" name="图片 5" descr="196e863957e45c27f80fc6d825fbb65f8ae109aa144fd5-qJDiHN_fw658"/>
          <p:cNvPicPr>
            <a:picLocks noChangeAspect="1"/>
          </p:cNvPicPr>
          <p:nvPr/>
        </p:nvPicPr>
        <p:blipFill>
          <a:blip r:embed="rId4"/>
          <a:srcRect b="13457"/>
          <a:stretch>
            <a:fillRect/>
          </a:stretch>
        </p:blipFill>
        <p:spPr>
          <a:xfrm>
            <a:off x="7751445" y="1010285"/>
            <a:ext cx="3996690" cy="51987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par>
                                    <p:cTn id="7" presetID="2" presetClass="entr" presetSubtype="1" accel="20000" fill="hold" grpId="0" nodeType="withEffect" p14:presetBounceEnd="60000">
                                      <p:stCondLst>
                                        <p:cond delay="0"/>
                                      </p:stCondLst>
                                      <p:childTnLst>
                                        <p:set>
                                          <p:cBhvr>
                                            <p:cTn id="8" dur="1" fill="hold">
                                              <p:stCondLst>
                                                <p:cond delay="0"/>
                                              </p:stCondLst>
                                            </p:cTn>
                                            <p:tgtEl>
                                              <p:spTgt spid="24"/>
                                            </p:tgtEl>
                                            <p:attrNameLst>
                                              <p:attrName>style.visibility</p:attrName>
                                            </p:attrNameLst>
                                          </p:cBhvr>
                                          <p:to>
                                            <p:strVal val="visible"/>
                                          </p:to>
                                        </p:set>
                                        <p:anim calcmode="lin" valueType="num" p14:bounceEnd="60000">
                                          <p:cBhvr additive="base">
                                            <p:cTn id="9" dur="17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10" dur="1700" fill="hold"/>
                                            <p:tgtEl>
                                              <p:spTgt spid="24"/>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5"/>
                                            </p:tgtEl>
                                            <p:attrNameLst>
                                              <p:attrName>style.visibility</p:attrName>
                                            </p:attrNameLst>
                                          </p:cBhvr>
                                          <p:to>
                                            <p:strVal val="visible"/>
                                          </p:to>
                                        </p:set>
                                        <p:anim by="(-#ppt_w*2)" calcmode="lin" valueType="num">
                                          <p:cBhvr rctx="PPT">
                                            <p:cTn id="14" dur="500" autoRev="1" fill="hold">
                                              <p:stCondLst>
                                                <p:cond delay="0"/>
                                              </p:stCondLst>
                                            </p:cTn>
                                            <p:tgtEl>
                                              <p:spTgt spid="25"/>
                                            </p:tgtEl>
                                            <p:attrNameLst>
                                              <p:attrName>ppt_w</p:attrName>
                                            </p:attrNameLst>
                                          </p:cBhvr>
                                        </p:anim>
                                        <p:anim by="(#ppt_w*0.50)" calcmode="lin" valueType="num">
                                          <p:cBhvr>
                                            <p:cTn id="15" dur="500" decel="50000" autoRev="1" fill="hold">
                                              <p:stCondLst>
                                                <p:cond delay="0"/>
                                              </p:stCondLst>
                                            </p:cTn>
                                            <p:tgtEl>
                                              <p:spTgt spid="25"/>
                                            </p:tgtEl>
                                            <p:attrNameLst>
                                              <p:attrName>ppt_x</p:attrName>
                                            </p:attrNameLst>
                                          </p:cBhvr>
                                        </p:anim>
                                        <p:anim from="(-#ppt_h/2)" to="(#ppt_y)" calcmode="lin" valueType="num">
                                          <p:cBhvr>
                                            <p:cTn id="16" dur="1000" fill="hold">
                                              <p:stCondLst>
                                                <p:cond delay="0"/>
                                              </p:stCondLst>
                                            </p:cTn>
                                            <p:tgtEl>
                                              <p:spTgt spid="25"/>
                                            </p:tgtEl>
                                            <p:attrNameLst>
                                              <p:attrName>ppt_y</p:attrName>
                                            </p:attrNameLst>
                                          </p:cBhvr>
                                        </p:anim>
                                        <p:animRot by="21600000">
                                          <p:cBhvr>
                                            <p:cTn id="17" dur="1000" fill="hold">
                                              <p:stCondLst>
                                                <p:cond delay="0"/>
                                              </p:stCondLst>
                                            </p:cTn>
                                            <p:tgtEl>
                                              <p:spTgt spid="25"/>
                                            </p:tgtEl>
                                            <p:attrNameLst>
                                              <p:attrName>r</p:attrName>
                                            </p:attrNameLst>
                                          </p:cBhvr>
                                        </p:animRot>
                                      </p:childTnLst>
                                    </p:cTn>
                                  </p:par>
                                </p:childTnLst>
                              </p:cTn>
                            </p:par>
                            <p:par>
                              <p:cTn id="18" fill="hold">
                                <p:stCondLst>
                                  <p:cond delay="1700"/>
                                </p:stCondLst>
                                <p:childTnLst>
                                  <p:par>
                                    <p:cTn id="19" presetID="16" presetClass="entr" presetSubtype="2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750"/>
                                            <p:tgtEl>
                                              <p:spTgt spid="26"/>
                                            </p:tgtEl>
                                          </p:cBhvr>
                                        </p:animEffect>
                                      </p:childTnLst>
                                    </p:cTn>
                                  </p:par>
                                </p:childTnLst>
                              </p:cTn>
                            </p:par>
                            <p:par>
                              <p:cTn id="22" fill="hold">
                                <p:stCondLst>
                                  <p:cond delay="27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2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700"/>
                                </p:stCondLst>
                                <p:childTnLst>
                                  <p:par>
                                    <p:cTn id="31" presetID="1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p:tgtEl>
                                              <p:spTgt spid="2"/>
                                            </p:tgtEl>
                                            <p:attrNameLst>
                                              <p:attrName>ppt_x</p:attrName>
                                            </p:attrNameLst>
                                          </p:cBhvr>
                                          <p:tavLst>
                                            <p:tav tm="0">
                                              <p:val>
                                                <p:strVal val="#ppt_x-#ppt_w*1.125000"/>
                                              </p:val>
                                            </p:tav>
                                            <p:tav tm="100000">
                                              <p:val>
                                                <p:strVal val="#ppt_x"/>
                                              </p:val>
                                            </p:tav>
                                          </p:tavLst>
                                        </p:anim>
                                        <p:animEffect transition="in" filter="wipe(right)">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30"/>
                    </p:tgtEl>
                  </p:cMediaNode>
                </p:audio>
              </p:childTnLst>
            </p:cTn>
          </p:par>
        </p:tnLst>
        <p:bldLst>
          <p:bldP spid="24" grpId="0" bldLvl="0" animBg="1"/>
          <p:bldP spid="25" grpId="0"/>
          <p:bldP spid="26" grpId="0"/>
          <p:bldP spid="27" grpId="0" bldLvl="0" animBg="1"/>
          <p:bldP spid="28"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par>
                                    <p:cTn id="7" presetID="2" presetClass="entr" presetSubtype="1" accel="2000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 calcmode="lin" valueType="num">
                                          <p:cBhvr additive="base">
                                            <p:cTn id="9" dur="1700" fill="hold"/>
                                            <p:tgtEl>
                                              <p:spTgt spid="24"/>
                                            </p:tgtEl>
                                            <p:attrNameLst>
                                              <p:attrName>ppt_x</p:attrName>
                                            </p:attrNameLst>
                                          </p:cBhvr>
                                          <p:tavLst>
                                            <p:tav tm="0">
                                              <p:val>
                                                <p:strVal val="#ppt_x"/>
                                              </p:val>
                                            </p:tav>
                                            <p:tav tm="100000">
                                              <p:val>
                                                <p:strVal val="#ppt_x"/>
                                              </p:val>
                                            </p:tav>
                                          </p:tavLst>
                                        </p:anim>
                                        <p:anim calcmode="lin" valueType="num">
                                          <p:cBhvr additive="base">
                                            <p:cTn id="10" dur="1700" fill="hold"/>
                                            <p:tgtEl>
                                              <p:spTgt spid="24"/>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5"/>
                                            </p:tgtEl>
                                            <p:attrNameLst>
                                              <p:attrName>style.visibility</p:attrName>
                                            </p:attrNameLst>
                                          </p:cBhvr>
                                          <p:to>
                                            <p:strVal val="visible"/>
                                          </p:to>
                                        </p:set>
                                        <p:anim by="(-#ppt_w*2)" calcmode="lin" valueType="num">
                                          <p:cBhvr rctx="PPT">
                                            <p:cTn id="14" dur="500" autoRev="1" fill="hold">
                                              <p:stCondLst>
                                                <p:cond delay="0"/>
                                              </p:stCondLst>
                                            </p:cTn>
                                            <p:tgtEl>
                                              <p:spTgt spid="25"/>
                                            </p:tgtEl>
                                            <p:attrNameLst>
                                              <p:attrName>ppt_w</p:attrName>
                                            </p:attrNameLst>
                                          </p:cBhvr>
                                        </p:anim>
                                        <p:anim by="(#ppt_w*0.50)" calcmode="lin" valueType="num">
                                          <p:cBhvr>
                                            <p:cTn id="15" dur="500" decel="50000" autoRev="1" fill="hold">
                                              <p:stCondLst>
                                                <p:cond delay="0"/>
                                              </p:stCondLst>
                                            </p:cTn>
                                            <p:tgtEl>
                                              <p:spTgt spid="25"/>
                                            </p:tgtEl>
                                            <p:attrNameLst>
                                              <p:attrName>ppt_x</p:attrName>
                                            </p:attrNameLst>
                                          </p:cBhvr>
                                        </p:anim>
                                        <p:anim from="(-#ppt_h/2)" to="(#ppt_y)" calcmode="lin" valueType="num">
                                          <p:cBhvr>
                                            <p:cTn id="16" dur="1000" fill="hold">
                                              <p:stCondLst>
                                                <p:cond delay="0"/>
                                              </p:stCondLst>
                                            </p:cTn>
                                            <p:tgtEl>
                                              <p:spTgt spid="25"/>
                                            </p:tgtEl>
                                            <p:attrNameLst>
                                              <p:attrName>ppt_y</p:attrName>
                                            </p:attrNameLst>
                                          </p:cBhvr>
                                        </p:anim>
                                        <p:animRot by="21600000">
                                          <p:cBhvr>
                                            <p:cTn id="17" dur="1000" fill="hold">
                                              <p:stCondLst>
                                                <p:cond delay="0"/>
                                              </p:stCondLst>
                                            </p:cTn>
                                            <p:tgtEl>
                                              <p:spTgt spid="25"/>
                                            </p:tgtEl>
                                            <p:attrNameLst>
                                              <p:attrName>r</p:attrName>
                                            </p:attrNameLst>
                                          </p:cBhvr>
                                        </p:animRot>
                                      </p:childTnLst>
                                    </p:cTn>
                                  </p:par>
                                </p:childTnLst>
                              </p:cTn>
                            </p:par>
                            <p:par>
                              <p:cTn id="18" fill="hold">
                                <p:stCondLst>
                                  <p:cond delay="1700"/>
                                </p:stCondLst>
                                <p:childTnLst>
                                  <p:par>
                                    <p:cTn id="19" presetID="16" presetClass="entr" presetSubtype="2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750"/>
                                            <p:tgtEl>
                                              <p:spTgt spid="26"/>
                                            </p:tgtEl>
                                          </p:cBhvr>
                                        </p:animEffect>
                                      </p:childTnLst>
                                    </p:cTn>
                                  </p:par>
                                </p:childTnLst>
                              </p:cTn>
                            </p:par>
                            <p:par>
                              <p:cTn id="22" fill="hold">
                                <p:stCondLst>
                                  <p:cond delay="27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2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700"/>
                                </p:stCondLst>
                                <p:childTnLst>
                                  <p:par>
                                    <p:cTn id="31" presetID="1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p:tgtEl>
                                              <p:spTgt spid="2"/>
                                            </p:tgtEl>
                                            <p:attrNameLst>
                                              <p:attrName>ppt_x</p:attrName>
                                            </p:attrNameLst>
                                          </p:cBhvr>
                                          <p:tavLst>
                                            <p:tav tm="0">
                                              <p:val>
                                                <p:strVal val="#ppt_x-#ppt_w*1.125000"/>
                                              </p:val>
                                            </p:tav>
                                            <p:tav tm="100000">
                                              <p:val>
                                                <p:strVal val="#ppt_x"/>
                                              </p:val>
                                            </p:tav>
                                          </p:tavLst>
                                        </p:anim>
                                        <p:animEffect transition="in" filter="wipe(right)">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30"/>
                    </p:tgtEl>
                  </p:cMediaNode>
                </p:audio>
              </p:childTnLst>
            </p:cTn>
          </p:par>
        </p:tnLst>
        <p:bldLst>
          <p:bldP spid="24" grpId="0" bldLvl="0" animBg="1"/>
          <p:bldP spid="25" grpId="0"/>
          <p:bldP spid="26" grpId="0"/>
          <p:bldP spid="27" grpId="0" bldLvl="0" animBg="1"/>
          <p:bldP spid="28" grpId="0" bldLvl="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文本框 67"/>
          <p:cNvSpPr txBox="1"/>
          <p:nvPr/>
        </p:nvSpPr>
        <p:spPr>
          <a:xfrm>
            <a:off x="4178707" y="869794"/>
            <a:ext cx="3872865" cy="645160"/>
          </a:xfrm>
          <a:prstGeom prst="rect">
            <a:avLst/>
          </a:prstGeom>
          <a:noFill/>
        </p:spPr>
        <p:txBody>
          <a:bodyPr wrap="none" rtlCol="0">
            <a:spAutoFit/>
          </a:bodyPr>
          <a:p>
            <a:pPr algn="ctr"/>
            <a:r>
              <a:rPr lang="zh-CN" altLang="en-US" sz="3600" b="1" dirty="0">
                <a:solidFill>
                  <a:schemeClr val="tx1">
                    <a:lumMod val="65000"/>
                    <a:lumOff val="35000"/>
                  </a:schemeClr>
                </a:solidFill>
              </a:rPr>
              <a:t>目录</a:t>
            </a:r>
            <a:r>
              <a:rPr lang="en-US" altLang="zh-CN" sz="3600" b="1" dirty="0">
                <a:solidFill>
                  <a:schemeClr val="tx1">
                    <a:lumMod val="65000"/>
                    <a:lumOff val="35000"/>
                  </a:schemeClr>
                </a:solidFill>
              </a:rPr>
              <a:t>/CONTENTS</a:t>
            </a:r>
            <a:endParaRPr lang="zh-CN" altLang="en-US" sz="3600" b="1" dirty="0">
              <a:solidFill>
                <a:schemeClr val="tx1">
                  <a:lumMod val="65000"/>
                  <a:lumOff val="35000"/>
                </a:schemeClr>
              </a:solidFill>
            </a:endParaRPr>
          </a:p>
        </p:txBody>
      </p:sp>
      <p:cxnSp>
        <p:nvCxnSpPr>
          <p:cNvPr id="69" name="直接连接符 68"/>
          <p:cNvCxnSpPr/>
          <p:nvPr/>
        </p:nvCxnSpPr>
        <p:spPr>
          <a:xfrm>
            <a:off x="5718156" y="1672683"/>
            <a:ext cx="702527" cy="0"/>
          </a:xfrm>
          <a:prstGeom prst="line">
            <a:avLst/>
          </a:prstGeom>
          <a:ln w="38100">
            <a:solidFill>
              <a:srgbClr val="E72410"/>
            </a:solidFil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40099" y="2637263"/>
            <a:ext cx="1996068" cy="3088888"/>
            <a:chOff x="802888" y="2653990"/>
            <a:chExt cx="1996068" cy="3088888"/>
          </a:xfrm>
        </p:grpSpPr>
        <p:sp>
          <p:nvSpPr>
            <p:cNvPr id="71" name="矩形 7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2" name="文本框 71"/>
            <p:cNvSpPr txBox="1"/>
            <p:nvPr/>
          </p:nvSpPr>
          <p:spPr>
            <a:xfrm>
              <a:off x="1423254" y="3053516"/>
              <a:ext cx="755336" cy="646331"/>
            </a:xfrm>
            <a:prstGeom prst="rect">
              <a:avLst/>
            </a:prstGeom>
            <a:noFill/>
          </p:spPr>
          <p:txBody>
            <a:bodyPr wrap="none" rtlCol="0">
              <a:spAutoFit/>
            </a:bodyPr>
            <a:p>
              <a:pPr algn="ctr"/>
              <a:r>
                <a:rPr lang="en-US" altLang="zh-CN" sz="3600" b="1" dirty="0">
                  <a:solidFill>
                    <a:schemeClr val="tx1">
                      <a:lumMod val="65000"/>
                      <a:lumOff val="35000"/>
                    </a:schemeClr>
                  </a:solidFill>
                </a:rPr>
                <a:t>01</a:t>
              </a:r>
              <a:endParaRPr lang="zh-CN" altLang="en-US" sz="3600" b="1" dirty="0">
                <a:solidFill>
                  <a:schemeClr val="tx1">
                    <a:lumMod val="65000"/>
                    <a:lumOff val="35000"/>
                  </a:schemeClr>
                </a:solidFill>
              </a:endParaRPr>
            </a:p>
          </p:txBody>
        </p:sp>
        <p:sp>
          <p:nvSpPr>
            <p:cNvPr id="73" name="文本框 72"/>
            <p:cNvSpPr txBox="1"/>
            <p:nvPr/>
          </p:nvSpPr>
          <p:spPr>
            <a:xfrm>
              <a:off x="1099883" y="3840034"/>
              <a:ext cx="1402080" cy="460375"/>
            </a:xfrm>
            <a:prstGeom prst="rect">
              <a:avLst/>
            </a:prstGeom>
            <a:noFill/>
          </p:spPr>
          <p:txBody>
            <a:bodyPr wrap="none" rtlCol="0">
              <a:spAutoFit/>
            </a:bodyPr>
            <a:p>
              <a:pPr algn="ctr"/>
              <a:r>
                <a:rPr lang="zh-CN" altLang="en-US" sz="2400" dirty="0">
                  <a:solidFill>
                    <a:srgbClr val="E72410"/>
                  </a:solidFill>
                </a:rPr>
                <a:t>输入标题</a:t>
              </a:r>
              <a:endParaRPr lang="zh-CN" altLang="en-US" sz="2400" dirty="0">
                <a:solidFill>
                  <a:srgbClr val="E72410"/>
                </a:solidFill>
              </a:endParaRPr>
            </a:p>
          </p:txBody>
        </p:sp>
        <p:sp>
          <p:nvSpPr>
            <p:cNvPr id="74" name="矩形 73"/>
            <p:cNvSpPr/>
            <p:nvPr/>
          </p:nvSpPr>
          <p:spPr>
            <a:xfrm>
              <a:off x="862685" y="4441886"/>
              <a:ext cx="1876474" cy="890693"/>
            </a:xfrm>
            <a:prstGeom prst="rect">
              <a:avLst/>
            </a:prstGeom>
          </p:spPr>
          <p:txBody>
            <a:bodyPr wrap="square">
              <a:spAutoFit/>
            </a:bodyPr>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3624187" y="2637263"/>
            <a:ext cx="1996068" cy="3088888"/>
            <a:chOff x="802888" y="2653990"/>
            <a:chExt cx="1996068" cy="3088888"/>
          </a:xfrm>
        </p:grpSpPr>
        <p:sp>
          <p:nvSpPr>
            <p:cNvPr id="76" name="矩形 7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77" name="文本框 76"/>
            <p:cNvSpPr txBox="1"/>
            <p:nvPr/>
          </p:nvSpPr>
          <p:spPr>
            <a:xfrm>
              <a:off x="1423254" y="3053516"/>
              <a:ext cx="755336" cy="646331"/>
            </a:xfrm>
            <a:prstGeom prst="rect">
              <a:avLst/>
            </a:prstGeom>
            <a:noFill/>
          </p:spPr>
          <p:txBody>
            <a:bodyPr wrap="none" rtlCol="0">
              <a:spAutoFit/>
            </a:bodyPr>
            <a:p>
              <a:pPr algn="ctr"/>
              <a:r>
                <a:rPr lang="en-US" altLang="zh-CN" sz="3600" b="1" dirty="0">
                  <a:solidFill>
                    <a:schemeClr val="tx1">
                      <a:lumMod val="65000"/>
                      <a:lumOff val="35000"/>
                    </a:schemeClr>
                  </a:solidFill>
                </a:rPr>
                <a:t>02</a:t>
              </a:r>
              <a:endParaRPr lang="zh-CN" altLang="en-US" sz="3600" b="1" dirty="0">
                <a:solidFill>
                  <a:schemeClr val="tx1">
                    <a:lumMod val="65000"/>
                    <a:lumOff val="35000"/>
                  </a:schemeClr>
                </a:solidFill>
              </a:endParaRPr>
            </a:p>
          </p:txBody>
        </p:sp>
        <p:sp>
          <p:nvSpPr>
            <p:cNvPr id="78" name="文本框 77"/>
            <p:cNvSpPr txBox="1"/>
            <p:nvPr/>
          </p:nvSpPr>
          <p:spPr>
            <a:xfrm>
              <a:off x="1099882" y="3840034"/>
              <a:ext cx="1402080" cy="460375"/>
            </a:xfrm>
            <a:prstGeom prst="rect">
              <a:avLst/>
            </a:prstGeom>
            <a:noFill/>
          </p:spPr>
          <p:txBody>
            <a:bodyPr wrap="none" rtlCol="0">
              <a:spAutoFit/>
            </a:bodyPr>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79" name="矩形 78"/>
            <p:cNvSpPr/>
            <p:nvPr/>
          </p:nvSpPr>
          <p:spPr>
            <a:xfrm>
              <a:off x="862685" y="4441886"/>
              <a:ext cx="1876474" cy="914400"/>
            </a:xfrm>
            <a:prstGeom prst="rect">
              <a:avLst/>
            </a:prstGeom>
          </p:spPr>
          <p:txBody>
            <a:bodyPr wrap="square">
              <a:spAutoFit/>
            </a:bodyPr>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408275" y="2637263"/>
            <a:ext cx="1996068" cy="3088888"/>
            <a:chOff x="802888" y="2653990"/>
            <a:chExt cx="1996068" cy="3088888"/>
          </a:xfrm>
        </p:grpSpPr>
        <p:sp>
          <p:nvSpPr>
            <p:cNvPr id="81" name="矩形 80"/>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2" name="文本框 81"/>
            <p:cNvSpPr txBox="1"/>
            <p:nvPr/>
          </p:nvSpPr>
          <p:spPr>
            <a:xfrm>
              <a:off x="1423254" y="3053516"/>
              <a:ext cx="755336" cy="646331"/>
            </a:xfrm>
            <a:prstGeom prst="rect">
              <a:avLst/>
            </a:prstGeom>
            <a:noFill/>
          </p:spPr>
          <p:txBody>
            <a:bodyPr wrap="none" rtlCol="0">
              <a:spAutoFit/>
            </a:bodyPr>
            <a:p>
              <a:pPr algn="ctr"/>
              <a:r>
                <a:rPr lang="en-US" altLang="zh-CN" sz="3600" b="1" dirty="0">
                  <a:solidFill>
                    <a:schemeClr val="tx1">
                      <a:lumMod val="65000"/>
                      <a:lumOff val="35000"/>
                    </a:schemeClr>
                  </a:solidFill>
                </a:rPr>
                <a:t>03</a:t>
              </a:r>
              <a:endParaRPr lang="zh-CN" altLang="en-US" sz="3600" b="1" dirty="0">
                <a:solidFill>
                  <a:schemeClr val="tx1">
                    <a:lumMod val="65000"/>
                    <a:lumOff val="35000"/>
                  </a:schemeClr>
                </a:solidFill>
              </a:endParaRPr>
            </a:p>
          </p:txBody>
        </p:sp>
        <p:sp>
          <p:nvSpPr>
            <p:cNvPr id="83" name="文本框 82"/>
            <p:cNvSpPr txBox="1"/>
            <p:nvPr/>
          </p:nvSpPr>
          <p:spPr>
            <a:xfrm>
              <a:off x="1099881" y="3840034"/>
              <a:ext cx="1402080" cy="460375"/>
            </a:xfrm>
            <a:prstGeom prst="rect">
              <a:avLst/>
            </a:prstGeom>
            <a:noFill/>
          </p:spPr>
          <p:txBody>
            <a:bodyPr wrap="none" rtlCol="0">
              <a:spAutoFit/>
            </a:bodyPr>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4" name="矩形 83"/>
            <p:cNvSpPr/>
            <p:nvPr/>
          </p:nvSpPr>
          <p:spPr>
            <a:xfrm>
              <a:off x="862685" y="4441886"/>
              <a:ext cx="1876474" cy="914400"/>
            </a:xfrm>
            <a:prstGeom prst="rect">
              <a:avLst/>
            </a:prstGeom>
          </p:spPr>
          <p:txBody>
            <a:bodyPr wrap="square">
              <a:spAutoFit/>
            </a:bodyPr>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9192363" y="2637263"/>
            <a:ext cx="1996068" cy="3088888"/>
            <a:chOff x="802888" y="2653990"/>
            <a:chExt cx="1996068" cy="3088888"/>
          </a:xfrm>
        </p:grpSpPr>
        <p:sp>
          <p:nvSpPr>
            <p:cNvPr id="86" name="矩形 85"/>
            <p:cNvSpPr/>
            <p:nvPr/>
          </p:nvSpPr>
          <p:spPr>
            <a:xfrm>
              <a:off x="802888" y="2653990"/>
              <a:ext cx="1996068" cy="3088888"/>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87" name="文本框 86"/>
            <p:cNvSpPr txBox="1"/>
            <p:nvPr/>
          </p:nvSpPr>
          <p:spPr>
            <a:xfrm>
              <a:off x="1423254" y="3053516"/>
              <a:ext cx="755336" cy="646331"/>
            </a:xfrm>
            <a:prstGeom prst="rect">
              <a:avLst/>
            </a:prstGeom>
            <a:noFill/>
          </p:spPr>
          <p:txBody>
            <a:bodyPr wrap="none" rtlCol="0">
              <a:spAutoFit/>
            </a:bodyPr>
            <a:p>
              <a:pPr algn="ctr"/>
              <a:r>
                <a:rPr lang="en-US" altLang="zh-CN" sz="3600" b="1" dirty="0">
                  <a:solidFill>
                    <a:schemeClr val="tx1">
                      <a:lumMod val="65000"/>
                      <a:lumOff val="35000"/>
                    </a:schemeClr>
                  </a:solidFill>
                </a:rPr>
                <a:t>04</a:t>
              </a:r>
              <a:endParaRPr lang="zh-CN" altLang="en-US" sz="3600" b="1" dirty="0">
                <a:solidFill>
                  <a:schemeClr val="tx1">
                    <a:lumMod val="65000"/>
                    <a:lumOff val="35000"/>
                  </a:schemeClr>
                </a:solidFill>
              </a:endParaRPr>
            </a:p>
          </p:txBody>
        </p:sp>
        <p:sp>
          <p:nvSpPr>
            <p:cNvPr id="88" name="文本框 87"/>
            <p:cNvSpPr txBox="1"/>
            <p:nvPr/>
          </p:nvSpPr>
          <p:spPr>
            <a:xfrm>
              <a:off x="1099882" y="3840034"/>
              <a:ext cx="1402080" cy="460375"/>
            </a:xfrm>
            <a:prstGeom prst="rect">
              <a:avLst/>
            </a:prstGeom>
            <a:noFill/>
          </p:spPr>
          <p:txBody>
            <a:bodyPr wrap="none" rtlCol="0">
              <a:spAutoFit/>
            </a:bodyPr>
            <a:p>
              <a:pPr algn="ctr"/>
              <a:r>
                <a:rPr lang="zh-CN" altLang="en-US" sz="2400" dirty="0">
                  <a:solidFill>
                    <a:srgbClr val="E72410"/>
                  </a:solidFill>
                  <a:sym typeface="+mn-ea"/>
                </a:rPr>
                <a:t>输入标题</a:t>
              </a:r>
              <a:endParaRPr lang="zh-CN" altLang="en-US" sz="2400" dirty="0">
                <a:solidFill>
                  <a:srgbClr val="E72410"/>
                </a:solidFill>
              </a:endParaRPr>
            </a:p>
          </p:txBody>
        </p:sp>
        <p:sp>
          <p:nvSpPr>
            <p:cNvPr id="89" name="矩形 88"/>
            <p:cNvSpPr/>
            <p:nvPr/>
          </p:nvSpPr>
          <p:spPr>
            <a:xfrm>
              <a:off x="862685" y="4441886"/>
              <a:ext cx="1876474" cy="914400"/>
            </a:xfrm>
            <a:prstGeom prst="rect">
              <a:avLst/>
            </a:prstGeom>
          </p:spPr>
          <p:txBody>
            <a:bodyPr wrap="square">
              <a:spAutoFit/>
            </a:bodyPr>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点击输入文本内容点击输入文本内容点击输入文本内容点击输入文本内容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ppt_x"/>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500" fill="hold"/>
                                        <p:tgtEl>
                                          <p:spTgt spid="75"/>
                                        </p:tgtEl>
                                        <p:attrNameLst>
                                          <p:attrName>ppt_x</p:attrName>
                                        </p:attrNameLst>
                                      </p:cBhvr>
                                      <p:tavLst>
                                        <p:tav tm="0">
                                          <p:val>
                                            <p:strVal val="#ppt_x"/>
                                          </p:val>
                                        </p:tav>
                                        <p:tav tm="100000">
                                          <p:val>
                                            <p:strVal val="#ppt_x"/>
                                          </p:val>
                                        </p:tav>
                                      </p:tavLst>
                                    </p:anim>
                                    <p:anim calcmode="lin" valueType="num">
                                      <p:cBhvr additive="base">
                                        <p:cTn id="12" dur="500" fill="hold"/>
                                        <p:tgtEl>
                                          <p:spTgt spid="75"/>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113155" y="478155"/>
            <a:ext cx="9966325" cy="5901690"/>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351706"/>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
        <p:nvSpPr>
          <p:cNvPr id="36" name="任意多边形 35"/>
          <p:cNvSpPr>
            <a:spLocks noChangeArrowheads="1"/>
          </p:cNvSpPr>
          <p:nvPr/>
        </p:nvSpPr>
        <p:spPr bwMode="auto">
          <a:xfrm>
            <a:off x="1229995" y="1159510"/>
            <a:ext cx="3510280" cy="3239770"/>
          </a:xfrm>
          <a:custGeom>
            <a:avLst/>
            <a:gdLst>
              <a:gd name="connsiteX0" fmla="*/ 0 w 7431942"/>
              <a:gd name="connsiteY0" fmla="*/ 0 h 6858001"/>
              <a:gd name="connsiteX1" fmla="*/ 7431942 w 7431942"/>
              <a:gd name="connsiteY1" fmla="*/ 0 h 6858001"/>
              <a:gd name="connsiteX2" fmla="*/ 347853 w 7431942"/>
              <a:gd name="connsiteY2" fmla="*/ 6858001 h 6858001"/>
              <a:gd name="connsiteX3" fmla="*/ 0 w 743194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431942" h="6858001">
                <a:moveTo>
                  <a:pt x="0" y="0"/>
                </a:moveTo>
                <a:lnTo>
                  <a:pt x="7431942" y="0"/>
                </a:lnTo>
                <a:lnTo>
                  <a:pt x="347853" y="6858001"/>
                </a:lnTo>
                <a:lnTo>
                  <a:pt x="0" y="6858001"/>
                </a:lnTo>
                <a:close/>
              </a:path>
            </a:pathLst>
          </a:custGeom>
          <a:blipFill dpi="0" rotWithShape="1">
            <a:blip r:embed="rId1"/>
            <a:srcRect/>
            <a:stretch>
              <a:fillRect l="-61643" t="-31974" r="-34600" b="-9822"/>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Rectangle 6"/>
          <p:cNvSpPr>
            <a:spLocks noChangeArrowheads="1"/>
          </p:cNvSpPr>
          <p:nvPr/>
        </p:nvSpPr>
        <p:spPr bwMode="auto">
          <a:xfrm>
            <a:off x="-233831" y="-461603"/>
            <a:ext cx="12732546" cy="765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233831" y="-461603"/>
            <a:ext cx="12732546" cy="7656354"/>
          </a:xfrm>
          <a:custGeom>
            <a:avLst/>
            <a:gdLst>
              <a:gd name="T0" fmla="*/ 2724 w 2724"/>
              <a:gd name="T1" fmla="*/ 1638 h 1638"/>
              <a:gd name="T2" fmla="*/ 0 w 2724"/>
              <a:gd name="T3" fmla="*/ 1638 h 1638"/>
              <a:gd name="T4" fmla="*/ 1692 w 2724"/>
              <a:gd name="T5" fmla="*/ 0 h 1638"/>
              <a:gd name="T6" fmla="*/ 2724 w 2724"/>
              <a:gd name="T7" fmla="*/ 0 h 1638"/>
              <a:gd name="T8" fmla="*/ 2724 w 2724"/>
              <a:gd name="T9" fmla="*/ 1638 h 1638"/>
            </a:gdLst>
            <a:ahLst/>
            <a:cxnLst>
              <a:cxn ang="0">
                <a:pos x="T0" y="T1"/>
              </a:cxn>
              <a:cxn ang="0">
                <a:pos x="T2" y="T3"/>
              </a:cxn>
              <a:cxn ang="0">
                <a:pos x="T4" y="T5"/>
              </a:cxn>
              <a:cxn ang="0">
                <a:pos x="T6" y="T7"/>
              </a:cxn>
              <a:cxn ang="0">
                <a:pos x="T8" y="T9"/>
              </a:cxn>
            </a:cxnLst>
            <a:rect l="0" t="0" r="r" b="b"/>
            <a:pathLst>
              <a:path w="2724" h="1638">
                <a:moveTo>
                  <a:pt x="2724" y="1638"/>
                </a:moveTo>
                <a:lnTo>
                  <a:pt x="0" y="1638"/>
                </a:lnTo>
                <a:lnTo>
                  <a:pt x="1692" y="0"/>
                </a:lnTo>
                <a:lnTo>
                  <a:pt x="2724" y="0"/>
                </a:lnTo>
                <a:lnTo>
                  <a:pt x="2724" y="16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2393316" y="-1256219"/>
            <a:ext cx="14892031" cy="9638219"/>
          </a:xfrm>
          <a:custGeom>
            <a:avLst/>
            <a:gdLst>
              <a:gd name="T0" fmla="*/ 462 w 3186"/>
              <a:gd name="T1" fmla="*/ 841 h 2062"/>
              <a:gd name="T2" fmla="*/ 0 w 3186"/>
              <a:gd name="T3" fmla="*/ 1256 h 2062"/>
              <a:gd name="T4" fmla="*/ 251 w 3186"/>
              <a:gd name="T5" fmla="*/ 1924 h 2062"/>
              <a:gd name="T6" fmla="*/ 720 w 3186"/>
              <a:gd name="T7" fmla="*/ 2062 h 2062"/>
              <a:gd name="T8" fmla="*/ 937 w 3186"/>
              <a:gd name="T9" fmla="*/ 1808 h 2062"/>
              <a:gd name="T10" fmla="*/ 462 w 3186"/>
              <a:gd name="T11" fmla="*/ 1808 h 2062"/>
              <a:gd name="T12" fmla="*/ 462 w 3186"/>
              <a:gd name="T13" fmla="*/ 841 h 2062"/>
              <a:gd name="T14" fmla="*/ 3084 w 3186"/>
              <a:gd name="T15" fmla="*/ 0 h 2062"/>
              <a:gd name="T16" fmla="*/ 1404 w 3186"/>
              <a:gd name="T17" fmla="*/ 0 h 2062"/>
              <a:gd name="T18" fmla="*/ 1214 w 3186"/>
              <a:gd name="T19" fmla="*/ 170 h 2062"/>
              <a:gd name="T20" fmla="*/ 2154 w 3186"/>
              <a:gd name="T21" fmla="*/ 170 h 2062"/>
              <a:gd name="T22" fmla="*/ 3186 w 3186"/>
              <a:gd name="T23" fmla="*/ 170 h 2062"/>
              <a:gd name="T24" fmla="*/ 3186 w 3186"/>
              <a:gd name="T25" fmla="*/ 1083 h 2062"/>
              <a:gd name="T26" fmla="*/ 3186 w 3186"/>
              <a:gd name="T27" fmla="*/ 99 h 2062"/>
              <a:gd name="T28" fmla="*/ 3084 w 3186"/>
              <a:gd name="T29" fmla="*/ 0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6" h="2062">
                <a:moveTo>
                  <a:pt x="462" y="841"/>
                </a:moveTo>
                <a:lnTo>
                  <a:pt x="0" y="1256"/>
                </a:lnTo>
                <a:lnTo>
                  <a:pt x="251" y="1924"/>
                </a:lnTo>
                <a:lnTo>
                  <a:pt x="720" y="2062"/>
                </a:lnTo>
                <a:lnTo>
                  <a:pt x="937" y="1808"/>
                </a:lnTo>
                <a:lnTo>
                  <a:pt x="462" y="1808"/>
                </a:lnTo>
                <a:lnTo>
                  <a:pt x="462" y="841"/>
                </a:lnTo>
                <a:moveTo>
                  <a:pt x="3084" y="0"/>
                </a:moveTo>
                <a:lnTo>
                  <a:pt x="1404" y="0"/>
                </a:lnTo>
                <a:lnTo>
                  <a:pt x="1214" y="170"/>
                </a:lnTo>
                <a:lnTo>
                  <a:pt x="2154" y="170"/>
                </a:lnTo>
                <a:lnTo>
                  <a:pt x="3186" y="170"/>
                </a:lnTo>
                <a:lnTo>
                  <a:pt x="3186" y="1083"/>
                </a:lnTo>
                <a:lnTo>
                  <a:pt x="3186" y="99"/>
                </a:lnTo>
                <a:lnTo>
                  <a:pt x="30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233831" y="-461603"/>
            <a:ext cx="7908762" cy="7656354"/>
          </a:xfrm>
          <a:custGeom>
            <a:avLst/>
            <a:gdLst>
              <a:gd name="T0" fmla="*/ 1692 w 1692"/>
              <a:gd name="T1" fmla="*/ 0 h 1638"/>
              <a:gd name="T2" fmla="*/ 752 w 1692"/>
              <a:gd name="T3" fmla="*/ 0 h 1638"/>
              <a:gd name="T4" fmla="*/ 0 w 1692"/>
              <a:gd name="T5" fmla="*/ 671 h 1638"/>
              <a:gd name="T6" fmla="*/ 0 w 1692"/>
              <a:gd name="T7" fmla="*/ 1638 h 1638"/>
              <a:gd name="T8" fmla="*/ 475 w 1692"/>
              <a:gd name="T9" fmla="*/ 1638 h 1638"/>
              <a:gd name="T10" fmla="*/ 0 w 1692"/>
              <a:gd name="T11" fmla="*/ 1638 h 1638"/>
              <a:gd name="T12" fmla="*/ 1692 w 1692"/>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1692" h="1638">
                <a:moveTo>
                  <a:pt x="1692" y="0"/>
                </a:moveTo>
                <a:lnTo>
                  <a:pt x="752" y="0"/>
                </a:lnTo>
                <a:lnTo>
                  <a:pt x="0" y="671"/>
                </a:lnTo>
                <a:lnTo>
                  <a:pt x="0" y="1638"/>
                </a:lnTo>
                <a:lnTo>
                  <a:pt x="475" y="1638"/>
                </a:lnTo>
                <a:lnTo>
                  <a:pt x="0" y="1638"/>
                </a:lnTo>
                <a:lnTo>
                  <a:pt x="1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233831" y="-461603"/>
            <a:ext cx="12732546" cy="7656354"/>
          </a:xfrm>
          <a:custGeom>
            <a:avLst/>
            <a:gdLst>
              <a:gd name="T0" fmla="*/ 2724 w 2724"/>
              <a:gd name="T1" fmla="*/ 0 h 1638"/>
              <a:gd name="T2" fmla="*/ 1692 w 2724"/>
              <a:gd name="T3" fmla="*/ 0 h 1638"/>
              <a:gd name="T4" fmla="*/ 0 w 2724"/>
              <a:gd name="T5" fmla="*/ 1638 h 1638"/>
              <a:gd name="T6" fmla="*/ 475 w 2724"/>
              <a:gd name="T7" fmla="*/ 1638 h 1638"/>
              <a:gd name="T8" fmla="*/ 1843 w 2724"/>
              <a:gd name="T9" fmla="*/ 43 h 1638"/>
              <a:gd name="T10" fmla="*/ 2724 w 2724"/>
              <a:gd name="T11" fmla="*/ 913 h 1638"/>
              <a:gd name="T12" fmla="*/ 2724 w 2724"/>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2724" h="1638">
                <a:moveTo>
                  <a:pt x="2724" y="0"/>
                </a:moveTo>
                <a:lnTo>
                  <a:pt x="1692" y="0"/>
                </a:lnTo>
                <a:lnTo>
                  <a:pt x="0" y="1638"/>
                </a:lnTo>
                <a:lnTo>
                  <a:pt x="475" y="1638"/>
                </a:lnTo>
                <a:lnTo>
                  <a:pt x="1843" y="43"/>
                </a:lnTo>
                <a:lnTo>
                  <a:pt x="2724" y="913"/>
                </a:lnTo>
                <a:lnTo>
                  <a:pt x="27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6161776" y="4866493"/>
            <a:ext cx="186968" cy="154250"/>
          </a:xfrm>
          <a:custGeom>
            <a:avLst/>
            <a:gdLst>
              <a:gd name="T0" fmla="*/ 2 w 17"/>
              <a:gd name="T1" fmla="*/ 13 h 14"/>
              <a:gd name="T2" fmla="*/ 16 w 17"/>
              <a:gd name="T3" fmla="*/ 3 h 14"/>
              <a:gd name="T4" fmla="*/ 16 w 17"/>
              <a:gd name="T5" fmla="*/ 1 h 14"/>
              <a:gd name="T6" fmla="*/ 14 w 17"/>
              <a:gd name="T7" fmla="*/ 1 h 14"/>
              <a:gd name="T8" fmla="*/ 0 w 17"/>
              <a:gd name="T9" fmla="*/ 11 h 14"/>
              <a:gd name="T10" fmla="*/ 0 w 17"/>
              <a:gd name="T11" fmla="*/ 13 h 14"/>
              <a:gd name="T12" fmla="*/ 2 w 17"/>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2" y="13"/>
                </a:moveTo>
                <a:cubicBezTo>
                  <a:pt x="16" y="3"/>
                  <a:pt x="16" y="3"/>
                  <a:pt x="16" y="3"/>
                </a:cubicBezTo>
                <a:cubicBezTo>
                  <a:pt x="17" y="3"/>
                  <a:pt x="17" y="2"/>
                  <a:pt x="16" y="1"/>
                </a:cubicBezTo>
                <a:cubicBezTo>
                  <a:pt x="16" y="0"/>
                  <a:pt x="15" y="0"/>
                  <a:pt x="14" y="1"/>
                </a:cubicBezTo>
                <a:cubicBezTo>
                  <a:pt x="0" y="11"/>
                  <a:pt x="0" y="11"/>
                  <a:pt x="0" y="11"/>
                </a:cubicBezTo>
                <a:cubicBezTo>
                  <a:pt x="0" y="11"/>
                  <a:pt x="0" y="12"/>
                  <a:pt x="0" y="13"/>
                </a:cubicBezTo>
                <a:cubicBezTo>
                  <a:pt x="0" y="14"/>
                  <a:pt x="1" y="14"/>
                  <a:pt x="2" y="13"/>
                </a:cubicBezTo>
              </a:path>
            </a:pathLst>
          </a:custGeom>
          <a:solidFill>
            <a:srgbClr val="F5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文本框 39"/>
          <p:cNvSpPr txBox="1"/>
          <p:nvPr/>
        </p:nvSpPr>
        <p:spPr>
          <a:xfrm>
            <a:off x="7019223" y="4218214"/>
            <a:ext cx="4297680" cy="922020"/>
          </a:xfrm>
          <a:prstGeom prst="rect">
            <a:avLst/>
          </a:prstGeom>
          <a:noFill/>
        </p:spPr>
        <p:txBody>
          <a:bodyPr wrap="none" rtlCol="0">
            <a:spAutoFit/>
          </a:bodyPr>
          <a:lstStyle/>
          <a:p>
            <a:pPr algn="ctr"/>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任意多边形: 形状 6"/>
          <p:cNvSpPr/>
          <p:nvPr/>
        </p:nvSpPr>
        <p:spPr>
          <a:xfrm>
            <a:off x="8079105" y="1737995"/>
            <a:ext cx="3237865" cy="2480310"/>
          </a:xfrm>
          <a:custGeom>
            <a:avLst/>
            <a:gdLst>
              <a:gd name="connsiteX0" fmla="*/ 0 w 688975"/>
              <a:gd name="connsiteY0" fmla="*/ 0 h 964751"/>
              <a:gd name="connsiteX1" fmla="*/ 688975 w 688975"/>
              <a:gd name="connsiteY1" fmla="*/ 0 h 964751"/>
              <a:gd name="connsiteX2" fmla="*/ 688975 w 688975"/>
              <a:gd name="connsiteY2" fmla="*/ 964751 h 964751"/>
              <a:gd name="connsiteX3" fmla="*/ 344487 w 688975"/>
              <a:gd name="connsiteY3" fmla="*/ 863100 h 964751"/>
              <a:gd name="connsiteX4" fmla="*/ 0 w 688975"/>
              <a:gd name="connsiteY4" fmla="*/ 964751 h 964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975" h="964751">
                <a:moveTo>
                  <a:pt x="0" y="0"/>
                </a:moveTo>
                <a:lnTo>
                  <a:pt x="688975" y="0"/>
                </a:lnTo>
                <a:lnTo>
                  <a:pt x="688975" y="964751"/>
                </a:lnTo>
                <a:lnTo>
                  <a:pt x="344487" y="863100"/>
                </a:lnTo>
                <a:lnTo>
                  <a:pt x="0" y="96475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153" y="318911"/>
            <a:ext cx="529037" cy="529037"/>
            <a:chOff x="327153" y="318911"/>
            <a:chExt cx="529037" cy="529037"/>
          </a:xfrm>
        </p:grpSpPr>
        <p:sp>
          <p:nvSpPr>
            <p:cNvPr id="3" name="圆角矩形 2"/>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 name="文本框 4"/>
          <p:cNvSpPr txBox="1"/>
          <p:nvPr/>
        </p:nvSpPr>
        <p:spPr>
          <a:xfrm>
            <a:off x="965636" y="321818"/>
            <a:ext cx="2316480" cy="521970"/>
          </a:xfrm>
          <a:prstGeom prst="rect">
            <a:avLst/>
          </a:prstGeom>
          <a:noFill/>
        </p:spPr>
        <p:txBody>
          <a:bodyPr wrap="none" rtlCol="0">
            <a:spAutoFit/>
          </a:bodyPr>
          <a:lstStyle/>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任意多边形 50"/>
          <p:cNvSpPr/>
          <p:nvPr/>
        </p:nvSpPr>
        <p:spPr>
          <a:xfrm>
            <a:off x="4837944" y="2564357"/>
            <a:ext cx="2543690" cy="2543690"/>
          </a:xfrm>
          <a:custGeom>
            <a:avLst/>
            <a:gdLst>
              <a:gd name="connsiteX0" fmla="*/ 1271845 w 2543690"/>
              <a:gd name="connsiteY0" fmla="*/ 0 h 2543690"/>
              <a:gd name="connsiteX1" fmla="*/ 2543690 w 2543690"/>
              <a:gd name="connsiteY1" fmla="*/ 1271845 h 2543690"/>
              <a:gd name="connsiteX2" fmla="*/ 1271845 w 2543690"/>
              <a:gd name="connsiteY2" fmla="*/ 2543690 h 2543690"/>
              <a:gd name="connsiteX3" fmla="*/ 0 w 2543690"/>
              <a:gd name="connsiteY3" fmla="*/ 1271845 h 2543690"/>
              <a:gd name="connsiteX4" fmla="*/ 1271845 w 2543690"/>
              <a:gd name="connsiteY4" fmla="*/ 0 h 25436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3690" h="2543690">
                <a:moveTo>
                  <a:pt x="1271845" y="0"/>
                </a:moveTo>
                <a:cubicBezTo>
                  <a:pt x="1974265" y="0"/>
                  <a:pt x="2543690" y="569425"/>
                  <a:pt x="2543690" y="1271845"/>
                </a:cubicBezTo>
                <a:cubicBezTo>
                  <a:pt x="2543690" y="1974265"/>
                  <a:pt x="1974265" y="2543690"/>
                  <a:pt x="1271845" y="2543690"/>
                </a:cubicBezTo>
                <a:cubicBezTo>
                  <a:pt x="569425" y="2543690"/>
                  <a:pt x="0" y="1974265"/>
                  <a:pt x="0" y="1271845"/>
                </a:cubicBezTo>
                <a:cubicBezTo>
                  <a:pt x="0" y="569425"/>
                  <a:pt x="569425" y="0"/>
                  <a:pt x="1271845" y="0"/>
                </a:cubicBezTo>
                <a:close/>
              </a:path>
            </a:pathLst>
          </a:cu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320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2" name="椭圆 21"/>
          <p:cNvSpPr/>
          <p:nvPr/>
        </p:nvSpPr>
        <p:spPr>
          <a:xfrm>
            <a:off x="6633755" y="2559670"/>
            <a:ext cx="754743" cy="754743"/>
          </a:xfrm>
          <a:prstGeom prst="ellipse">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3" name="椭圆 22"/>
          <p:cNvSpPr/>
          <p:nvPr/>
        </p:nvSpPr>
        <p:spPr>
          <a:xfrm>
            <a:off x="4803502" y="2559670"/>
            <a:ext cx="754743" cy="754743"/>
          </a:xfrm>
          <a:prstGeom prst="ellipse">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nvGrpSpPr>
          <p:cNvPr id="48" name="组合 47"/>
          <p:cNvGrpSpPr/>
          <p:nvPr/>
        </p:nvGrpSpPr>
        <p:grpSpPr>
          <a:xfrm>
            <a:off x="6802992" y="2786800"/>
            <a:ext cx="416270" cy="300484"/>
            <a:chOff x="7296150" y="1421238"/>
            <a:chExt cx="479425" cy="346075"/>
          </a:xfrm>
          <a:solidFill>
            <a:schemeClr val="bg1"/>
          </a:solidFill>
        </p:grpSpPr>
        <p:sp>
          <p:nvSpPr>
            <p:cNvPr id="24" name="Freeform 139"/>
            <p:cNvSpPr>
              <a:spLocks noEditPoints="1"/>
            </p:cNvSpPr>
            <p:nvPr/>
          </p:nvSpPr>
          <p:spPr bwMode="auto">
            <a:xfrm>
              <a:off x="7296150" y="1421238"/>
              <a:ext cx="479425" cy="346075"/>
            </a:xfrm>
            <a:custGeom>
              <a:avLst/>
              <a:gdLst>
                <a:gd name="T0" fmla="*/ 123 w 128"/>
                <a:gd name="T1" fmla="*/ 28 h 92"/>
                <a:gd name="T2" fmla="*/ 113 w 128"/>
                <a:gd name="T3" fmla="*/ 8 h 92"/>
                <a:gd name="T4" fmla="*/ 92 w 128"/>
                <a:gd name="T5" fmla="*/ 0 h 92"/>
                <a:gd name="T6" fmla="*/ 36 w 128"/>
                <a:gd name="T7" fmla="*/ 0 h 92"/>
                <a:gd name="T8" fmla="*/ 15 w 128"/>
                <a:gd name="T9" fmla="*/ 8 h 92"/>
                <a:gd name="T10" fmla="*/ 5 w 128"/>
                <a:gd name="T11" fmla="*/ 28 h 92"/>
                <a:gd name="T12" fmla="*/ 0 w 128"/>
                <a:gd name="T13" fmla="*/ 75 h 92"/>
                <a:gd name="T14" fmla="*/ 17 w 128"/>
                <a:gd name="T15" fmla="*/ 92 h 92"/>
                <a:gd name="T16" fmla="*/ 32 w 128"/>
                <a:gd name="T17" fmla="*/ 82 h 92"/>
                <a:gd name="T18" fmla="*/ 45 w 128"/>
                <a:gd name="T19" fmla="*/ 62 h 92"/>
                <a:gd name="T20" fmla="*/ 83 w 128"/>
                <a:gd name="T21" fmla="*/ 62 h 92"/>
                <a:gd name="T22" fmla="*/ 96 w 128"/>
                <a:gd name="T23" fmla="*/ 82 h 92"/>
                <a:gd name="T24" fmla="*/ 111 w 128"/>
                <a:gd name="T25" fmla="*/ 92 h 92"/>
                <a:gd name="T26" fmla="*/ 128 w 128"/>
                <a:gd name="T27" fmla="*/ 75 h 92"/>
                <a:gd name="T28" fmla="*/ 123 w 128"/>
                <a:gd name="T29" fmla="*/ 28 h 92"/>
                <a:gd name="T30" fmla="*/ 111 w 128"/>
                <a:gd name="T31" fmla="*/ 87 h 92"/>
                <a:gd name="T32" fmla="*/ 100 w 128"/>
                <a:gd name="T33" fmla="*/ 80 h 92"/>
                <a:gd name="T34" fmla="*/ 86 w 128"/>
                <a:gd name="T35" fmla="*/ 58 h 92"/>
                <a:gd name="T36" fmla="*/ 42 w 128"/>
                <a:gd name="T37" fmla="*/ 58 h 92"/>
                <a:gd name="T38" fmla="*/ 28 w 128"/>
                <a:gd name="T39" fmla="*/ 80 h 92"/>
                <a:gd name="T40" fmla="*/ 17 w 128"/>
                <a:gd name="T41" fmla="*/ 87 h 92"/>
                <a:gd name="T42" fmla="*/ 5 w 128"/>
                <a:gd name="T43" fmla="*/ 75 h 92"/>
                <a:gd name="T44" fmla="*/ 10 w 128"/>
                <a:gd name="T45" fmla="*/ 29 h 92"/>
                <a:gd name="T46" fmla="*/ 18 w 128"/>
                <a:gd name="T47" fmla="*/ 12 h 92"/>
                <a:gd name="T48" fmla="*/ 36 w 128"/>
                <a:gd name="T49" fmla="*/ 5 h 92"/>
                <a:gd name="T50" fmla="*/ 92 w 128"/>
                <a:gd name="T51" fmla="*/ 5 h 92"/>
                <a:gd name="T52" fmla="*/ 110 w 128"/>
                <a:gd name="T53" fmla="*/ 12 h 92"/>
                <a:gd name="T54" fmla="*/ 118 w 128"/>
                <a:gd name="T55" fmla="*/ 29 h 92"/>
                <a:gd name="T56" fmla="*/ 123 w 128"/>
                <a:gd name="T57" fmla="*/ 75 h 92"/>
                <a:gd name="T58" fmla="*/ 111 w 128"/>
                <a:gd name="T59" fmla="*/ 8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92">
                  <a:moveTo>
                    <a:pt x="123" y="28"/>
                  </a:moveTo>
                  <a:cubicBezTo>
                    <a:pt x="122" y="21"/>
                    <a:pt x="119" y="14"/>
                    <a:pt x="113" y="8"/>
                  </a:cubicBezTo>
                  <a:cubicBezTo>
                    <a:pt x="107" y="3"/>
                    <a:pt x="100" y="0"/>
                    <a:pt x="92" y="0"/>
                  </a:cubicBezTo>
                  <a:cubicBezTo>
                    <a:pt x="36" y="0"/>
                    <a:pt x="36" y="0"/>
                    <a:pt x="36" y="0"/>
                  </a:cubicBezTo>
                  <a:cubicBezTo>
                    <a:pt x="28" y="0"/>
                    <a:pt x="21" y="3"/>
                    <a:pt x="15" y="8"/>
                  </a:cubicBezTo>
                  <a:cubicBezTo>
                    <a:pt x="9" y="14"/>
                    <a:pt x="6" y="21"/>
                    <a:pt x="5" y="28"/>
                  </a:cubicBezTo>
                  <a:cubicBezTo>
                    <a:pt x="2" y="57"/>
                    <a:pt x="0" y="74"/>
                    <a:pt x="0" y="75"/>
                  </a:cubicBezTo>
                  <a:cubicBezTo>
                    <a:pt x="0" y="84"/>
                    <a:pt x="7" y="92"/>
                    <a:pt x="17" y="92"/>
                  </a:cubicBezTo>
                  <a:cubicBezTo>
                    <a:pt x="23" y="92"/>
                    <a:pt x="29" y="88"/>
                    <a:pt x="32" y="82"/>
                  </a:cubicBezTo>
                  <a:cubicBezTo>
                    <a:pt x="45" y="62"/>
                    <a:pt x="45" y="62"/>
                    <a:pt x="45" y="62"/>
                  </a:cubicBezTo>
                  <a:cubicBezTo>
                    <a:pt x="83" y="62"/>
                    <a:pt x="83" y="62"/>
                    <a:pt x="83" y="62"/>
                  </a:cubicBezTo>
                  <a:cubicBezTo>
                    <a:pt x="96" y="82"/>
                    <a:pt x="96" y="82"/>
                    <a:pt x="96" y="82"/>
                  </a:cubicBezTo>
                  <a:cubicBezTo>
                    <a:pt x="99" y="88"/>
                    <a:pt x="105" y="92"/>
                    <a:pt x="111" y="92"/>
                  </a:cubicBezTo>
                  <a:cubicBezTo>
                    <a:pt x="121" y="92"/>
                    <a:pt x="128" y="84"/>
                    <a:pt x="128" y="75"/>
                  </a:cubicBezTo>
                  <a:cubicBezTo>
                    <a:pt x="128" y="74"/>
                    <a:pt x="126" y="57"/>
                    <a:pt x="123" y="28"/>
                  </a:cubicBezTo>
                  <a:close/>
                  <a:moveTo>
                    <a:pt x="111" y="87"/>
                  </a:moveTo>
                  <a:cubicBezTo>
                    <a:pt x="107" y="87"/>
                    <a:pt x="102" y="84"/>
                    <a:pt x="100" y="80"/>
                  </a:cubicBezTo>
                  <a:cubicBezTo>
                    <a:pt x="86" y="58"/>
                    <a:pt x="86" y="58"/>
                    <a:pt x="86" y="58"/>
                  </a:cubicBezTo>
                  <a:cubicBezTo>
                    <a:pt x="42" y="58"/>
                    <a:pt x="42" y="58"/>
                    <a:pt x="42" y="58"/>
                  </a:cubicBezTo>
                  <a:cubicBezTo>
                    <a:pt x="28" y="80"/>
                    <a:pt x="28" y="80"/>
                    <a:pt x="28" y="80"/>
                  </a:cubicBezTo>
                  <a:cubicBezTo>
                    <a:pt x="26" y="84"/>
                    <a:pt x="21" y="87"/>
                    <a:pt x="17" y="87"/>
                  </a:cubicBezTo>
                  <a:cubicBezTo>
                    <a:pt x="10" y="87"/>
                    <a:pt x="5" y="82"/>
                    <a:pt x="5" y="75"/>
                  </a:cubicBezTo>
                  <a:cubicBezTo>
                    <a:pt x="5" y="73"/>
                    <a:pt x="8" y="44"/>
                    <a:pt x="10" y="29"/>
                  </a:cubicBezTo>
                  <a:cubicBezTo>
                    <a:pt x="10" y="22"/>
                    <a:pt x="13" y="16"/>
                    <a:pt x="18" y="12"/>
                  </a:cubicBezTo>
                  <a:cubicBezTo>
                    <a:pt x="23" y="7"/>
                    <a:pt x="29" y="5"/>
                    <a:pt x="36" y="5"/>
                  </a:cubicBezTo>
                  <a:cubicBezTo>
                    <a:pt x="92" y="5"/>
                    <a:pt x="92" y="5"/>
                    <a:pt x="92" y="5"/>
                  </a:cubicBezTo>
                  <a:cubicBezTo>
                    <a:pt x="99" y="5"/>
                    <a:pt x="105" y="7"/>
                    <a:pt x="110" y="12"/>
                  </a:cubicBezTo>
                  <a:cubicBezTo>
                    <a:pt x="115" y="16"/>
                    <a:pt x="118" y="22"/>
                    <a:pt x="118" y="29"/>
                  </a:cubicBezTo>
                  <a:cubicBezTo>
                    <a:pt x="120" y="46"/>
                    <a:pt x="123" y="73"/>
                    <a:pt x="123" y="75"/>
                  </a:cubicBezTo>
                  <a:cubicBezTo>
                    <a:pt x="123" y="82"/>
                    <a:pt x="118" y="87"/>
                    <a:pt x="111"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5" name="Freeform 140"/>
            <p:cNvSpPr/>
            <p:nvPr/>
          </p:nvSpPr>
          <p:spPr bwMode="auto">
            <a:xfrm>
              <a:off x="7389813" y="1497438"/>
              <a:ext cx="101600" cy="101600"/>
            </a:xfrm>
            <a:custGeom>
              <a:avLst/>
              <a:gdLst>
                <a:gd name="T0" fmla="*/ 24 w 27"/>
                <a:gd name="T1" fmla="*/ 11 h 27"/>
                <a:gd name="T2" fmla="*/ 15 w 27"/>
                <a:gd name="T3" fmla="*/ 11 h 27"/>
                <a:gd name="T4" fmla="*/ 15 w 27"/>
                <a:gd name="T5" fmla="*/ 2 h 27"/>
                <a:gd name="T6" fmla="*/ 13 w 27"/>
                <a:gd name="T7" fmla="*/ 0 h 27"/>
                <a:gd name="T8" fmla="*/ 11 w 27"/>
                <a:gd name="T9" fmla="*/ 2 h 27"/>
                <a:gd name="T10" fmla="*/ 11 w 27"/>
                <a:gd name="T11" fmla="*/ 11 h 27"/>
                <a:gd name="T12" fmla="*/ 2 w 27"/>
                <a:gd name="T13" fmla="*/ 11 h 27"/>
                <a:gd name="T14" fmla="*/ 0 w 27"/>
                <a:gd name="T15" fmla="*/ 13 h 27"/>
                <a:gd name="T16" fmla="*/ 2 w 27"/>
                <a:gd name="T17" fmla="*/ 15 h 27"/>
                <a:gd name="T18" fmla="*/ 11 w 27"/>
                <a:gd name="T19" fmla="*/ 15 h 27"/>
                <a:gd name="T20" fmla="*/ 11 w 27"/>
                <a:gd name="T21" fmla="*/ 24 h 27"/>
                <a:gd name="T22" fmla="*/ 13 w 27"/>
                <a:gd name="T23" fmla="*/ 27 h 27"/>
                <a:gd name="T24" fmla="*/ 15 w 27"/>
                <a:gd name="T25" fmla="*/ 24 h 27"/>
                <a:gd name="T26" fmla="*/ 15 w 27"/>
                <a:gd name="T27" fmla="*/ 15 h 27"/>
                <a:gd name="T28" fmla="*/ 24 w 27"/>
                <a:gd name="T29" fmla="*/ 15 h 27"/>
                <a:gd name="T30" fmla="*/ 27 w 27"/>
                <a:gd name="T31" fmla="*/ 13 h 27"/>
                <a:gd name="T32" fmla="*/ 24 w 27"/>
                <a:gd name="T3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27">
                  <a:moveTo>
                    <a:pt x="24" y="11"/>
                  </a:moveTo>
                  <a:cubicBezTo>
                    <a:pt x="15" y="11"/>
                    <a:pt x="15" y="11"/>
                    <a:pt x="15" y="11"/>
                  </a:cubicBezTo>
                  <a:cubicBezTo>
                    <a:pt x="15" y="2"/>
                    <a:pt x="15" y="2"/>
                    <a:pt x="15" y="2"/>
                  </a:cubicBezTo>
                  <a:cubicBezTo>
                    <a:pt x="15" y="1"/>
                    <a:pt x="14" y="0"/>
                    <a:pt x="13" y="0"/>
                  </a:cubicBezTo>
                  <a:cubicBezTo>
                    <a:pt x="12" y="0"/>
                    <a:pt x="11" y="1"/>
                    <a:pt x="11" y="2"/>
                  </a:cubicBezTo>
                  <a:cubicBezTo>
                    <a:pt x="11" y="11"/>
                    <a:pt x="11" y="11"/>
                    <a:pt x="11" y="11"/>
                  </a:cubicBezTo>
                  <a:cubicBezTo>
                    <a:pt x="2" y="11"/>
                    <a:pt x="2" y="11"/>
                    <a:pt x="2" y="11"/>
                  </a:cubicBezTo>
                  <a:cubicBezTo>
                    <a:pt x="1" y="11"/>
                    <a:pt x="0" y="12"/>
                    <a:pt x="0" y="13"/>
                  </a:cubicBezTo>
                  <a:cubicBezTo>
                    <a:pt x="0" y="14"/>
                    <a:pt x="1" y="15"/>
                    <a:pt x="2" y="15"/>
                  </a:cubicBezTo>
                  <a:cubicBezTo>
                    <a:pt x="11" y="15"/>
                    <a:pt x="11" y="15"/>
                    <a:pt x="11" y="15"/>
                  </a:cubicBezTo>
                  <a:cubicBezTo>
                    <a:pt x="11" y="24"/>
                    <a:pt x="11" y="24"/>
                    <a:pt x="11" y="24"/>
                  </a:cubicBezTo>
                  <a:cubicBezTo>
                    <a:pt x="11" y="26"/>
                    <a:pt x="12" y="27"/>
                    <a:pt x="13" y="27"/>
                  </a:cubicBezTo>
                  <a:cubicBezTo>
                    <a:pt x="14" y="27"/>
                    <a:pt x="15" y="26"/>
                    <a:pt x="15" y="24"/>
                  </a:cubicBezTo>
                  <a:cubicBezTo>
                    <a:pt x="15" y="15"/>
                    <a:pt x="15" y="15"/>
                    <a:pt x="15" y="15"/>
                  </a:cubicBezTo>
                  <a:cubicBezTo>
                    <a:pt x="24" y="15"/>
                    <a:pt x="24" y="15"/>
                    <a:pt x="24" y="15"/>
                  </a:cubicBezTo>
                  <a:cubicBezTo>
                    <a:pt x="26" y="15"/>
                    <a:pt x="27" y="14"/>
                    <a:pt x="27" y="13"/>
                  </a:cubicBezTo>
                  <a:cubicBezTo>
                    <a:pt x="27" y="12"/>
                    <a:pt x="26" y="11"/>
                    <a:pt x="2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6" name="Oval 141"/>
            <p:cNvSpPr>
              <a:spLocks noChangeArrowheads="1"/>
            </p:cNvSpPr>
            <p:nvPr/>
          </p:nvSpPr>
          <p:spPr bwMode="auto">
            <a:xfrm>
              <a:off x="7618413" y="1497438"/>
              <a:ext cx="26988" cy="254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7" name="Oval 142"/>
            <p:cNvSpPr>
              <a:spLocks noChangeArrowheads="1"/>
            </p:cNvSpPr>
            <p:nvPr/>
          </p:nvSpPr>
          <p:spPr bwMode="auto">
            <a:xfrm>
              <a:off x="7618413" y="1568876"/>
              <a:ext cx="26988"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8" name="Oval 143"/>
            <p:cNvSpPr>
              <a:spLocks noChangeArrowheads="1"/>
            </p:cNvSpPr>
            <p:nvPr/>
          </p:nvSpPr>
          <p:spPr bwMode="auto">
            <a:xfrm>
              <a:off x="7656513" y="1533951"/>
              <a:ext cx="25400"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29" name="Oval 144"/>
            <p:cNvSpPr>
              <a:spLocks noChangeArrowheads="1"/>
            </p:cNvSpPr>
            <p:nvPr/>
          </p:nvSpPr>
          <p:spPr bwMode="auto">
            <a:xfrm>
              <a:off x="7580313" y="1533951"/>
              <a:ext cx="30163" cy="26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grpSp>
        <p:nvGrpSpPr>
          <p:cNvPr id="47" name="组合 46"/>
          <p:cNvGrpSpPr/>
          <p:nvPr/>
        </p:nvGrpSpPr>
        <p:grpSpPr>
          <a:xfrm>
            <a:off x="4972050" y="2809541"/>
            <a:ext cx="417648" cy="255000"/>
            <a:chOff x="6334125" y="1448226"/>
            <a:chExt cx="481013" cy="293688"/>
          </a:xfrm>
          <a:solidFill>
            <a:schemeClr val="bg1"/>
          </a:solidFill>
        </p:grpSpPr>
        <p:sp>
          <p:nvSpPr>
            <p:cNvPr id="30" name="Freeform 145"/>
            <p:cNvSpPr>
              <a:spLocks noEditPoints="1"/>
            </p:cNvSpPr>
            <p:nvPr/>
          </p:nvSpPr>
          <p:spPr bwMode="auto">
            <a:xfrm>
              <a:off x="6334125" y="1448226"/>
              <a:ext cx="481013" cy="293688"/>
            </a:xfrm>
            <a:custGeom>
              <a:avLst/>
              <a:gdLst>
                <a:gd name="T0" fmla="*/ 122 w 128"/>
                <a:gd name="T1" fmla="*/ 0 h 78"/>
                <a:gd name="T2" fmla="*/ 6 w 128"/>
                <a:gd name="T3" fmla="*/ 0 h 78"/>
                <a:gd name="T4" fmla="*/ 0 w 128"/>
                <a:gd name="T5" fmla="*/ 6 h 78"/>
                <a:gd name="T6" fmla="*/ 0 w 128"/>
                <a:gd name="T7" fmla="*/ 72 h 78"/>
                <a:gd name="T8" fmla="*/ 6 w 128"/>
                <a:gd name="T9" fmla="*/ 78 h 78"/>
                <a:gd name="T10" fmla="*/ 122 w 128"/>
                <a:gd name="T11" fmla="*/ 78 h 78"/>
                <a:gd name="T12" fmla="*/ 128 w 128"/>
                <a:gd name="T13" fmla="*/ 72 h 78"/>
                <a:gd name="T14" fmla="*/ 128 w 128"/>
                <a:gd name="T15" fmla="*/ 6 h 78"/>
                <a:gd name="T16" fmla="*/ 122 w 128"/>
                <a:gd name="T17" fmla="*/ 0 h 78"/>
                <a:gd name="T18" fmla="*/ 123 w 128"/>
                <a:gd name="T19" fmla="*/ 74 h 78"/>
                <a:gd name="T20" fmla="*/ 5 w 128"/>
                <a:gd name="T21" fmla="*/ 74 h 78"/>
                <a:gd name="T22" fmla="*/ 5 w 128"/>
                <a:gd name="T23" fmla="*/ 4 h 78"/>
                <a:gd name="T24" fmla="*/ 123 w 128"/>
                <a:gd name="T25" fmla="*/ 4 h 78"/>
                <a:gd name="T26" fmla="*/ 123 w 128"/>
                <a:gd name="T27"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78">
                  <a:moveTo>
                    <a:pt x="122" y="0"/>
                  </a:moveTo>
                  <a:cubicBezTo>
                    <a:pt x="6" y="0"/>
                    <a:pt x="6" y="0"/>
                    <a:pt x="6" y="0"/>
                  </a:cubicBezTo>
                  <a:cubicBezTo>
                    <a:pt x="3" y="0"/>
                    <a:pt x="0" y="2"/>
                    <a:pt x="0" y="6"/>
                  </a:cubicBezTo>
                  <a:cubicBezTo>
                    <a:pt x="0" y="72"/>
                    <a:pt x="0" y="72"/>
                    <a:pt x="0" y="72"/>
                  </a:cubicBezTo>
                  <a:cubicBezTo>
                    <a:pt x="0" y="76"/>
                    <a:pt x="3" y="78"/>
                    <a:pt x="6" y="78"/>
                  </a:cubicBezTo>
                  <a:cubicBezTo>
                    <a:pt x="122" y="78"/>
                    <a:pt x="122" y="78"/>
                    <a:pt x="122" y="78"/>
                  </a:cubicBezTo>
                  <a:cubicBezTo>
                    <a:pt x="125" y="78"/>
                    <a:pt x="128" y="76"/>
                    <a:pt x="128" y="72"/>
                  </a:cubicBezTo>
                  <a:cubicBezTo>
                    <a:pt x="128" y="6"/>
                    <a:pt x="128" y="6"/>
                    <a:pt x="128" y="6"/>
                  </a:cubicBezTo>
                  <a:cubicBezTo>
                    <a:pt x="128" y="2"/>
                    <a:pt x="125" y="0"/>
                    <a:pt x="122" y="0"/>
                  </a:cubicBezTo>
                  <a:close/>
                  <a:moveTo>
                    <a:pt x="123" y="74"/>
                  </a:moveTo>
                  <a:cubicBezTo>
                    <a:pt x="5" y="74"/>
                    <a:pt x="5" y="74"/>
                    <a:pt x="5" y="74"/>
                  </a:cubicBezTo>
                  <a:cubicBezTo>
                    <a:pt x="5" y="4"/>
                    <a:pt x="5" y="4"/>
                    <a:pt x="5" y="4"/>
                  </a:cubicBezTo>
                  <a:cubicBezTo>
                    <a:pt x="123" y="4"/>
                    <a:pt x="123" y="4"/>
                    <a:pt x="123" y="4"/>
                  </a:cubicBezTo>
                  <a:lnTo>
                    <a:pt x="12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1" name="Oval 146"/>
            <p:cNvSpPr>
              <a:spLocks noChangeArrowheads="1"/>
            </p:cNvSpPr>
            <p:nvPr/>
          </p:nvSpPr>
          <p:spPr bwMode="auto">
            <a:xfrm>
              <a:off x="6397625" y="1500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2" name="Oval 147"/>
            <p:cNvSpPr>
              <a:spLocks noChangeArrowheads="1"/>
            </p:cNvSpPr>
            <p:nvPr/>
          </p:nvSpPr>
          <p:spPr bwMode="auto">
            <a:xfrm>
              <a:off x="6454775" y="1500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3" name="Oval 148"/>
            <p:cNvSpPr>
              <a:spLocks noChangeArrowheads="1"/>
            </p:cNvSpPr>
            <p:nvPr/>
          </p:nvSpPr>
          <p:spPr bwMode="auto">
            <a:xfrm>
              <a:off x="6510338" y="150061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4" name="Oval 149"/>
            <p:cNvSpPr>
              <a:spLocks noChangeArrowheads="1"/>
            </p:cNvSpPr>
            <p:nvPr/>
          </p:nvSpPr>
          <p:spPr bwMode="auto">
            <a:xfrm>
              <a:off x="6567488" y="1500613"/>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5" name="Oval 150"/>
            <p:cNvSpPr>
              <a:spLocks noChangeArrowheads="1"/>
            </p:cNvSpPr>
            <p:nvPr/>
          </p:nvSpPr>
          <p:spPr bwMode="auto">
            <a:xfrm>
              <a:off x="6623050" y="150061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6" name="Oval 151"/>
            <p:cNvSpPr>
              <a:spLocks noChangeArrowheads="1"/>
            </p:cNvSpPr>
            <p:nvPr/>
          </p:nvSpPr>
          <p:spPr bwMode="auto">
            <a:xfrm>
              <a:off x="6675438" y="1500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7" name="Oval 152"/>
            <p:cNvSpPr>
              <a:spLocks noChangeArrowheads="1"/>
            </p:cNvSpPr>
            <p:nvPr/>
          </p:nvSpPr>
          <p:spPr bwMode="auto">
            <a:xfrm>
              <a:off x="6732588" y="150061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8" name="Oval 153"/>
            <p:cNvSpPr>
              <a:spLocks noChangeArrowheads="1"/>
            </p:cNvSpPr>
            <p:nvPr/>
          </p:nvSpPr>
          <p:spPr bwMode="auto">
            <a:xfrm>
              <a:off x="6397625" y="1557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39" name="Oval 154"/>
            <p:cNvSpPr>
              <a:spLocks noChangeArrowheads="1"/>
            </p:cNvSpPr>
            <p:nvPr/>
          </p:nvSpPr>
          <p:spPr bwMode="auto">
            <a:xfrm>
              <a:off x="6454775" y="1557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0" name="Oval 155"/>
            <p:cNvSpPr>
              <a:spLocks noChangeArrowheads="1"/>
            </p:cNvSpPr>
            <p:nvPr/>
          </p:nvSpPr>
          <p:spPr bwMode="auto">
            <a:xfrm>
              <a:off x="6510338" y="155776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1" name="Oval 156"/>
            <p:cNvSpPr>
              <a:spLocks noChangeArrowheads="1"/>
            </p:cNvSpPr>
            <p:nvPr/>
          </p:nvSpPr>
          <p:spPr bwMode="auto">
            <a:xfrm>
              <a:off x="6567488" y="1557763"/>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2" name="Oval 157"/>
            <p:cNvSpPr>
              <a:spLocks noChangeArrowheads="1"/>
            </p:cNvSpPr>
            <p:nvPr/>
          </p:nvSpPr>
          <p:spPr bwMode="auto">
            <a:xfrm>
              <a:off x="6623050" y="1557763"/>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3" name="Oval 158"/>
            <p:cNvSpPr>
              <a:spLocks noChangeArrowheads="1"/>
            </p:cNvSpPr>
            <p:nvPr/>
          </p:nvSpPr>
          <p:spPr bwMode="auto">
            <a:xfrm>
              <a:off x="6675438" y="1557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4" name="Oval 159"/>
            <p:cNvSpPr>
              <a:spLocks noChangeArrowheads="1"/>
            </p:cNvSpPr>
            <p:nvPr/>
          </p:nvSpPr>
          <p:spPr bwMode="auto">
            <a:xfrm>
              <a:off x="6732588" y="1557763"/>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5" name="Oval 160"/>
            <p:cNvSpPr>
              <a:spLocks noChangeArrowheads="1"/>
            </p:cNvSpPr>
            <p:nvPr/>
          </p:nvSpPr>
          <p:spPr bwMode="auto">
            <a:xfrm>
              <a:off x="6397625" y="16133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6" name="Oval 161"/>
            <p:cNvSpPr>
              <a:spLocks noChangeArrowheads="1"/>
            </p:cNvSpPr>
            <p:nvPr/>
          </p:nvSpPr>
          <p:spPr bwMode="auto">
            <a:xfrm>
              <a:off x="6454775" y="16133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49" name="Oval 162"/>
            <p:cNvSpPr>
              <a:spLocks noChangeArrowheads="1"/>
            </p:cNvSpPr>
            <p:nvPr/>
          </p:nvSpPr>
          <p:spPr bwMode="auto">
            <a:xfrm>
              <a:off x="6510338" y="1613326"/>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0" name="Oval 163"/>
            <p:cNvSpPr>
              <a:spLocks noChangeArrowheads="1"/>
            </p:cNvSpPr>
            <p:nvPr/>
          </p:nvSpPr>
          <p:spPr bwMode="auto">
            <a:xfrm>
              <a:off x="6567488" y="1613326"/>
              <a:ext cx="14288"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2" name="Oval 164"/>
            <p:cNvSpPr>
              <a:spLocks noChangeArrowheads="1"/>
            </p:cNvSpPr>
            <p:nvPr/>
          </p:nvSpPr>
          <p:spPr bwMode="auto">
            <a:xfrm>
              <a:off x="6623050" y="1613326"/>
              <a:ext cx="1587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3" name="Oval 165"/>
            <p:cNvSpPr>
              <a:spLocks noChangeArrowheads="1"/>
            </p:cNvSpPr>
            <p:nvPr/>
          </p:nvSpPr>
          <p:spPr bwMode="auto">
            <a:xfrm>
              <a:off x="6675438" y="16133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4" name="Oval 166"/>
            <p:cNvSpPr>
              <a:spLocks noChangeArrowheads="1"/>
            </p:cNvSpPr>
            <p:nvPr/>
          </p:nvSpPr>
          <p:spPr bwMode="auto">
            <a:xfrm>
              <a:off x="6732588" y="161332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5" name="Oval 167"/>
            <p:cNvSpPr>
              <a:spLocks noChangeArrowheads="1"/>
            </p:cNvSpPr>
            <p:nvPr/>
          </p:nvSpPr>
          <p:spPr bwMode="auto">
            <a:xfrm>
              <a:off x="6397625" y="167047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6" name="Oval 168"/>
            <p:cNvSpPr>
              <a:spLocks noChangeArrowheads="1"/>
            </p:cNvSpPr>
            <p:nvPr/>
          </p:nvSpPr>
          <p:spPr bwMode="auto">
            <a:xfrm>
              <a:off x="6732588" y="1670476"/>
              <a:ext cx="19050"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7" name="Freeform 169"/>
            <p:cNvSpPr/>
            <p:nvPr/>
          </p:nvSpPr>
          <p:spPr bwMode="auto">
            <a:xfrm>
              <a:off x="6454775" y="1670476"/>
              <a:ext cx="239713" cy="19050"/>
            </a:xfrm>
            <a:custGeom>
              <a:avLst/>
              <a:gdLst>
                <a:gd name="T0" fmla="*/ 2 w 64"/>
                <a:gd name="T1" fmla="*/ 5 h 5"/>
                <a:gd name="T2" fmla="*/ 62 w 64"/>
                <a:gd name="T3" fmla="*/ 5 h 5"/>
                <a:gd name="T4" fmla="*/ 64 w 64"/>
                <a:gd name="T5" fmla="*/ 2 h 5"/>
                <a:gd name="T6" fmla="*/ 62 w 64"/>
                <a:gd name="T7" fmla="*/ 0 h 5"/>
                <a:gd name="T8" fmla="*/ 2 w 64"/>
                <a:gd name="T9" fmla="*/ 0 h 5"/>
                <a:gd name="T10" fmla="*/ 0 w 64"/>
                <a:gd name="T11" fmla="*/ 2 h 5"/>
                <a:gd name="T12" fmla="*/ 2 w 64"/>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64" h="5">
                  <a:moveTo>
                    <a:pt x="2" y="5"/>
                  </a:moveTo>
                  <a:cubicBezTo>
                    <a:pt x="62" y="5"/>
                    <a:pt x="62" y="5"/>
                    <a:pt x="62" y="5"/>
                  </a:cubicBezTo>
                  <a:cubicBezTo>
                    <a:pt x="63" y="5"/>
                    <a:pt x="64" y="4"/>
                    <a:pt x="64" y="2"/>
                  </a:cubicBezTo>
                  <a:cubicBezTo>
                    <a:pt x="64" y="1"/>
                    <a:pt x="63" y="0"/>
                    <a:pt x="62" y="0"/>
                  </a:cubicBezTo>
                  <a:cubicBezTo>
                    <a:pt x="2" y="0"/>
                    <a:pt x="2" y="0"/>
                    <a:pt x="2" y="0"/>
                  </a:cubicBezTo>
                  <a:cubicBezTo>
                    <a:pt x="1" y="0"/>
                    <a:pt x="0" y="1"/>
                    <a:pt x="0" y="2"/>
                  </a:cubicBezTo>
                  <a:cubicBezTo>
                    <a:pt x="0" y="4"/>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sp>
        <p:nvSpPr>
          <p:cNvPr id="58" name="椭圆 57"/>
          <p:cNvSpPr/>
          <p:nvPr/>
        </p:nvSpPr>
        <p:spPr>
          <a:xfrm>
            <a:off x="6633755" y="4357992"/>
            <a:ext cx="754743" cy="754743"/>
          </a:xfrm>
          <a:prstGeom prst="ellipse">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59" name="椭圆 58"/>
          <p:cNvSpPr/>
          <p:nvPr/>
        </p:nvSpPr>
        <p:spPr>
          <a:xfrm>
            <a:off x="4803502" y="4357993"/>
            <a:ext cx="754743" cy="754743"/>
          </a:xfrm>
          <a:prstGeom prst="ellipse">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nvGrpSpPr>
          <p:cNvPr id="60" name="组合 59"/>
          <p:cNvGrpSpPr/>
          <p:nvPr/>
        </p:nvGrpSpPr>
        <p:grpSpPr>
          <a:xfrm>
            <a:off x="5054063" y="4526542"/>
            <a:ext cx="253620" cy="417646"/>
            <a:chOff x="5467350" y="1354563"/>
            <a:chExt cx="292100" cy="481013"/>
          </a:xfrm>
          <a:solidFill>
            <a:schemeClr val="bg1"/>
          </a:solidFill>
        </p:grpSpPr>
        <p:sp>
          <p:nvSpPr>
            <p:cNvPr id="61" name="Freeform 170"/>
            <p:cNvSpPr>
              <a:spLocks noEditPoints="1"/>
            </p:cNvSpPr>
            <p:nvPr/>
          </p:nvSpPr>
          <p:spPr bwMode="auto">
            <a:xfrm>
              <a:off x="5467350" y="1354563"/>
              <a:ext cx="292100" cy="481013"/>
            </a:xfrm>
            <a:custGeom>
              <a:avLst/>
              <a:gdLst>
                <a:gd name="T0" fmla="*/ 43 w 78"/>
                <a:gd name="T1" fmla="*/ 0 h 128"/>
                <a:gd name="T2" fmla="*/ 35 w 78"/>
                <a:gd name="T3" fmla="*/ 0 h 128"/>
                <a:gd name="T4" fmla="*/ 0 w 78"/>
                <a:gd name="T5" fmla="*/ 36 h 128"/>
                <a:gd name="T6" fmla="*/ 0 w 78"/>
                <a:gd name="T7" fmla="*/ 92 h 128"/>
                <a:gd name="T8" fmla="*/ 35 w 78"/>
                <a:gd name="T9" fmla="*/ 128 h 128"/>
                <a:gd name="T10" fmla="*/ 43 w 78"/>
                <a:gd name="T11" fmla="*/ 128 h 128"/>
                <a:gd name="T12" fmla="*/ 78 w 78"/>
                <a:gd name="T13" fmla="*/ 92 h 128"/>
                <a:gd name="T14" fmla="*/ 78 w 78"/>
                <a:gd name="T15" fmla="*/ 36 h 128"/>
                <a:gd name="T16" fmla="*/ 43 w 78"/>
                <a:gd name="T17" fmla="*/ 0 h 128"/>
                <a:gd name="T18" fmla="*/ 74 w 78"/>
                <a:gd name="T19" fmla="*/ 92 h 128"/>
                <a:gd name="T20" fmla="*/ 65 w 78"/>
                <a:gd name="T21" fmla="*/ 114 h 128"/>
                <a:gd name="T22" fmla="*/ 43 w 78"/>
                <a:gd name="T23" fmla="*/ 123 h 128"/>
                <a:gd name="T24" fmla="*/ 35 w 78"/>
                <a:gd name="T25" fmla="*/ 123 h 128"/>
                <a:gd name="T26" fmla="*/ 13 w 78"/>
                <a:gd name="T27" fmla="*/ 114 h 128"/>
                <a:gd name="T28" fmla="*/ 4 w 78"/>
                <a:gd name="T29" fmla="*/ 92 h 128"/>
                <a:gd name="T30" fmla="*/ 4 w 78"/>
                <a:gd name="T31" fmla="*/ 36 h 128"/>
                <a:gd name="T32" fmla="*/ 13 w 78"/>
                <a:gd name="T33" fmla="*/ 14 h 128"/>
                <a:gd name="T34" fmla="*/ 35 w 78"/>
                <a:gd name="T35" fmla="*/ 5 h 128"/>
                <a:gd name="T36" fmla="*/ 43 w 78"/>
                <a:gd name="T37" fmla="*/ 5 h 128"/>
                <a:gd name="T38" fmla="*/ 65 w 78"/>
                <a:gd name="T39" fmla="*/ 14 h 128"/>
                <a:gd name="T40" fmla="*/ 74 w 78"/>
                <a:gd name="T41" fmla="*/ 36 h 128"/>
                <a:gd name="T42" fmla="*/ 74 w 78"/>
                <a:gd name="T43"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128">
                  <a:moveTo>
                    <a:pt x="43" y="0"/>
                  </a:moveTo>
                  <a:cubicBezTo>
                    <a:pt x="35" y="0"/>
                    <a:pt x="35" y="0"/>
                    <a:pt x="35" y="0"/>
                  </a:cubicBezTo>
                  <a:cubicBezTo>
                    <a:pt x="16" y="0"/>
                    <a:pt x="0" y="16"/>
                    <a:pt x="0" y="36"/>
                  </a:cubicBezTo>
                  <a:cubicBezTo>
                    <a:pt x="0" y="92"/>
                    <a:pt x="0" y="92"/>
                    <a:pt x="0" y="92"/>
                  </a:cubicBezTo>
                  <a:cubicBezTo>
                    <a:pt x="0" y="112"/>
                    <a:pt x="16" y="128"/>
                    <a:pt x="35" y="128"/>
                  </a:cubicBezTo>
                  <a:cubicBezTo>
                    <a:pt x="43" y="128"/>
                    <a:pt x="43" y="128"/>
                    <a:pt x="43" y="128"/>
                  </a:cubicBezTo>
                  <a:cubicBezTo>
                    <a:pt x="62" y="128"/>
                    <a:pt x="78" y="112"/>
                    <a:pt x="78" y="92"/>
                  </a:cubicBezTo>
                  <a:cubicBezTo>
                    <a:pt x="78" y="36"/>
                    <a:pt x="78" y="36"/>
                    <a:pt x="78" y="36"/>
                  </a:cubicBezTo>
                  <a:cubicBezTo>
                    <a:pt x="78" y="16"/>
                    <a:pt x="62" y="0"/>
                    <a:pt x="43" y="0"/>
                  </a:cubicBezTo>
                  <a:close/>
                  <a:moveTo>
                    <a:pt x="74" y="92"/>
                  </a:moveTo>
                  <a:cubicBezTo>
                    <a:pt x="74" y="101"/>
                    <a:pt x="71" y="108"/>
                    <a:pt x="65" y="114"/>
                  </a:cubicBezTo>
                  <a:cubicBezTo>
                    <a:pt x="59" y="120"/>
                    <a:pt x="51" y="123"/>
                    <a:pt x="43" y="123"/>
                  </a:cubicBezTo>
                  <a:cubicBezTo>
                    <a:pt x="35" y="123"/>
                    <a:pt x="35" y="123"/>
                    <a:pt x="35" y="123"/>
                  </a:cubicBezTo>
                  <a:cubicBezTo>
                    <a:pt x="27" y="123"/>
                    <a:pt x="19" y="120"/>
                    <a:pt x="13" y="114"/>
                  </a:cubicBezTo>
                  <a:cubicBezTo>
                    <a:pt x="7" y="108"/>
                    <a:pt x="4" y="101"/>
                    <a:pt x="4" y="92"/>
                  </a:cubicBezTo>
                  <a:cubicBezTo>
                    <a:pt x="4" y="36"/>
                    <a:pt x="4" y="36"/>
                    <a:pt x="4" y="36"/>
                  </a:cubicBezTo>
                  <a:cubicBezTo>
                    <a:pt x="4" y="27"/>
                    <a:pt x="7" y="20"/>
                    <a:pt x="13" y="14"/>
                  </a:cubicBezTo>
                  <a:cubicBezTo>
                    <a:pt x="19" y="8"/>
                    <a:pt x="27" y="5"/>
                    <a:pt x="35" y="5"/>
                  </a:cubicBezTo>
                  <a:cubicBezTo>
                    <a:pt x="43" y="5"/>
                    <a:pt x="43" y="5"/>
                    <a:pt x="43" y="5"/>
                  </a:cubicBezTo>
                  <a:cubicBezTo>
                    <a:pt x="51" y="5"/>
                    <a:pt x="59" y="8"/>
                    <a:pt x="65" y="14"/>
                  </a:cubicBezTo>
                  <a:cubicBezTo>
                    <a:pt x="71" y="20"/>
                    <a:pt x="74" y="27"/>
                    <a:pt x="74" y="36"/>
                  </a:cubicBezTo>
                  <a:lnTo>
                    <a:pt x="74" y="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62" name="Freeform 171"/>
            <p:cNvSpPr/>
            <p:nvPr/>
          </p:nvSpPr>
          <p:spPr bwMode="auto">
            <a:xfrm>
              <a:off x="5605463" y="1437113"/>
              <a:ext cx="15875" cy="101600"/>
            </a:xfrm>
            <a:custGeom>
              <a:avLst/>
              <a:gdLst>
                <a:gd name="T0" fmla="*/ 2 w 4"/>
                <a:gd name="T1" fmla="*/ 0 h 27"/>
                <a:gd name="T2" fmla="*/ 0 w 4"/>
                <a:gd name="T3" fmla="*/ 3 h 27"/>
                <a:gd name="T4" fmla="*/ 0 w 4"/>
                <a:gd name="T5" fmla="*/ 25 h 27"/>
                <a:gd name="T6" fmla="*/ 2 w 4"/>
                <a:gd name="T7" fmla="*/ 27 h 27"/>
                <a:gd name="T8" fmla="*/ 4 w 4"/>
                <a:gd name="T9" fmla="*/ 25 h 27"/>
                <a:gd name="T10" fmla="*/ 4 w 4"/>
                <a:gd name="T11" fmla="*/ 3 h 27"/>
                <a:gd name="T12" fmla="*/ 2 w 4"/>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4" h="27">
                  <a:moveTo>
                    <a:pt x="2" y="0"/>
                  </a:moveTo>
                  <a:cubicBezTo>
                    <a:pt x="1" y="0"/>
                    <a:pt x="0" y="1"/>
                    <a:pt x="0" y="3"/>
                  </a:cubicBezTo>
                  <a:cubicBezTo>
                    <a:pt x="0" y="25"/>
                    <a:pt x="0" y="25"/>
                    <a:pt x="0" y="25"/>
                  </a:cubicBezTo>
                  <a:cubicBezTo>
                    <a:pt x="0" y="26"/>
                    <a:pt x="1" y="27"/>
                    <a:pt x="2" y="27"/>
                  </a:cubicBezTo>
                  <a:cubicBezTo>
                    <a:pt x="3" y="27"/>
                    <a:pt x="4" y="26"/>
                    <a:pt x="4" y="25"/>
                  </a:cubicBezTo>
                  <a:cubicBezTo>
                    <a:pt x="4" y="3"/>
                    <a:pt x="4" y="3"/>
                    <a:pt x="4" y="3"/>
                  </a:cubicBezTo>
                  <a:cubicBezTo>
                    <a:pt x="4" y="1"/>
                    <a:pt x="3"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grpSp>
        <p:nvGrpSpPr>
          <p:cNvPr id="63" name="组合 62"/>
          <p:cNvGrpSpPr/>
          <p:nvPr/>
        </p:nvGrpSpPr>
        <p:grpSpPr>
          <a:xfrm>
            <a:off x="6802303" y="4595459"/>
            <a:ext cx="417648" cy="279810"/>
            <a:chOff x="3451225" y="1433938"/>
            <a:chExt cx="481013" cy="322263"/>
          </a:xfrm>
          <a:solidFill>
            <a:schemeClr val="bg1"/>
          </a:solidFill>
        </p:grpSpPr>
        <p:sp>
          <p:nvSpPr>
            <p:cNvPr id="64" name="Freeform 174"/>
            <p:cNvSpPr>
              <a:spLocks noEditPoints="1"/>
            </p:cNvSpPr>
            <p:nvPr/>
          </p:nvSpPr>
          <p:spPr bwMode="auto">
            <a:xfrm>
              <a:off x="3489325" y="1433938"/>
              <a:ext cx="404813" cy="266700"/>
            </a:xfrm>
            <a:custGeom>
              <a:avLst/>
              <a:gdLst>
                <a:gd name="T0" fmla="*/ 108 w 108"/>
                <a:gd name="T1" fmla="*/ 6 h 71"/>
                <a:gd name="T2" fmla="*/ 102 w 108"/>
                <a:gd name="T3" fmla="*/ 0 h 71"/>
                <a:gd name="T4" fmla="*/ 6 w 108"/>
                <a:gd name="T5" fmla="*/ 0 h 71"/>
                <a:gd name="T6" fmla="*/ 0 w 108"/>
                <a:gd name="T7" fmla="*/ 6 h 71"/>
                <a:gd name="T8" fmla="*/ 0 w 108"/>
                <a:gd name="T9" fmla="*/ 71 h 71"/>
                <a:gd name="T10" fmla="*/ 108 w 108"/>
                <a:gd name="T11" fmla="*/ 71 h 71"/>
                <a:gd name="T12" fmla="*/ 108 w 108"/>
                <a:gd name="T13" fmla="*/ 6 h 71"/>
                <a:gd name="T14" fmla="*/ 104 w 108"/>
                <a:gd name="T15" fmla="*/ 67 h 71"/>
                <a:gd name="T16" fmla="*/ 4 w 108"/>
                <a:gd name="T17" fmla="*/ 67 h 71"/>
                <a:gd name="T18" fmla="*/ 4 w 108"/>
                <a:gd name="T19" fmla="*/ 4 h 71"/>
                <a:gd name="T20" fmla="*/ 104 w 108"/>
                <a:gd name="T21" fmla="*/ 4 h 71"/>
                <a:gd name="T22" fmla="*/ 104 w 108"/>
                <a:gd name="T23" fmla="*/ 6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8" h="71">
                  <a:moveTo>
                    <a:pt x="108" y="6"/>
                  </a:moveTo>
                  <a:cubicBezTo>
                    <a:pt x="108" y="3"/>
                    <a:pt x="105" y="0"/>
                    <a:pt x="102" y="0"/>
                  </a:cubicBezTo>
                  <a:cubicBezTo>
                    <a:pt x="6" y="0"/>
                    <a:pt x="6" y="0"/>
                    <a:pt x="6" y="0"/>
                  </a:cubicBezTo>
                  <a:cubicBezTo>
                    <a:pt x="2" y="0"/>
                    <a:pt x="0" y="3"/>
                    <a:pt x="0" y="6"/>
                  </a:cubicBezTo>
                  <a:cubicBezTo>
                    <a:pt x="0" y="71"/>
                    <a:pt x="0" y="71"/>
                    <a:pt x="0" y="71"/>
                  </a:cubicBezTo>
                  <a:cubicBezTo>
                    <a:pt x="108" y="71"/>
                    <a:pt x="108" y="71"/>
                    <a:pt x="108" y="71"/>
                  </a:cubicBezTo>
                  <a:lnTo>
                    <a:pt x="108" y="6"/>
                  </a:lnTo>
                  <a:close/>
                  <a:moveTo>
                    <a:pt x="104" y="67"/>
                  </a:moveTo>
                  <a:cubicBezTo>
                    <a:pt x="4" y="67"/>
                    <a:pt x="4" y="67"/>
                    <a:pt x="4" y="67"/>
                  </a:cubicBezTo>
                  <a:cubicBezTo>
                    <a:pt x="4" y="4"/>
                    <a:pt x="4" y="4"/>
                    <a:pt x="4" y="4"/>
                  </a:cubicBezTo>
                  <a:cubicBezTo>
                    <a:pt x="104" y="4"/>
                    <a:pt x="104" y="4"/>
                    <a:pt x="104" y="4"/>
                  </a:cubicBezTo>
                  <a:lnTo>
                    <a:pt x="104"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65" name="Freeform 175"/>
            <p:cNvSpPr/>
            <p:nvPr/>
          </p:nvSpPr>
          <p:spPr bwMode="auto">
            <a:xfrm>
              <a:off x="3451225" y="1741913"/>
              <a:ext cx="481013" cy="14288"/>
            </a:xfrm>
            <a:custGeom>
              <a:avLst/>
              <a:gdLst>
                <a:gd name="T0" fmla="*/ 126 w 128"/>
                <a:gd name="T1" fmla="*/ 0 h 4"/>
                <a:gd name="T2" fmla="*/ 2 w 128"/>
                <a:gd name="T3" fmla="*/ 0 h 4"/>
                <a:gd name="T4" fmla="*/ 0 w 128"/>
                <a:gd name="T5" fmla="*/ 2 h 4"/>
                <a:gd name="T6" fmla="*/ 2 w 128"/>
                <a:gd name="T7" fmla="*/ 4 h 4"/>
                <a:gd name="T8" fmla="*/ 126 w 128"/>
                <a:gd name="T9" fmla="*/ 4 h 4"/>
                <a:gd name="T10" fmla="*/ 128 w 128"/>
                <a:gd name="T11" fmla="*/ 2 h 4"/>
                <a:gd name="T12" fmla="*/ 126 w 12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28" h="4">
                  <a:moveTo>
                    <a:pt x="126" y="0"/>
                  </a:moveTo>
                  <a:cubicBezTo>
                    <a:pt x="2" y="0"/>
                    <a:pt x="2" y="0"/>
                    <a:pt x="2" y="0"/>
                  </a:cubicBezTo>
                  <a:cubicBezTo>
                    <a:pt x="1" y="0"/>
                    <a:pt x="0" y="1"/>
                    <a:pt x="0" y="2"/>
                  </a:cubicBezTo>
                  <a:cubicBezTo>
                    <a:pt x="0" y="3"/>
                    <a:pt x="1" y="4"/>
                    <a:pt x="2" y="4"/>
                  </a:cubicBezTo>
                  <a:cubicBezTo>
                    <a:pt x="126" y="4"/>
                    <a:pt x="126" y="4"/>
                    <a:pt x="126" y="4"/>
                  </a:cubicBezTo>
                  <a:cubicBezTo>
                    <a:pt x="127" y="4"/>
                    <a:pt x="128" y="3"/>
                    <a:pt x="128" y="2"/>
                  </a:cubicBezTo>
                  <a:cubicBezTo>
                    <a:pt x="128" y="1"/>
                    <a:pt x="127" y="0"/>
                    <a:pt x="1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grpSp>
      <p:sp>
        <p:nvSpPr>
          <p:cNvPr id="66" name="TextBox 27"/>
          <p:cNvSpPr txBox="1">
            <a:spLocks noChangeArrowheads="1"/>
          </p:cNvSpPr>
          <p:nvPr/>
        </p:nvSpPr>
        <p:spPr bwMode="auto">
          <a:xfrm>
            <a:off x="4669587" y="3303440"/>
            <a:ext cx="2880404" cy="1003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350"/>
              </a:spcBef>
              <a:buClr>
                <a:schemeClr val="accent1"/>
              </a:buClr>
              <a:buSzPct val="80000"/>
              <a:buFont typeface="Wingdings" panose="05000000000000000000" pitchFamily="2" charset="2"/>
              <a:buChar char="Ø"/>
              <a:defRPr sz="2400">
                <a:solidFill>
                  <a:schemeClr val="accent1"/>
                </a:solidFill>
                <a:latin typeface="Times New Roman" panose="02020603050405020304" pitchFamily="18" charset="0"/>
                <a:ea typeface="幼圆" panose="02010509060101010101" pitchFamily="49" charset="-122"/>
                <a:sym typeface="Times New Roman" panose="02020603050405020304" pitchFamily="18" charset="0"/>
              </a:defRPr>
            </a:lvl1pPr>
            <a:lvl2pPr marL="742950" indent="-285750">
              <a:lnSpc>
                <a:spcPct val="130000"/>
              </a:lnSpc>
              <a:buClr>
                <a:schemeClr val="accent1"/>
              </a:buClr>
              <a:buSzPct val="80000"/>
              <a:buFont typeface="Wingdings" panose="05000000000000000000" pitchFamily="2" charset="2"/>
              <a:buChar char=" "/>
              <a:defRPr sz="1600">
                <a:solidFill>
                  <a:schemeClr val="tx1"/>
                </a:solidFill>
                <a:latin typeface="Times New Roman" panose="02020603050405020304" pitchFamily="18" charset="0"/>
                <a:ea typeface="幼圆" panose="02010509060101010101" pitchFamily="49" charset="-122"/>
                <a:sym typeface="Times New Roman" panose="02020603050405020304" pitchFamily="18" charset="0"/>
              </a:defRPr>
            </a:lvl2pPr>
            <a:lvl3pPr marL="1143000" indent="-228600">
              <a:lnSpc>
                <a:spcPct val="90000"/>
              </a:lnSpc>
              <a:spcBef>
                <a:spcPts val="375"/>
              </a:spcBef>
              <a:buClr>
                <a:schemeClr val="accent1"/>
              </a:buClr>
              <a:buSzPct val="80000"/>
              <a:buFont typeface="Wingdings" panose="05000000000000000000" pitchFamily="2" charset="2"/>
              <a:buChar char="•"/>
              <a:defRPr sz="15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3pPr>
            <a:lvl4pPr marL="1600200" indent="-228600">
              <a:lnSpc>
                <a:spcPct val="90000"/>
              </a:lnSpc>
              <a:spcBef>
                <a:spcPts val="375"/>
              </a:spcBef>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4pPr>
            <a:lvl5pPr marL="2057400" indent="-228600">
              <a:lnSpc>
                <a:spcPct val="90000"/>
              </a:lnSpc>
              <a:spcBef>
                <a:spcPts val="375"/>
              </a:spcBef>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5pPr>
            <a:lvl6pPr marL="2514600" indent="-228600" defTabSz="45720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6pPr>
            <a:lvl7pPr marL="2971800" indent="-228600" defTabSz="45720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7pPr>
            <a:lvl8pPr marL="3429000" indent="-228600" defTabSz="45720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8pPr>
            <a:lvl9pPr marL="3886200" indent="-228600" defTabSz="457200" eaLnBrk="0" fontAlgn="base" hangingPunct="0">
              <a:lnSpc>
                <a:spcPct val="90000"/>
              </a:lnSpc>
              <a:spcBef>
                <a:spcPts val="375"/>
              </a:spcBef>
              <a:spcAft>
                <a:spcPct val="0"/>
              </a:spcAft>
              <a:buClr>
                <a:schemeClr val="accent1"/>
              </a:buClr>
              <a:buSzPct val="80000"/>
              <a:buFont typeface="Wingdings" panose="05000000000000000000" pitchFamily="2" charset="2"/>
              <a:buChar char="•"/>
              <a:defRPr sz="1300">
                <a:solidFill>
                  <a:srgbClr val="7F7F7F"/>
                </a:solidFill>
                <a:latin typeface="Times New Roman" panose="02020603050405020304" pitchFamily="18" charset="0"/>
                <a:ea typeface="幼圆" panose="02010509060101010101" pitchFamily="49" charset="-122"/>
                <a:sym typeface="Times New Roman" panose="02020603050405020304" pitchFamily="18" charset="0"/>
              </a:defRPr>
            </a:lvl9pPr>
          </a:lstStyle>
          <a:p>
            <a:pPr algn="ctr">
              <a:lnSpc>
                <a:spcPct val="130000"/>
              </a:lnSpc>
              <a:spcBef>
                <a:spcPct val="0"/>
              </a:spcBef>
              <a:buClrTx/>
              <a:buSzTx/>
              <a:buNone/>
            </a:pPr>
            <a:r>
              <a:rPr lang="zh-CN" altLang="en-US"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盈利</a:t>
            </a:r>
            <a:endParaRPr lang="en-US" altLang="zh-CN"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endParaRPr>
          </a:p>
          <a:p>
            <a:pPr algn="ctr">
              <a:lnSpc>
                <a:spcPct val="130000"/>
              </a:lnSpc>
              <a:spcBef>
                <a:spcPct val="0"/>
              </a:spcBef>
              <a:buClrTx/>
              <a:buSzTx/>
              <a:buNone/>
            </a:pPr>
            <a:r>
              <a:rPr lang="zh-CN" altLang="en-US"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rPr>
              <a:t>分析</a:t>
            </a:r>
            <a:endParaRPr lang="zh-CN" altLang="en-US" dirty="0">
              <a:solidFill>
                <a:schemeClr val="bg1"/>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67" name="文本框 66"/>
          <p:cNvSpPr txBox="1"/>
          <p:nvPr/>
        </p:nvSpPr>
        <p:spPr>
          <a:xfrm>
            <a:off x="8149611" y="2840530"/>
            <a:ext cx="3302476" cy="533400"/>
          </a:xfrm>
          <a:prstGeom prst="rect">
            <a:avLst/>
          </a:prstGeom>
          <a:noFill/>
        </p:spPr>
        <p:txBody>
          <a:bodyPr wrap="square" rtlCol="0">
            <a:spAutoFit/>
          </a:bodyPr>
          <a:lstStyle/>
          <a:p>
            <a:pPr algn="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
        <p:nvSpPr>
          <p:cNvPr id="68" name="文本框 67"/>
          <p:cNvSpPr txBox="1"/>
          <p:nvPr/>
        </p:nvSpPr>
        <p:spPr>
          <a:xfrm>
            <a:off x="8486950" y="2479946"/>
            <a:ext cx="2627798" cy="36830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69" name="文本框 68"/>
          <p:cNvSpPr txBox="1"/>
          <p:nvPr/>
        </p:nvSpPr>
        <p:spPr>
          <a:xfrm>
            <a:off x="8643284" y="4303741"/>
            <a:ext cx="2315130" cy="368300"/>
          </a:xfrm>
          <a:prstGeom prst="rect">
            <a:avLst/>
          </a:prstGeom>
          <a:noFill/>
        </p:spPr>
        <p:txBody>
          <a:bodyPr wrap="square" rtlCol="0">
            <a:spAutoFit/>
          </a:bodyPr>
          <a:lstStyle>
            <a:defPPr>
              <a:defRPr lang="zh-CN"/>
            </a:defPPr>
            <a:lvl1pPr>
              <a:defRPr>
                <a:solidFill>
                  <a:schemeClr val="tx1">
                    <a:lumMod val="75000"/>
                    <a:lumOff val="25000"/>
                  </a:schemeClr>
                </a:solidFill>
              </a:defRPr>
            </a:lvl1pPr>
          </a:lstStyle>
          <a:p>
            <a:pPr algn="ctr"/>
            <a:r>
              <a:rPr lang="zh-CN" altLang="en-US" dirty="0">
                <a:latin typeface="微软雅黑" panose="020B0503020204020204" pitchFamily="34" charset="-122"/>
                <a:ea typeface="微软雅黑" panose="020B0503020204020204" pitchFamily="34" charset="-122"/>
                <a:sym typeface="华文细黑" panose="02010600040101010101" pitchFamily="2" charset="-122"/>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0" name="文本框 69"/>
          <p:cNvSpPr txBox="1"/>
          <p:nvPr/>
        </p:nvSpPr>
        <p:spPr>
          <a:xfrm>
            <a:off x="8149611" y="4659133"/>
            <a:ext cx="3302476" cy="533400"/>
          </a:xfrm>
          <a:prstGeom prst="rect">
            <a:avLst/>
          </a:prstGeom>
          <a:noFill/>
        </p:spPr>
        <p:txBody>
          <a:bodyPr wrap="square" rtlCol="0">
            <a:spAutoFit/>
          </a:bodyPr>
          <a:lstStyle/>
          <a:p>
            <a:pPr algn="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
        <p:nvSpPr>
          <p:cNvPr id="71" name="文本框 70"/>
          <p:cNvSpPr txBox="1"/>
          <p:nvPr/>
        </p:nvSpPr>
        <p:spPr>
          <a:xfrm>
            <a:off x="1130694" y="4292147"/>
            <a:ext cx="2704078" cy="368300"/>
          </a:xfrm>
          <a:prstGeom prst="rect">
            <a:avLst/>
          </a:prstGeom>
          <a:noFill/>
        </p:spPr>
        <p:txBody>
          <a:bodyPr wrap="square" rtlCol="0">
            <a:spAutoFit/>
          </a:bodyPr>
          <a:lstStyle>
            <a:defPPr>
              <a:defRPr lang="zh-CN"/>
            </a:defPPr>
            <a:lvl1pPr>
              <a:defRPr>
                <a:solidFill>
                  <a:schemeClr val="tx1">
                    <a:lumMod val="75000"/>
                    <a:lumOff val="25000"/>
                  </a:schemeClr>
                </a:solidFill>
              </a:defRPr>
            </a:lvl1pPr>
          </a:lstStyle>
          <a:p>
            <a:pPr algn="ctr"/>
            <a:r>
              <a:rPr lang="zh-CN" altLang="en-US" dirty="0">
                <a:latin typeface="微软雅黑" panose="020B0503020204020204" pitchFamily="34" charset="-122"/>
                <a:ea typeface="微软雅黑" panose="020B0503020204020204" pitchFamily="34" charset="-122"/>
                <a:sym typeface="华文细黑" panose="02010600040101010101" pitchFamily="2" charset="-122"/>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2" name="文本框 71"/>
          <p:cNvSpPr txBox="1"/>
          <p:nvPr/>
        </p:nvSpPr>
        <p:spPr>
          <a:xfrm>
            <a:off x="1213244" y="2478211"/>
            <a:ext cx="2538978" cy="368300"/>
          </a:xfrm>
          <a:prstGeom prst="rect">
            <a:avLst/>
          </a:prstGeom>
          <a:noFill/>
        </p:spPr>
        <p:txBody>
          <a:bodyPr wrap="square" rtlCol="0">
            <a:spAutoFit/>
          </a:bodyPr>
          <a:lstStyle>
            <a:defPPr>
              <a:defRPr lang="zh-CN"/>
            </a:defPPr>
            <a:lvl1pPr>
              <a:defRPr>
                <a:solidFill>
                  <a:schemeClr val="tx1">
                    <a:lumMod val="75000"/>
                    <a:lumOff val="25000"/>
                  </a:schemeClr>
                </a:solidFill>
              </a:defRPr>
            </a:lvl1p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3" name="文本框 72"/>
          <p:cNvSpPr txBox="1"/>
          <p:nvPr/>
        </p:nvSpPr>
        <p:spPr>
          <a:xfrm>
            <a:off x="815524" y="4659133"/>
            <a:ext cx="3334418" cy="533400"/>
          </a:xfrm>
          <a:prstGeom prst="rect">
            <a:avLst/>
          </a:prstGeom>
          <a:noFill/>
        </p:spPr>
        <p:txBody>
          <a:bodyPr wrap="square" rtlCol="0">
            <a:spAutoFit/>
          </a:bodyPr>
          <a:lstStyle/>
          <a:p>
            <a:pPr algn="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
        <p:nvSpPr>
          <p:cNvPr id="74" name="文本框 73"/>
          <p:cNvSpPr txBox="1"/>
          <p:nvPr/>
        </p:nvSpPr>
        <p:spPr>
          <a:xfrm>
            <a:off x="815524" y="2840529"/>
            <a:ext cx="3334418" cy="533400"/>
          </a:xfrm>
          <a:prstGeom prst="rect">
            <a:avLst/>
          </a:prstGeom>
          <a:noFill/>
        </p:spPr>
        <p:txBody>
          <a:bodyPr wrap="square" rtlCol="0">
            <a:spAutoFit/>
          </a:bodyPr>
          <a:lstStyle/>
          <a:p>
            <a:pPr algn="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华文细黑" panose="02010600040101010101" pitchFamily="2" charset="-122"/>
            </a:endParaRPr>
          </a:p>
        </p:txBody>
      </p:sp>
      <p:sp>
        <p:nvSpPr>
          <p:cNvPr id="75" name="椭圆 74"/>
          <p:cNvSpPr/>
          <p:nvPr/>
        </p:nvSpPr>
        <p:spPr>
          <a:xfrm>
            <a:off x="4059504" y="1826088"/>
            <a:ext cx="4072991" cy="4072991"/>
          </a:xfrm>
          <a:prstGeom prst="ellipse">
            <a:avLst/>
          </a:prstGeom>
          <a:noFill/>
          <a:ln w="9525">
            <a:solidFill>
              <a:srgbClr val="B02434">
                <a:alpha val="2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6" name="椭圆 75"/>
          <p:cNvSpPr/>
          <p:nvPr/>
        </p:nvSpPr>
        <p:spPr>
          <a:xfrm>
            <a:off x="3622500" y="1389084"/>
            <a:ext cx="4947000" cy="4947000"/>
          </a:xfrm>
          <a:prstGeom prst="ellipse">
            <a:avLst/>
          </a:prstGeom>
          <a:noFill/>
          <a:ln w="9525">
            <a:solidFill>
              <a:srgbClr val="B02434">
                <a:alpha val="2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7" name="椭圆 76"/>
          <p:cNvSpPr/>
          <p:nvPr/>
        </p:nvSpPr>
        <p:spPr>
          <a:xfrm>
            <a:off x="6794728" y="1091885"/>
            <a:ext cx="249734" cy="249734"/>
          </a:xfrm>
          <a:prstGeom prst="ellipse">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8" name="椭圆 77"/>
          <p:cNvSpPr/>
          <p:nvPr/>
        </p:nvSpPr>
        <p:spPr>
          <a:xfrm>
            <a:off x="7011127" y="5783998"/>
            <a:ext cx="269374" cy="269374"/>
          </a:xfrm>
          <a:prstGeom prst="ellipse">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79" name="椭圆 78"/>
          <p:cNvSpPr/>
          <p:nvPr/>
        </p:nvSpPr>
        <p:spPr>
          <a:xfrm>
            <a:off x="4470725" y="6009129"/>
            <a:ext cx="116998" cy="116998"/>
          </a:xfrm>
          <a:prstGeom prst="ellipse">
            <a:avLst/>
          </a:prstGeom>
          <a:no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
        <p:nvSpPr>
          <p:cNvPr id="80" name="椭圆 79"/>
          <p:cNvSpPr/>
          <p:nvPr/>
        </p:nvSpPr>
        <p:spPr>
          <a:xfrm flipH="1" flipV="1">
            <a:off x="6964633" y="1218296"/>
            <a:ext cx="108857" cy="108857"/>
          </a:xfrm>
          <a:prstGeom prst="ellipse">
            <a:avLst/>
          </a:prstGeom>
          <a:solidFill>
            <a:schemeClr val="accent2">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华文细黑"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327153" y="318911"/>
            <a:ext cx="529037" cy="529037"/>
            <a:chOff x="327153" y="318911"/>
            <a:chExt cx="529037" cy="529037"/>
          </a:xfrm>
        </p:grpSpPr>
        <p:sp>
          <p:nvSpPr>
            <p:cNvPr id="40" name="圆角矩形 39"/>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1265074" y="1866673"/>
            <a:ext cx="2559433" cy="4175633"/>
            <a:chOff x="1306984" y="1904773"/>
            <a:chExt cx="2559433" cy="4175633"/>
          </a:xfrm>
        </p:grpSpPr>
        <p:grpSp>
          <p:nvGrpSpPr>
            <p:cNvPr id="71" name="组合 70"/>
            <p:cNvGrpSpPr/>
            <p:nvPr/>
          </p:nvGrpSpPr>
          <p:grpSpPr>
            <a:xfrm>
              <a:off x="1306984" y="1904773"/>
              <a:ext cx="2559433" cy="2302508"/>
              <a:chOff x="1263408" y="2451903"/>
              <a:chExt cx="2559433" cy="2302508"/>
            </a:xfrm>
          </p:grpSpPr>
          <p:sp>
            <p:nvSpPr>
              <p:cNvPr id="72" name="椭圆 15"/>
              <p:cNvSpPr/>
              <p:nvPr/>
            </p:nvSpPr>
            <p:spPr>
              <a:xfrm rot="18474313">
                <a:off x="1391871" y="2323440"/>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B20E1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3" name="椭圆 15"/>
              <p:cNvSpPr/>
              <p:nvPr/>
            </p:nvSpPr>
            <p:spPr>
              <a:xfrm rot="16894947">
                <a:off x="1391871" y="2323440"/>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blipFill dpi="0" rotWithShape="0">
                <a:blip r:embed="rId2"/>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74" name="组合 73"/>
            <p:cNvGrpSpPr/>
            <p:nvPr/>
          </p:nvGrpSpPr>
          <p:grpSpPr>
            <a:xfrm>
              <a:off x="1313076" y="4897680"/>
              <a:ext cx="2547248" cy="1182726"/>
              <a:chOff x="1480681" y="5307166"/>
              <a:chExt cx="2547248" cy="1182726"/>
            </a:xfrm>
          </p:grpSpPr>
          <p:sp>
            <p:nvSpPr>
              <p:cNvPr id="75" name="矩形 74"/>
              <p:cNvSpPr/>
              <p:nvPr/>
            </p:nvSpPr>
            <p:spPr>
              <a:xfrm>
                <a:off x="1988712" y="5307166"/>
                <a:ext cx="1531188" cy="369332"/>
              </a:xfrm>
              <a:prstGeom prst="rect">
                <a:avLst/>
              </a:prstGeom>
            </p:spPr>
            <p:txBody>
              <a:bodyPr wrap="non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矩形 75"/>
              <p:cNvSpPr/>
              <p:nvPr/>
            </p:nvSpPr>
            <p:spPr>
              <a:xfrm>
                <a:off x="1480681" y="5734877"/>
                <a:ext cx="2547248" cy="755015"/>
              </a:xfrm>
              <a:prstGeom prst="rect">
                <a:avLst/>
              </a:prstGeom>
            </p:spPr>
            <p:txBody>
              <a:bodyPr wrap="square">
                <a:spAutoFit/>
              </a:bodyPr>
              <a:p>
                <a:pPr algn="ct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grpSp>
        <p:nvGrpSpPr>
          <p:cNvPr id="77" name="组合 76"/>
          <p:cNvGrpSpPr/>
          <p:nvPr/>
        </p:nvGrpSpPr>
        <p:grpSpPr>
          <a:xfrm>
            <a:off x="4816603" y="1866673"/>
            <a:ext cx="2559433" cy="4175633"/>
            <a:chOff x="4858513" y="1904773"/>
            <a:chExt cx="2559433" cy="4175633"/>
          </a:xfrm>
        </p:grpSpPr>
        <p:grpSp>
          <p:nvGrpSpPr>
            <p:cNvPr id="78" name="组合 77"/>
            <p:cNvGrpSpPr/>
            <p:nvPr/>
          </p:nvGrpSpPr>
          <p:grpSpPr>
            <a:xfrm>
              <a:off x="4858513" y="1904773"/>
              <a:ext cx="2559433" cy="2302508"/>
              <a:chOff x="4935133" y="2451903"/>
              <a:chExt cx="2559433" cy="2302508"/>
            </a:xfrm>
          </p:grpSpPr>
          <p:sp>
            <p:nvSpPr>
              <p:cNvPr id="79" name="椭圆 15"/>
              <p:cNvSpPr/>
              <p:nvPr/>
            </p:nvSpPr>
            <p:spPr>
              <a:xfrm rot="18474313">
                <a:off x="5063596" y="2323440"/>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B20E1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椭圆 15"/>
              <p:cNvSpPr/>
              <p:nvPr/>
            </p:nvSpPr>
            <p:spPr>
              <a:xfrm rot="16894947">
                <a:off x="5063596" y="2323440"/>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blipFill dpi="0" rotWithShape="0">
                <a:blip r:embed="rId3"/>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1" name="组合 80"/>
            <p:cNvGrpSpPr/>
            <p:nvPr/>
          </p:nvGrpSpPr>
          <p:grpSpPr>
            <a:xfrm>
              <a:off x="4864605" y="4897680"/>
              <a:ext cx="2547248" cy="1182726"/>
              <a:chOff x="1480681" y="5307166"/>
              <a:chExt cx="2547248" cy="1182726"/>
            </a:xfrm>
          </p:grpSpPr>
          <p:sp>
            <p:nvSpPr>
              <p:cNvPr id="82" name="矩形 81"/>
              <p:cNvSpPr/>
              <p:nvPr/>
            </p:nvSpPr>
            <p:spPr>
              <a:xfrm>
                <a:off x="1988712" y="5307166"/>
                <a:ext cx="1531188" cy="369332"/>
              </a:xfrm>
              <a:prstGeom prst="rect">
                <a:avLst/>
              </a:prstGeom>
            </p:spPr>
            <p:txBody>
              <a:bodyPr wrap="non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3" name="矩形 82"/>
              <p:cNvSpPr/>
              <p:nvPr/>
            </p:nvSpPr>
            <p:spPr>
              <a:xfrm>
                <a:off x="1480681" y="5734877"/>
                <a:ext cx="2547248" cy="755015"/>
              </a:xfrm>
              <a:prstGeom prst="rect">
                <a:avLst/>
              </a:prstGeom>
            </p:spPr>
            <p:txBody>
              <a:bodyPr wrap="square">
                <a:spAutoFit/>
              </a:bodyPr>
              <a:p>
                <a:pPr algn="ct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grpSp>
        <p:nvGrpSpPr>
          <p:cNvPr id="84" name="组合 83"/>
          <p:cNvGrpSpPr/>
          <p:nvPr/>
        </p:nvGrpSpPr>
        <p:grpSpPr>
          <a:xfrm>
            <a:off x="8368132" y="1866674"/>
            <a:ext cx="2559433" cy="4175632"/>
            <a:chOff x="8410042" y="1904774"/>
            <a:chExt cx="2559433" cy="4175632"/>
          </a:xfrm>
        </p:grpSpPr>
        <p:grpSp>
          <p:nvGrpSpPr>
            <p:cNvPr id="85" name="组合 84"/>
            <p:cNvGrpSpPr/>
            <p:nvPr/>
          </p:nvGrpSpPr>
          <p:grpSpPr>
            <a:xfrm>
              <a:off x="8410042" y="1904774"/>
              <a:ext cx="2559433" cy="2302508"/>
              <a:chOff x="8601367" y="2451904"/>
              <a:chExt cx="2559433" cy="2302508"/>
            </a:xfrm>
          </p:grpSpPr>
          <p:sp>
            <p:nvSpPr>
              <p:cNvPr id="86" name="椭圆 15"/>
              <p:cNvSpPr/>
              <p:nvPr/>
            </p:nvSpPr>
            <p:spPr>
              <a:xfrm rot="18474313">
                <a:off x="8729830" y="2323441"/>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solidFill>
                <a:srgbClr val="B20E1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87" name="组合 86"/>
              <p:cNvGrpSpPr/>
              <p:nvPr/>
            </p:nvGrpSpPr>
            <p:grpSpPr>
              <a:xfrm>
                <a:off x="8601367" y="2451904"/>
                <a:ext cx="2559433" cy="2302508"/>
                <a:chOff x="8601367" y="2451904"/>
                <a:chExt cx="2559433" cy="2302508"/>
              </a:xfrm>
            </p:grpSpPr>
            <p:sp>
              <p:nvSpPr>
                <p:cNvPr id="88" name="Freeform 153"/>
                <p:cNvSpPr/>
                <p:nvPr/>
              </p:nvSpPr>
              <p:spPr>
                <a:xfrm>
                  <a:off x="9055511" y="3637512"/>
                  <a:ext cx="214813" cy="165480"/>
                </a:xfrm>
                <a:custGeom>
                  <a:avLst/>
                  <a:gdLst/>
                  <a:ahLst/>
                  <a:cxnLst>
                    <a:cxn ang="0">
                      <a:pos x="wd2" y="hd2"/>
                    </a:cxn>
                    <a:cxn ang="5400000">
                      <a:pos x="wd2" y="hd2"/>
                    </a:cxn>
                    <a:cxn ang="10800000">
                      <a:pos x="wd2" y="hd2"/>
                    </a:cxn>
                    <a:cxn ang="16200000">
                      <a:pos x="wd2" y="hd2"/>
                    </a:cxn>
                  </a:cxnLst>
                  <a:rect l="0" t="0" r="r" b="b"/>
                  <a:pathLst>
                    <a:path w="20736" h="20220" extrusionOk="0">
                      <a:moveTo>
                        <a:pt x="19008" y="0"/>
                      </a:moveTo>
                      <a:cubicBezTo>
                        <a:pt x="12096" y="4860"/>
                        <a:pt x="12096" y="4860"/>
                        <a:pt x="12096" y="4860"/>
                      </a:cubicBezTo>
                      <a:cubicBezTo>
                        <a:pt x="9936" y="2160"/>
                        <a:pt x="6480" y="1620"/>
                        <a:pt x="3456" y="3240"/>
                      </a:cubicBezTo>
                      <a:cubicBezTo>
                        <a:pt x="0" y="5940"/>
                        <a:pt x="-864" y="11340"/>
                        <a:pt x="864" y="15660"/>
                      </a:cubicBezTo>
                      <a:cubicBezTo>
                        <a:pt x="3024" y="19980"/>
                        <a:pt x="7344" y="21600"/>
                        <a:pt x="10800" y="18900"/>
                      </a:cubicBezTo>
                      <a:cubicBezTo>
                        <a:pt x="13392" y="16740"/>
                        <a:pt x="14688" y="12960"/>
                        <a:pt x="13824" y="8640"/>
                      </a:cubicBezTo>
                      <a:cubicBezTo>
                        <a:pt x="20736" y="3780"/>
                        <a:pt x="20736" y="3780"/>
                        <a:pt x="20736" y="3780"/>
                      </a:cubicBezTo>
                      <a:lnTo>
                        <a:pt x="19008" y="0"/>
                      </a:lnTo>
                      <a:close/>
                      <a:moveTo>
                        <a:pt x="8640" y="14580"/>
                      </a:moveTo>
                      <a:cubicBezTo>
                        <a:pt x="7344" y="16200"/>
                        <a:pt x="5184" y="15120"/>
                        <a:pt x="4320" y="13500"/>
                      </a:cubicBezTo>
                      <a:cubicBezTo>
                        <a:pt x="3456" y="11340"/>
                        <a:pt x="3888" y="8640"/>
                        <a:pt x="5616" y="7560"/>
                      </a:cubicBezTo>
                      <a:cubicBezTo>
                        <a:pt x="6912" y="6480"/>
                        <a:pt x="9072" y="7020"/>
                        <a:pt x="9936" y="9180"/>
                      </a:cubicBezTo>
                      <a:cubicBezTo>
                        <a:pt x="10800" y="11340"/>
                        <a:pt x="10368" y="13500"/>
                        <a:pt x="8640" y="1458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2700" cap="flat">
                  <a:noFill/>
                  <a:miter lim="400000"/>
                </a:ln>
                <a:effectLst/>
              </p:spPr>
              <p:txBody>
                <a:bodyPr wrap="square" lIns="91439" tIns="91439" rIns="91439" bIns="91439" numCol="1" anchor="t">
                  <a:noAutofit/>
                </a:bodyPr>
                <a:p>
                  <a:pPr marL="0" marR="0" lvl="0" indent="0" algn="l" defTabSz="9144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9" name="椭圆 15"/>
                <p:cNvSpPr/>
                <p:nvPr/>
              </p:nvSpPr>
              <p:spPr>
                <a:xfrm rot="16894947">
                  <a:off x="8729830" y="2323441"/>
                  <a:ext cx="2302508" cy="2559433"/>
                </a:xfrm>
                <a:custGeom>
                  <a:avLst/>
                  <a:gdLst>
                    <a:gd name="connsiteX0" fmla="*/ 0 w 1504950"/>
                    <a:gd name="connsiteY0" fmla="*/ 752475 h 1504950"/>
                    <a:gd name="connsiteX1" fmla="*/ 752475 w 1504950"/>
                    <a:gd name="connsiteY1" fmla="*/ 0 h 1504950"/>
                    <a:gd name="connsiteX2" fmla="*/ 1504950 w 1504950"/>
                    <a:gd name="connsiteY2" fmla="*/ 752475 h 1504950"/>
                    <a:gd name="connsiteX3" fmla="*/ 752475 w 1504950"/>
                    <a:gd name="connsiteY3" fmla="*/ 1504950 h 1504950"/>
                    <a:gd name="connsiteX4" fmla="*/ 0 w 1504950"/>
                    <a:gd name="connsiteY4" fmla="*/ 752475 h 1504950"/>
                    <a:gd name="connsiteX0-1" fmla="*/ 191 w 1505141"/>
                    <a:gd name="connsiteY0-2" fmla="*/ 542925 h 1295400"/>
                    <a:gd name="connsiteX1-3" fmla="*/ 809816 w 1505141"/>
                    <a:gd name="connsiteY1-4" fmla="*/ 0 h 1295400"/>
                    <a:gd name="connsiteX2-5" fmla="*/ 1505141 w 1505141"/>
                    <a:gd name="connsiteY2-6" fmla="*/ 542925 h 1295400"/>
                    <a:gd name="connsiteX3-7" fmla="*/ 752666 w 1505141"/>
                    <a:gd name="connsiteY3-8" fmla="*/ 1295400 h 1295400"/>
                    <a:gd name="connsiteX4-9" fmla="*/ 191 w 1505141"/>
                    <a:gd name="connsiteY4-10" fmla="*/ 542925 h 1295400"/>
                    <a:gd name="connsiteX0-11" fmla="*/ 191 w 1505141"/>
                    <a:gd name="connsiteY0-12" fmla="*/ 558667 h 1311142"/>
                    <a:gd name="connsiteX1-13" fmla="*/ 809816 w 1505141"/>
                    <a:gd name="connsiteY1-14" fmla="*/ 15742 h 1311142"/>
                    <a:gd name="connsiteX2-15" fmla="*/ 1505141 w 1505141"/>
                    <a:gd name="connsiteY2-16" fmla="*/ 558667 h 1311142"/>
                    <a:gd name="connsiteX3-17" fmla="*/ 752666 w 1505141"/>
                    <a:gd name="connsiteY3-18" fmla="*/ 1311142 h 1311142"/>
                    <a:gd name="connsiteX4-19" fmla="*/ 191 w 1505141"/>
                    <a:gd name="connsiteY4-20" fmla="*/ 558667 h 1311142"/>
                    <a:gd name="connsiteX0-21" fmla="*/ 191 w 1505141"/>
                    <a:gd name="connsiteY0-22" fmla="*/ 558667 h 1673092"/>
                    <a:gd name="connsiteX1-23" fmla="*/ 809816 w 1505141"/>
                    <a:gd name="connsiteY1-24" fmla="*/ 15742 h 1673092"/>
                    <a:gd name="connsiteX2-25" fmla="*/ 1505141 w 1505141"/>
                    <a:gd name="connsiteY2-26" fmla="*/ 558667 h 1673092"/>
                    <a:gd name="connsiteX3-27" fmla="*/ 752666 w 1505141"/>
                    <a:gd name="connsiteY3-28" fmla="*/ 1673092 h 1673092"/>
                    <a:gd name="connsiteX4-29" fmla="*/ 191 w 1505141"/>
                    <a:gd name="connsiteY4-30" fmla="*/ 558667 h 167309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05141" h="1673092">
                      <a:moveTo>
                        <a:pt x="191" y="558667"/>
                      </a:moveTo>
                      <a:cubicBezTo>
                        <a:pt x="9716" y="282442"/>
                        <a:pt x="146586" y="91942"/>
                        <a:pt x="809816" y="15742"/>
                      </a:cubicBezTo>
                      <a:cubicBezTo>
                        <a:pt x="1473046" y="-60458"/>
                        <a:pt x="1505141" y="143087"/>
                        <a:pt x="1505141" y="558667"/>
                      </a:cubicBezTo>
                      <a:cubicBezTo>
                        <a:pt x="1505141" y="974247"/>
                        <a:pt x="1168246" y="1673092"/>
                        <a:pt x="752666" y="1673092"/>
                      </a:cubicBezTo>
                      <a:cubicBezTo>
                        <a:pt x="337086" y="1673092"/>
                        <a:pt x="-9334" y="834892"/>
                        <a:pt x="191" y="558667"/>
                      </a:cubicBezTo>
                      <a:close/>
                    </a:path>
                  </a:pathLst>
                </a:custGeom>
                <a:blipFill dpi="0" rotWithShape="0">
                  <a:blip r:embed="rId5"/>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grpSp>
          <p:nvGrpSpPr>
            <p:cNvPr id="90" name="组合 89"/>
            <p:cNvGrpSpPr/>
            <p:nvPr/>
          </p:nvGrpSpPr>
          <p:grpSpPr>
            <a:xfrm>
              <a:off x="8416134" y="4897680"/>
              <a:ext cx="2547248" cy="1182726"/>
              <a:chOff x="1480681" y="5307166"/>
              <a:chExt cx="2547248" cy="1182726"/>
            </a:xfrm>
          </p:grpSpPr>
          <p:sp>
            <p:nvSpPr>
              <p:cNvPr id="91" name="矩形 90"/>
              <p:cNvSpPr/>
              <p:nvPr/>
            </p:nvSpPr>
            <p:spPr>
              <a:xfrm>
                <a:off x="1988712" y="5307166"/>
                <a:ext cx="1531188" cy="369332"/>
              </a:xfrm>
              <a:prstGeom prst="rect">
                <a:avLst/>
              </a:prstGeom>
            </p:spPr>
            <p:txBody>
              <a:bodyPr wrap="non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2" name="矩形 91"/>
              <p:cNvSpPr/>
              <p:nvPr/>
            </p:nvSpPr>
            <p:spPr>
              <a:xfrm>
                <a:off x="1480681" y="5734877"/>
                <a:ext cx="2547248" cy="755015"/>
              </a:xfrm>
              <a:prstGeom prst="rect">
                <a:avLst/>
              </a:prstGeom>
            </p:spPr>
            <p:txBody>
              <a:bodyPr wrap="square">
                <a:spAutoFit/>
              </a:bodyPr>
              <a:p>
                <a:pPr algn="ct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dirty="0" smtClean="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682000" y="1856285"/>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Freeform 28"/>
          <p:cNvSpPr/>
          <p:nvPr/>
        </p:nvSpPr>
        <p:spPr bwMode="auto">
          <a:xfrm>
            <a:off x="5934075" y="2108360"/>
            <a:ext cx="323850" cy="323850"/>
          </a:xfrm>
          <a:custGeom>
            <a:avLst/>
            <a:gdLst>
              <a:gd name="T0" fmla="*/ 1012 w 1017"/>
              <a:gd name="T1" fmla="*/ 49 h 1018"/>
              <a:gd name="T2" fmla="*/ 994 w 1017"/>
              <a:gd name="T3" fmla="*/ 24 h 1018"/>
              <a:gd name="T4" fmla="*/ 981 w 1017"/>
              <a:gd name="T5" fmla="*/ 13 h 1018"/>
              <a:gd name="T6" fmla="*/ 946 w 1017"/>
              <a:gd name="T7" fmla="*/ 0 h 1018"/>
              <a:gd name="T8" fmla="*/ 929 w 1017"/>
              <a:gd name="T9" fmla="*/ 1 h 1018"/>
              <a:gd name="T10" fmla="*/ 691 w 1017"/>
              <a:gd name="T11" fmla="*/ 100 h 1018"/>
              <a:gd name="T12" fmla="*/ 647 w 1017"/>
              <a:gd name="T13" fmla="*/ 101 h 1018"/>
              <a:gd name="T14" fmla="*/ 406 w 1017"/>
              <a:gd name="T15" fmla="*/ 1 h 1018"/>
              <a:gd name="T16" fmla="*/ 397 w 1017"/>
              <a:gd name="T17" fmla="*/ 0 h 1018"/>
              <a:gd name="T18" fmla="*/ 372 w 1017"/>
              <a:gd name="T19" fmla="*/ 4 h 1018"/>
              <a:gd name="T20" fmla="*/ 328 w 1017"/>
              <a:gd name="T21" fmla="*/ 4 h 1018"/>
              <a:gd name="T22" fmla="*/ 301 w 1017"/>
              <a:gd name="T23" fmla="*/ 0 h 1018"/>
              <a:gd name="T24" fmla="*/ 55 w 1017"/>
              <a:gd name="T25" fmla="*/ 100 h 1018"/>
              <a:gd name="T26" fmla="*/ 16 w 1017"/>
              <a:gd name="T27" fmla="*/ 127 h 1018"/>
              <a:gd name="T28" fmla="*/ 0 w 1017"/>
              <a:gd name="T29" fmla="*/ 938 h 1018"/>
              <a:gd name="T30" fmla="*/ 6 w 1017"/>
              <a:gd name="T31" fmla="*/ 968 h 1018"/>
              <a:gd name="T32" fmla="*/ 6 w 1017"/>
              <a:gd name="T33" fmla="*/ 969 h 1018"/>
              <a:gd name="T34" fmla="*/ 21 w 1017"/>
              <a:gd name="T35" fmla="*/ 990 h 1018"/>
              <a:gd name="T36" fmla="*/ 36 w 1017"/>
              <a:gd name="T37" fmla="*/ 1004 h 1018"/>
              <a:gd name="T38" fmla="*/ 58 w 1017"/>
              <a:gd name="T39" fmla="*/ 1015 h 1018"/>
              <a:gd name="T40" fmla="*/ 81 w 1017"/>
              <a:gd name="T41" fmla="*/ 1017 h 1018"/>
              <a:gd name="T42" fmla="*/ 328 w 1017"/>
              <a:gd name="T43" fmla="*/ 918 h 1018"/>
              <a:gd name="T44" fmla="*/ 360 w 1017"/>
              <a:gd name="T45" fmla="*/ 913 h 1018"/>
              <a:gd name="T46" fmla="*/ 604 w 1017"/>
              <a:gd name="T47" fmla="*/ 1016 h 1018"/>
              <a:gd name="T48" fmla="*/ 620 w 1017"/>
              <a:gd name="T49" fmla="*/ 1018 h 1018"/>
              <a:gd name="T50" fmla="*/ 645 w 1017"/>
              <a:gd name="T51" fmla="*/ 1013 h 1018"/>
              <a:gd name="T52" fmla="*/ 664 w 1017"/>
              <a:gd name="T53" fmla="*/ 1004 h 1018"/>
              <a:gd name="T54" fmla="*/ 672 w 1017"/>
              <a:gd name="T55" fmla="*/ 1004 h 1018"/>
              <a:gd name="T56" fmla="*/ 694 w 1017"/>
              <a:gd name="T57" fmla="*/ 1015 h 1018"/>
              <a:gd name="T58" fmla="*/ 717 w 1017"/>
              <a:gd name="T59" fmla="*/ 1017 h 1018"/>
              <a:gd name="T60" fmla="*/ 746 w 1017"/>
              <a:gd name="T61" fmla="*/ 1012 h 1018"/>
              <a:gd name="T62" fmla="*/ 994 w 1017"/>
              <a:gd name="T63" fmla="*/ 900 h 1018"/>
              <a:gd name="T64" fmla="*/ 1017 w 1017"/>
              <a:gd name="T65" fmla="*/ 845 h 1018"/>
              <a:gd name="T66" fmla="*/ 1014 w 1017"/>
              <a:gd name="T67" fmla="*/ 57 h 1018"/>
              <a:gd name="T68" fmla="*/ 86 w 1017"/>
              <a:gd name="T69" fmla="*/ 953 h 1018"/>
              <a:gd name="T70" fmla="*/ 67 w 1017"/>
              <a:gd name="T71" fmla="*/ 947 h 1018"/>
              <a:gd name="T72" fmla="*/ 64 w 1017"/>
              <a:gd name="T73" fmla="*/ 174 h 1018"/>
              <a:gd name="T74" fmla="*/ 296 w 1017"/>
              <a:gd name="T75" fmla="*/ 64 h 1018"/>
              <a:gd name="T76" fmla="*/ 314 w 1017"/>
              <a:gd name="T77" fmla="*/ 69 h 1018"/>
              <a:gd name="T78" fmla="*/ 318 w 1017"/>
              <a:gd name="T79" fmla="*/ 843 h 1018"/>
              <a:gd name="T80" fmla="*/ 305 w 1017"/>
              <a:gd name="T81" fmla="*/ 858 h 1018"/>
              <a:gd name="T82" fmla="*/ 634 w 1017"/>
              <a:gd name="T83" fmla="*/ 944 h 1018"/>
              <a:gd name="T84" fmla="*/ 620 w 1017"/>
              <a:gd name="T85" fmla="*/ 954 h 1018"/>
              <a:gd name="T86" fmla="*/ 389 w 1017"/>
              <a:gd name="T87" fmla="*/ 856 h 1018"/>
              <a:gd name="T88" fmla="*/ 381 w 1017"/>
              <a:gd name="T89" fmla="*/ 79 h 1018"/>
              <a:gd name="T90" fmla="*/ 390 w 1017"/>
              <a:gd name="T91" fmla="*/ 65 h 1018"/>
              <a:gd name="T92" fmla="*/ 404 w 1017"/>
              <a:gd name="T93" fmla="*/ 64 h 1018"/>
              <a:gd name="T94" fmla="*/ 635 w 1017"/>
              <a:gd name="T95" fmla="*/ 170 h 1018"/>
              <a:gd name="T96" fmla="*/ 721 w 1017"/>
              <a:gd name="T97" fmla="*/ 953 h 1018"/>
              <a:gd name="T98" fmla="*/ 702 w 1017"/>
              <a:gd name="T99" fmla="*/ 947 h 1018"/>
              <a:gd name="T100" fmla="*/ 700 w 1017"/>
              <a:gd name="T101" fmla="*/ 174 h 1018"/>
              <a:gd name="T102" fmla="*/ 933 w 1017"/>
              <a:gd name="T103" fmla="*/ 64 h 1018"/>
              <a:gd name="T104" fmla="*/ 950 w 1017"/>
              <a:gd name="T105" fmla="*/ 69 h 1018"/>
              <a:gd name="T106" fmla="*/ 954 w 1017"/>
              <a:gd name="T107" fmla="*/ 843 h 1018"/>
              <a:gd name="T108" fmla="*/ 940 w 1017"/>
              <a:gd name="T109" fmla="*/ 858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17" h="1018">
                <a:moveTo>
                  <a:pt x="1012" y="49"/>
                </a:moveTo>
                <a:lnTo>
                  <a:pt x="1012" y="49"/>
                </a:lnTo>
                <a:lnTo>
                  <a:pt x="1012" y="49"/>
                </a:lnTo>
                <a:lnTo>
                  <a:pt x="1012" y="49"/>
                </a:lnTo>
                <a:lnTo>
                  <a:pt x="1012" y="49"/>
                </a:lnTo>
                <a:lnTo>
                  <a:pt x="1012" y="49"/>
                </a:lnTo>
                <a:lnTo>
                  <a:pt x="1008" y="42"/>
                </a:lnTo>
                <a:lnTo>
                  <a:pt x="1005" y="35"/>
                </a:lnTo>
                <a:lnTo>
                  <a:pt x="999" y="29"/>
                </a:lnTo>
                <a:lnTo>
                  <a:pt x="994" y="24"/>
                </a:lnTo>
                <a:lnTo>
                  <a:pt x="994" y="24"/>
                </a:lnTo>
                <a:lnTo>
                  <a:pt x="993" y="21"/>
                </a:lnTo>
                <a:lnTo>
                  <a:pt x="993" y="21"/>
                </a:lnTo>
                <a:lnTo>
                  <a:pt x="986" y="17"/>
                </a:lnTo>
                <a:lnTo>
                  <a:pt x="981" y="13"/>
                </a:lnTo>
                <a:lnTo>
                  <a:pt x="975" y="9"/>
                </a:lnTo>
                <a:lnTo>
                  <a:pt x="968" y="5"/>
                </a:lnTo>
                <a:lnTo>
                  <a:pt x="961" y="3"/>
                </a:lnTo>
                <a:lnTo>
                  <a:pt x="953" y="1"/>
                </a:lnTo>
                <a:lnTo>
                  <a:pt x="946" y="0"/>
                </a:lnTo>
                <a:lnTo>
                  <a:pt x="938" y="0"/>
                </a:lnTo>
                <a:lnTo>
                  <a:pt x="938" y="0"/>
                </a:lnTo>
                <a:lnTo>
                  <a:pt x="937" y="0"/>
                </a:lnTo>
                <a:lnTo>
                  <a:pt x="937" y="0"/>
                </a:lnTo>
                <a:lnTo>
                  <a:pt x="929" y="1"/>
                </a:lnTo>
                <a:lnTo>
                  <a:pt x="922" y="2"/>
                </a:lnTo>
                <a:lnTo>
                  <a:pt x="914" y="3"/>
                </a:lnTo>
                <a:lnTo>
                  <a:pt x="908" y="6"/>
                </a:lnTo>
                <a:lnTo>
                  <a:pt x="691" y="100"/>
                </a:lnTo>
                <a:lnTo>
                  <a:pt x="691" y="100"/>
                </a:lnTo>
                <a:lnTo>
                  <a:pt x="679" y="104"/>
                </a:lnTo>
                <a:lnTo>
                  <a:pt x="669" y="112"/>
                </a:lnTo>
                <a:lnTo>
                  <a:pt x="669" y="112"/>
                </a:lnTo>
                <a:lnTo>
                  <a:pt x="658" y="105"/>
                </a:lnTo>
                <a:lnTo>
                  <a:pt x="647" y="101"/>
                </a:lnTo>
                <a:lnTo>
                  <a:pt x="428" y="6"/>
                </a:lnTo>
                <a:lnTo>
                  <a:pt x="428" y="6"/>
                </a:lnTo>
                <a:lnTo>
                  <a:pt x="421" y="3"/>
                </a:lnTo>
                <a:lnTo>
                  <a:pt x="413" y="2"/>
                </a:lnTo>
                <a:lnTo>
                  <a:pt x="406" y="1"/>
                </a:lnTo>
                <a:lnTo>
                  <a:pt x="398" y="0"/>
                </a:lnTo>
                <a:lnTo>
                  <a:pt x="398" y="0"/>
                </a:lnTo>
                <a:lnTo>
                  <a:pt x="397" y="0"/>
                </a:lnTo>
                <a:lnTo>
                  <a:pt x="397" y="0"/>
                </a:lnTo>
                <a:lnTo>
                  <a:pt x="397" y="0"/>
                </a:lnTo>
                <a:lnTo>
                  <a:pt x="397" y="0"/>
                </a:lnTo>
                <a:lnTo>
                  <a:pt x="396" y="0"/>
                </a:lnTo>
                <a:lnTo>
                  <a:pt x="396" y="0"/>
                </a:lnTo>
                <a:lnTo>
                  <a:pt x="383" y="1"/>
                </a:lnTo>
                <a:lnTo>
                  <a:pt x="372" y="4"/>
                </a:lnTo>
                <a:lnTo>
                  <a:pt x="360" y="10"/>
                </a:lnTo>
                <a:lnTo>
                  <a:pt x="350" y="16"/>
                </a:lnTo>
                <a:lnTo>
                  <a:pt x="350" y="16"/>
                </a:lnTo>
                <a:lnTo>
                  <a:pt x="339" y="10"/>
                </a:lnTo>
                <a:lnTo>
                  <a:pt x="328" y="4"/>
                </a:lnTo>
                <a:lnTo>
                  <a:pt x="316" y="1"/>
                </a:lnTo>
                <a:lnTo>
                  <a:pt x="302" y="0"/>
                </a:lnTo>
                <a:lnTo>
                  <a:pt x="302" y="0"/>
                </a:lnTo>
                <a:lnTo>
                  <a:pt x="301" y="0"/>
                </a:lnTo>
                <a:lnTo>
                  <a:pt x="301" y="0"/>
                </a:lnTo>
                <a:lnTo>
                  <a:pt x="293" y="1"/>
                </a:lnTo>
                <a:lnTo>
                  <a:pt x="286" y="2"/>
                </a:lnTo>
                <a:lnTo>
                  <a:pt x="278" y="3"/>
                </a:lnTo>
                <a:lnTo>
                  <a:pt x="272" y="6"/>
                </a:lnTo>
                <a:lnTo>
                  <a:pt x="55" y="100"/>
                </a:lnTo>
                <a:lnTo>
                  <a:pt x="55" y="100"/>
                </a:lnTo>
                <a:lnTo>
                  <a:pt x="43" y="104"/>
                </a:lnTo>
                <a:lnTo>
                  <a:pt x="34" y="111"/>
                </a:lnTo>
                <a:lnTo>
                  <a:pt x="24" y="118"/>
                </a:lnTo>
                <a:lnTo>
                  <a:pt x="16" y="127"/>
                </a:lnTo>
                <a:lnTo>
                  <a:pt x="10" y="137"/>
                </a:lnTo>
                <a:lnTo>
                  <a:pt x="5" y="148"/>
                </a:lnTo>
                <a:lnTo>
                  <a:pt x="1" y="160"/>
                </a:lnTo>
                <a:lnTo>
                  <a:pt x="0" y="173"/>
                </a:lnTo>
                <a:lnTo>
                  <a:pt x="0" y="938"/>
                </a:lnTo>
                <a:lnTo>
                  <a:pt x="0" y="938"/>
                </a:lnTo>
                <a:lnTo>
                  <a:pt x="0" y="946"/>
                </a:lnTo>
                <a:lnTo>
                  <a:pt x="1" y="954"/>
                </a:lnTo>
                <a:lnTo>
                  <a:pt x="3" y="961"/>
                </a:lnTo>
                <a:lnTo>
                  <a:pt x="6" y="968"/>
                </a:lnTo>
                <a:lnTo>
                  <a:pt x="6" y="968"/>
                </a:lnTo>
                <a:lnTo>
                  <a:pt x="6" y="969"/>
                </a:lnTo>
                <a:lnTo>
                  <a:pt x="6" y="969"/>
                </a:lnTo>
                <a:lnTo>
                  <a:pt x="6" y="969"/>
                </a:lnTo>
                <a:lnTo>
                  <a:pt x="6" y="969"/>
                </a:lnTo>
                <a:lnTo>
                  <a:pt x="11" y="978"/>
                </a:lnTo>
                <a:lnTo>
                  <a:pt x="17" y="987"/>
                </a:lnTo>
                <a:lnTo>
                  <a:pt x="17" y="987"/>
                </a:lnTo>
                <a:lnTo>
                  <a:pt x="21" y="990"/>
                </a:lnTo>
                <a:lnTo>
                  <a:pt x="21" y="990"/>
                </a:lnTo>
                <a:lnTo>
                  <a:pt x="27" y="998"/>
                </a:lnTo>
                <a:lnTo>
                  <a:pt x="36" y="1004"/>
                </a:lnTo>
                <a:lnTo>
                  <a:pt x="36" y="1004"/>
                </a:lnTo>
                <a:lnTo>
                  <a:pt x="36" y="1004"/>
                </a:lnTo>
                <a:lnTo>
                  <a:pt x="36" y="1004"/>
                </a:lnTo>
                <a:lnTo>
                  <a:pt x="45" y="1010"/>
                </a:lnTo>
                <a:lnTo>
                  <a:pt x="55" y="1014"/>
                </a:lnTo>
                <a:lnTo>
                  <a:pt x="55" y="1014"/>
                </a:lnTo>
                <a:lnTo>
                  <a:pt x="58" y="1015"/>
                </a:lnTo>
                <a:lnTo>
                  <a:pt x="58" y="1015"/>
                </a:lnTo>
                <a:lnTo>
                  <a:pt x="69" y="1017"/>
                </a:lnTo>
                <a:lnTo>
                  <a:pt x="80" y="1018"/>
                </a:lnTo>
                <a:lnTo>
                  <a:pt x="80" y="1018"/>
                </a:lnTo>
                <a:lnTo>
                  <a:pt x="81" y="1017"/>
                </a:lnTo>
                <a:lnTo>
                  <a:pt x="81" y="1017"/>
                </a:lnTo>
                <a:lnTo>
                  <a:pt x="88" y="1017"/>
                </a:lnTo>
                <a:lnTo>
                  <a:pt x="96" y="1016"/>
                </a:lnTo>
                <a:lnTo>
                  <a:pt x="103" y="1014"/>
                </a:lnTo>
                <a:lnTo>
                  <a:pt x="111" y="1012"/>
                </a:lnTo>
                <a:lnTo>
                  <a:pt x="328" y="918"/>
                </a:lnTo>
                <a:lnTo>
                  <a:pt x="328" y="918"/>
                </a:lnTo>
                <a:lnTo>
                  <a:pt x="339" y="913"/>
                </a:lnTo>
                <a:lnTo>
                  <a:pt x="350" y="907"/>
                </a:lnTo>
                <a:lnTo>
                  <a:pt x="350" y="907"/>
                </a:lnTo>
                <a:lnTo>
                  <a:pt x="360" y="913"/>
                </a:lnTo>
                <a:lnTo>
                  <a:pt x="370" y="917"/>
                </a:lnTo>
                <a:lnTo>
                  <a:pt x="590" y="1012"/>
                </a:lnTo>
                <a:lnTo>
                  <a:pt x="590" y="1012"/>
                </a:lnTo>
                <a:lnTo>
                  <a:pt x="597" y="1014"/>
                </a:lnTo>
                <a:lnTo>
                  <a:pt x="604" y="1016"/>
                </a:lnTo>
                <a:lnTo>
                  <a:pt x="612" y="1017"/>
                </a:lnTo>
                <a:lnTo>
                  <a:pt x="619" y="1017"/>
                </a:lnTo>
                <a:lnTo>
                  <a:pt x="619" y="1017"/>
                </a:lnTo>
                <a:lnTo>
                  <a:pt x="620" y="1018"/>
                </a:lnTo>
                <a:lnTo>
                  <a:pt x="620" y="1018"/>
                </a:lnTo>
                <a:lnTo>
                  <a:pt x="631" y="1017"/>
                </a:lnTo>
                <a:lnTo>
                  <a:pt x="641" y="1015"/>
                </a:lnTo>
                <a:lnTo>
                  <a:pt x="641" y="1015"/>
                </a:lnTo>
                <a:lnTo>
                  <a:pt x="645" y="1013"/>
                </a:lnTo>
                <a:lnTo>
                  <a:pt x="645" y="1013"/>
                </a:lnTo>
                <a:lnTo>
                  <a:pt x="655" y="1010"/>
                </a:lnTo>
                <a:lnTo>
                  <a:pt x="663" y="1004"/>
                </a:lnTo>
                <a:lnTo>
                  <a:pt x="663" y="1004"/>
                </a:lnTo>
                <a:lnTo>
                  <a:pt x="664" y="1004"/>
                </a:lnTo>
                <a:lnTo>
                  <a:pt x="664" y="1004"/>
                </a:lnTo>
                <a:lnTo>
                  <a:pt x="668" y="1001"/>
                </a:lnTo>
                <a:lnTo>
                  <a:pt x="668" y="1001"/>
                </a:lnTo>
                <a:lnTo>
                  <a:pt x="672" y="1004"/>
                </a:lnTo>
                <a:lnTo>
                  <a:pt x="672" y="1004"/>
                </a:lnTo>
                <a:lnTo>
                  <a:pt x="672" y="1004"/>
                </a:lnTo>
                <a:lnTo>
                  <a:pt x="672" y="1004"/>
                </a:lnTo>
                <a:lnTo>
                  <a:pt x="682" y="1010"/>
                </a:lnTo>
                <a:lnTo>
                  <a:pt x="691" y="1014"/>
                </a:lnTo>
                <a:lnTo>
                  <a:pt x="691" y="1014"/>
                </a:lnTo>
                <a:lnTo>
                  <a:pt x="694" y="1015"/>
                </a:lnTo>
                <a:lnTo>
                  <a:pt x="694" y="1015"/>
                </a:lnTo>
                <a:lnTo>
                  <a:pt x="705" y="1017"/>
                </a:lnTo>
                <a:lnTo>
                  <a:pt x="716" y="1018"/>
                </a:lnTo>
                <a:lnTo>
                  <a:pt x="716" y="1018"/>
                </a:lnTo>
                <a:lnTo>
                  <a:pt x="717" y="1017"/>
                </a:lnTo>
                <a:lnTo>
                  <a:pt x="717" y="1017"/>
                </a:lnTo>
                <a:lnTo>
                  <a:pt x="725" y="1017"/>
                </a:lnTo>
                <a:lnTo>
                  <a:pt x="732" y="1016"/>
                </a:lnTo>
                <a:lnTo>
                  <a:pt x="740" y="1014"/>
                </a:lnTo>
                <a:lnTo>
                  <a:pt x="746" y="1012"/>
                </a:lnTo>
                <a:lnTo>
                  <a:pt x="963" y="918"/>
                </a:lnTo>
                <a:lnTo>
                  <a:pt x="963" y="918"/>
                </a:lnTo>
                <a:lnTo>
                  <a:pt x="975" y="914"/>
                </a:lnTo>
                <a:lnTo>
                  <a:pt x="984" y="908"/>
                </a:lnTo>
                <a:lnTo>
                  <a:pt x="994" y="900"/>
                </a:lnTo>
                <a:lnTo>
                  <a:pt x="1001" y="891"/>
                </a:lnTo>
                <a:lnTo>
                  <a:pt x="1008" y="881"/>
                </a:lnTo>
                <a:lnTo>
                  <a:pt x="1013" y="870"/>
                </a:lnTo>
                <a:lnTo>
                  <a:pt x="1016" y="857"/>
                </a:lnTo>
                <a:lnTo>
                  <a:pt x="1017" y="845"/>
                </a:lnTo>
                <a:lnTo>
                  <a:pt x="1017" y="79"/>
                </a:lnTo>
                <a:lnTo>
                  <a:pt x="1017" y="79"/>
                </a:lnTo>
                <a:lnTo>
                  <a:pt x="1017" y="72"/>
                </a:lnTo>
                <a:lnTo>
                  <a:pt x="1016" y="64"/>
                </a:lnTo>
                <a:lnTo>
                  <a:pt x="1014" y="57"/>
                </a:lnTo>
                <a:lnTo>
                  <a:pt x="1012" y="49"/>
                </a:lnTo>
                <a:lnTo>
                  <a:pt x="1012" y="49"/>
                </a:lnTo>
                <a:close/>
                <a:moveTo>
                  <a:pt x="305" y="858"/>
                </a:moveTo>
                <a:lnTo>
                  <a:pt x="86" y="953"/>
                </a:lnTo>
                <a:lnTo>
                  <a:pt x="86" y="953"/>
                </a:lnTo>
                <a:lnTo>
                  <a:pt x="83" y="954"/>
                </a:lnTo>
                <a:lnTo>
                  <a:pt x="80" y="954"/>
                </a:lnTo>
                <a:lnTo>
                  <a:pt x="73" y="953"/>
                </a:lnTo>
                <a:lnTo>
                  <a:pt x="68" y="950"/>
                </a:lnTo>
                <a:lnTo>
                  <a:pt x="67" y="947"/>
                </a:lnTo>
                <a:lnTo>
                  <a:pt x="65" y="944"/>
                </a:lnTo>
                <a:lnTo>
                  <a:pt x="65" y="944"/>
                </a:lnTo>
                <a:lnTo>
                  <a:pt x="64" y="938"/>
                </a:lnTo>
                <a:lnTo>
                  <a:pt x="64" y="174"/>
                </a:lnTo>
                <a:lnTo>
                  <a:pt x="64" y="174"/>
                </a:lnTo>
                <a:lnTo>
                  <a:pt x="65" y="170"/>
                </a:lnTo>
                <a:lnTo>
                  <a:pt x="67" y="165"/>
                </a:lnTo>
                <a:lnTo>
                  <a:pt x="71" y="162"/>
                </a:lnTo>
                <a:lnTo>
                  <a:pt x="78" y="159"/>
                </a:lnTo>
                <a:lnTo>
                  <a:pt x="296" y="64"/>
                </a:lnTo>
                <a:lnTo>
                  <a:pt x="296" y="64"/>
                </a:lnTo>
                <a:lnTo>
                  <a:pt x="300" y="64"/>
                </a:lnTo>
                <a:lnTo>
                  <a:pt x="302" y="63"/>
                </a:lnTo>
                <a:lnTo>
                  <a:pt x="308" y="64"/>
                </a:lnTo>
                <a:lnTo>
                  <a:pt x="314" y="69"/>
                </a:lnTo>
                <a:lnTo>
                  <a:pt x="316" y="71"/>
                </a:lnTo>
                <a:lnTo>
                  <a:pt x="317" y="73"/>
                </a:lnTo>
                <a:lnTo>
                  <a:pt x="317" y="73"/>
                </a:lnTo>
                <a:lnTo>
                  <a:pt x="318" y="79"/>
                </a:lnTo>
                <a:lnTo>
                  <a:pt x="318" y="843"/>
                </a:lnTo>
                <a:lnTo>
                  <a:pt x="318" y="843"/>
                </a:lnTo>
                <a:lnTo>
                  <a:pt x="317" y="849"/>
                </a:lnTo>
                <a:lnTo>
                  <a:pt x="315" y="853"/>
                </a:lnTo>
                <a:lnTo>
                  <a:pt x="310" y="856"/>
                </a:lnTo>
                <a:lnTo>
                  <a:pt x="305" y="858"/>
                </a:lnTo>
                <a:lnTo>
                  <a:pt x="305" y="858"/>
                </a:lnTo>
                <a:close/>
                <a:moveTo>
                  <a:pt x="637" y="938"/>
                </a:moveTo>
                <a:lnTo>
                  <a:pt x="637" y="938"/>
                </a:lnTo>
                <a:lnTo>
                  <a:pt x="634" y="944"/>
                </a:lnTo>
                <a:lnTo>
                  <a:pt x="634" y="944"/>
                </a:lnTo>
                <a:lnTo>
                  <a:pt x="633" y="947"/>
                </a:lnTo>
                <a:lnTo>
                  <a:pt x="631" y="950"/>
                </a:lnTo>
                <a:lnTo>
                  <a:pt x="626" y="953"/>
                </a:lnTo>
                <a:lnTo>
                  <a:pt x="626" y="953"/>
                </a:lnTo>
                <a:lnTo>
                  <a:pt x="620" y="954"/>
                </a:lnTo>
                <a:lnTo>
                  <a:pt x="620" y="954"/>
                </a:lnTo>
                <a:lnTo>
                  <a:pt x="615" y="953"/>
                </a:lnTo>
                <a:lnTo>
                  <a:pt x="393" y="858"/>
                </a:lnTo>
                <a:lnTo>
                  <a:pt x="393" y="858"/>
                </a:lnTo>
                <a:lnTo>
                  <a:pt x="389" y="856"/>
                </a:lnTo>
                <a:lnTo>
                  <a:pt x="384" y="853"/>
                </a:lnTo>
                <a:lnTo>
                  <a:pt x="382" y="849"/>
                </a:lnTo>
                <a:lnTo>
                  <a:pt x="381" y="845"/>
                </a:lnTo>
                <a:lnTo>
                  <a:pt x="381" y="79"/>
                </a:lnTo>
                <a:lnTo>
                  <a:pt x="381" y="79"/>
                </a:lnTo>
                <a:lnTo>
                  <a:pt x="383" y="73"/>
                </a:lnTo>
                <a:lnTo>
                  <a:pt x="383" y="73"/>
                </a:lnTo>
                <a:lnTo>
                  <a:pt x="384" y="71"/>
                </a:lnTo>
                <a:lnTo>
                  <a:pt x="387" y="68"/>
                </a:lnTo>
                <a:lnTo>
                  <a:pt x="390" y="65"/>
                </a:lnTo>
                <a:lnTo>
                  <a:pt x="392" y="64"/>
                </a:lnTo>
                <a:lnTo>
                  <a:pt x="392" y="64"/>
                </a:lnTo>
                <a:lnTo>
                  <a:pt x="397" y="63"/>
                </a:lnTo>
                <a:lnTo>
                  <a:pt x="397" y="63"/>
                </a:lnTo>
                <a:lnTo>
                  <a:pt x="404" y="64"/>
                </a:lnTo>
                <a:lnTo>
                  <a:pt x="625" y="160"/>
                </a:lnTo>
                <a:lnTo>
                  <a:pt x="625" y="160"/>
                </a:lnTo>
                <a:lnTo>
                  <a:pt x="630" y="162"/>
                </a:lnTo>
                <a:lnTo>
                  <a:pt x="633" y="165"/>
                </a:lnTo>
                <a:lnTo>
                  <a:pt x="635" y="170"/>
                </a:lnTo>
                <a:lnTo>
                  <a:pt x="637" y="173"/>
                </a:lnTo>
                <a:lnTo>
                  <a:pt x="637" y="938"/>
                </a:lnTo>
                <a:close/>
                <a:moveTo>
                  <a:pt x="940" y="858"/>
                </a:moveTo>
                <a:lnTo>
                  <a:pt x="721" y="953"/>
                </a:lnTo>
                <a:lnTo>
                  <a:pt x="721" y="953"/>
                </a:lnTo>
                <a:lnTo>
                  <a:pt x="719" y="954"/>
                </a:lnTo>
                <a:lnTo>
                  <a:pt x="716" y="954"/>
                </a:lnTo>
                <a:lnTo>
                  <a:pt x="709" y="953"/>
                </a:lnTo>
                <a:lnTo>
                  <a:pt x="704" y="950"/>
                </a:lnTo>
                <a:lnTo>
                  <a:pt x="702" y="947"/>
                </a:lnTo>
                <a:lnTo>
                  <a:pt x="701" y="944"/>
                </a:lnTo>
                <a:lnTo>
                  <a:pt x="701" y="944"/>
                </a:lnTo>
                <a:lnTo>
                  <a:pt x="700" y="938"/>
                </a:lnTo>
                <a:lnTo>
                  <a:pt x="700" y="174"/>
                </a:lnTo>
                <a:lnTo>
                  <a:pt x="700" y="174"/>
                </a:lnTo>
                <a:lnTo>
                  <a:pt x="701" y="170"/>
                </a:lnTo>
                <a:lnTo>
                  <a:pt x="703" y="165"/>
                </a:lnTo>
                <a:lnTo>
                  <a:pt x="707" y="162"/>
                </a:lnTo>
                <a:lnTo>
                  <a:pt x="713" y="159"/>
                </a:lnTo>
                <a:lnTo>
                  <a:pt x="933" y="64"/>
                </a:lnTo>
                <a:lnTo>
                  <a:pt x="933" y="64"/>
                </a:lnTo>
                <a:lnTo>
                  <a:pt x="935" y="64"/>
                </a:lnTo>
                <a:lnTo>
                  <a:pt x="938" y="63"/>
                </a:lnTo>
                <a:lnTo>
                  <a:pt x="944" y="64"/>
                </a:lnTo>
                <a:lnTo>
                  <a:pt x="950" y="69"/>
                </a:lnTo>
                <a:lnTo>
                  <a:pt x="951" y="71"/>
                </a:lnTo>
                <a:lnTo>
                  <a:pt x="953" y="73"/>
                </a:lnTo>
                <a:lnTo>
                  <a:pt x="953" y="73"/>
                </a:lnTo>
                <a:lnTo>
                  <a:pt x="954" y="79"/>
                </a:lnTo>
                <a:lnTo>
                  <a:pt x="954" y="843"/>
                </a:lnTo>
                <a:lnTo>
                  <a:pt x="954" y="843"/>
                </a:lnTo>
                <a:lnTo>
                  <a:pt x="953" y="849"/>
                </a:lnTo>
                <a:lnTo>
                  <a:pt x="951" y="853"/>
                </a:lnTo>
                <a:lnTo>
                  <a:pt x="947" y="856"/>
                </a:lnTo>
                <a:lnTo>
                  <a:pt x="940" y="858"/>
                </a:lnTo>
                <a:lnTo>
                  <a:pt x="940" y="858"/>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椭圆 7"/>
          <p:cNvSpPr/>
          <p:nvPr/>
        </p:nvSpPr>
        <p:spPr>
          <a:xfrm>
            <a:off x="9291340" y="1856285"/>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 name="Freeform 37"/>
          <p:cNvSpPr/>
          <p:nvPr/>
        </p:nvSpPr>
        <p:spPr bwMode="auto">
          <a:xfrm>
            <a:off x="9544209" y="2108360"/>
            <a:ext cx="322263" cy="323850"/>
          </a:xfrm>
          <a:custGeom>
            <a:avLst/>
            <a:gdLst>
              <a:gd name="T0" fmla="*/ 912 w 1018"/>
              <a:gd name="T1" fmla="*/ 322 h 1018"/>
              <a:gd name="T2" fmla="*/ 779 w 1018"/>
              <a:gd name="T3" fmla="*/ 156 h 1018"/>
              <a:gd name="T4" fmla="*/ 582 w 1018"/>
              <a:gd name="T5" fmla="*/ 70 h 1018"/>
              <a:gd name="T6" fmla="*/ 515 w 1018"/>
              <a:gd name="T7" fmla="*/ 1 h 1018"/>
              <a:gd name="T8" fmla="*/ 478 w 1018"/>
              <a:gd name="T9" fmla="*/ 65 h 1018"/>
              <a:gd name="T10" fmla="*/ 288 w 1018"/>
              <a:gd name="T11" fmla="*/ 123 h 1018"/>
              <a:gd name="T12" fmla="*/ 133 w 1018"/>
              <a:gd name="T13" fmla="*/ 270 h 1018"/>
              <a:gd name="T14" fmla="*/ 66 w 1018"/>
              <a:gd name="T15" fmla="*/ 477 h 1018"/>
              <a:gd name="T16" fmla="*/ 0 w 1018"/>
              <a:gd name="T17" fmla="*/ 509 h 1018"/>
              <a:gd name="T18" fmla="*/ 68 w 1018"/>
              <a:gd name="T19" fmla="*/ 561 h 1018"/>
              <a:gd name="T20" fmla="*/ 145 w 1018"/>
              <a:gd name="T21" fmla="*/ 764 h 1018"/>
              <a:gd name="T22" fmla="*/ 305 w 1018"/>
              <a:gd name="T23" fmla="*/ 903 h 1018"/>
              <a:gd name="T24" fmla="*/ 478 w 1018"/>
              <a:gd name="T25" fmla="*/ 986 h 1018"/>
              <a:gd name="T26" fmla="*/ 522 w 1018"/>
              <a:gd name="T27" fmla="*/ 1015 h 1018"/>
              <a:gd name="T28" fmla="*/ 601 w 1018"/>
              <a:gd name="T29" fmla="*/ 944 h 1018"/>
              <a:gd name="T30" fmla="*/ 795 w 1018"/>
              <a:gd name="T31" fmla="*/ 850 h 1018"/>
              <a:gd name="T32" fmla="*/ 921 w 1018"/>
              <a:gd name="T33" fmla="*/ 678 h 1018"/>
              <a:gd name="T34" fmla="*/ 998 w 1018"/>
              <a:gd name="T35" fmla="*/ 539 h 1018"/>
              <a:gd name="T36" fmla="*/ 1009 w 1018"/>
              <a:gd name="T37" fmla="*/ 486 h 1018"/>
              <a:gd name="T38" fmla="*/ 881 w 1018"/>
              <a:gd name="T39" fmla="*/ 591 h 1018"/>
              <a:gd name="T40" fmla="*/ 800 w 1018"/>
              <a:gd name="T41" fmla="*/ 754 h 1018"/>
              <a:gd name="T42" fmla="*/ 656 w 1018"/>
              <a:gd name="T43" fmla="*/ 860 h 1018"/>
              <a:gd name="T44" fmla="*/ 539 w 1018"/>
              <a:gd name="T45" fmla="*/ 814 h 1018"/>
              <a:gd name="T46" fmla="*/ 486 w 1018"/>
              <a:gd name="T47" fmla="*/ 805 h 1018"/>
              <a:gd name="T48" fmla="*/ 394 w 1018"/>
              <a:gd name="T49" fmla="*/ 872 h 1018"/>
              <a:gd name="T50" fmla="*/ 239 w 1018"/>
              <a:gd name="T51" fmla="*/ 778 h 1018"/>
              <a:gd name="T52" fmla="*/ 145 w 1018"/>
              <a:gd name="T53" fmla="*/ 624 h 1018"/>
              <a:gd name="T54" fmla="*/ 214 w 1018"/>
              <a:gd name="T55" fmla="*/ 531 h 1018"/>
              <a:gd name="T56" fmla="*/ 203 w 1018"/>
              <a:gd name="T57" fmla="*/ 480 h 1018"/>
              <a:gd name="T58" fmla="*/ 157 w 1018"/>
              <a:gd name="T59" fmla="*/ 362 h 1018"/>
              <a:gd name="T60" fmla="*/ 264 w 1018"/>
              <a:gd name="T61" fmla="*/ 217 h 1018"/>
              <a:gd name="T62" fmla="*/ 426 w 1018"/>
              <a:gd name="T63" fmla="*/ 136 h 1018"/>
              <a:gd name="T64" fmla="*/ 497 w 1018"/>
              <a:gd name="T65" fmla="*/ 220 h 1018"/>
              <a:gd name="T66" fmla="*/ 541 w 1018"/>
              <a:gd name="T67" fmla="*/ 191 h 1018"/>
              <a:gd name="T68" fmla="*/ 686 w 1018"/>
              <a:gd name="T69" fmla="*/ 171 h 1018"/>
              <a:gd name="T70" fmla="*/ 821 w 1018"/>
              <a:gd name="T71" fmla="*/ 290 h 1018"/>
              <a:gd name="T72" fmla="*/ 887 w 1018"/>
              <a:gd name="T73" fmla="*/ 460 h 1018"/>
              <a:gd name="T74" fmla="*/ 795 w 1018"/>
              <a:gd name="T75" fmla="*/ 509 h 1018"/>
              <a:gd name="T76" fmla="*/ 604 w 1018"/>
              <a:gd name="T77" fmla="*/ 509 h 1018"/>
              <a:gd name="T78" fmla="*/ 562 w 1018"/>
              <a:gd name="T79" fmla="*/ 430 h 1018"/>
              <a:gd name="T80" fmla="*/ 472 w 1018"/>
              <a:gd name="T81" fmla="*/ 421 h 1018"/>
              <a:gd name="T82" fmla="*/ 414 w 1018"/>
              <a:gd name="T83" fmla="*/ 499 h 1018"/>
              <a:gd name="T84" fmla="*/ 449 w 1018"/>
              <a:gd name="T85" fmla="*/ 583 h 1018"/>
              <a:gd name="T86" fmla="*/ 538 w 1018"/>
              <a:gd name="T87" fmla="*/ 600 h 1018"/>
              <a:gd name="T88" fmla="*/ 602 w 1018"/>
              <a:gd name="T89" fmla="*/ 528 h 1018"/>
              <a:gd name="T90" fmla="*/ 497 w 1018"/>
              <a:gd name="T91" fmla="*/ 480 h 1018"/>
              <a:gd name="T92" fmla="*/ 541 w 1018"/>
              <a:gd name="T93" fmla="*/ 509 h 1018"/>
              <a:gd name="T94" fmla="*/ 502 w 1018"/>
              <a:gd name="T95" fmla="*/ 540 h 1018"/>
              <a:gd name="T96" fmla="*/ 540 w 1018"/>
              <a:gd name="T97" fmla="*/ 311 h 1018"/>
              <a:gd name="T98" fmla="*/ 443 w 1018"/>
              <a:gd name="T99" fmla="*/ 296 h 1018"/>
              <a:gd name="T100" fmla="*/ 291 w 1018"/>
              <a:gd name="T101" fmla="*/ 463 h 1018"/>
              <a:gd name="T102" fmla="*/ 318 w 1018"/>
              <a:gd name="T103" fmla="*/ 541 h 1018"/>
              <a:gd name="T104" fmla="*/ 351 w 1018"/>
              <a:gd name="T105" fmla="*/ 492 h 1018"/>
              <a:gd name="T106" fmla="*/ 447 w 1018"/>
              <a:gd name="T107" fmla="*/ 363 h 1018"/>
              <a:gd name="T108" fmla="*/ 539 w 1018"/>
              <a:gd name="T109" fmla="*/ 330 h 1018"/>
              <a:gd name="T110" fmla="*/ 671 w 1018"/>
              <a:gd name="T111" fmla="*/ 497 h 1018"/>
              <a:gd name="T112" fmla="*/ 621 w 1018"/>
              <a:gd name="T113" fmla="*/ 621 h 1018"/>
              <a:gd name="T114" fmla="*/ 497 w 1018"/>
              <a:gd name="T115" fmla="*/ 671 h 1018"/>
              <a:gd name="T116" fmla="*/ 486 w 1018"/>
              <a:gd name="T117" fmla="*/ 722 h 1018"/>
              <a:gd name="T118" fmla="*/ 633 w 1018"/>
              <a:gd name="T119" fmla="*/ 693 h 1018"/>
              <a:gd name="T120" fmla="*/ 732 w 1018"/>
              <a:gd name="T121" fmla="*/ 509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8">
                <a:moveTo>
                  <a:pt x="986" y="477"/>
                </a:moveTo>
                <a:lnTo>
                  <a:pt x="953" y="477"/>
                </a:lnTo>
                <a:lnTo>
                  <a:pt x="953" y="477"/>
                </a:lnTo>
                <a:lnTo>
                  <a:pt x="951" y="456"/>
                </a:lnTo>
                <a:lnTo>
                  <a:pt x="947" y="437"/>
                </a:lnTo>
                <a:lnTo>
                  <a:pt x="944" y="416"/>
                </a:lnTo>
                <a:lnTo>
                  <a:pt x="939" y="397"/>
                </a:lnTo>
                <a:lnTo>
                  <a:pt x="934" y="378"/>
                </a:lnTo>
                <a:lnTo>
                  <a:pt x="927" y="358"/>
                </a:lnTo>
                <a:lnTo>
                  <a:pt x="921" y="340"/>
                </a:lnTo>
                <a:lnTo>
                  <a:pt x="912" y="322"/>
                </a:lnTo>
                <a:lnTo>
                  <a:pt x="903" y="305"/>
                </a:lnTo>
                <a:lnTo>
                  <a:pt x="895" y="288"/>
                </a:lnTo>
                <a:lnTo>
                  <a:pt x="884" y="270"/>
                </a:lnTo>
                <a:lnTo>
                  <a:pt x="873" y="254"/>
                </a:lnTo>
                <a:lnTo>
                  <a:pt x="862" y="238"/>
                </a:lnTo>
                <a:lnTo>
                  <a:pt x="850" y="223"/>
                </a:lnTo>
                <a:lnTo>
                  <a:pt x="837" y="208"/>
                </a:lnTo>
                <a:lnTo>
                  <a:pt x="823" y="194"/>
                </a:lnTo>
                <a:lnTo>
                  <a:pt x="809" y="181"/>
                </a:lnTo>
                <a:lnTo>
                  <a:pt x="795" y="168"/>
                </a:lnTo>
                <a:lnTo>
                  <a:pt x="779" y="156"/>
                </a:lnTo>
                <a:lnTo>
                  <a:pt x="764" y="145"/>
                </a:lnTo>
                <a:lnTo>
                  <a:pt x="748" y="133"/>
                </a:lnTo>
                <a:lnTo>
                  <a:pt x="731" y="123"/>
                </a:lnTo>
                <a:lnTo>
                  <a:pt x="714" y="114"/>
                </a:lnTo>
                <a:lnTo>
                  <a:pt x="695" y="105"/>
                </a:lnTo>
                <a:lnTo>
                  <a:pt x="678" y="98"/>
                </a:lnTo>
                <a:lnTo>
                  <a:pt x="659" y="90"/>
                </a:lnTo>
                <a:lnTo>
                  <a:pt x="641" y="84"/>
                </a:lnTo>
                <a:lnTo>
                  <a:pt x="621" y="78"/>
                </a:lnTo>
                <a:lnTo>
                  <a:pt x="601" y="74"/>
                </a:lnTo>
                <a:lnTo>
                  <a:pt x="582" y="70"/>
                </a:lnTo>
                <a:lnTo>
                  <a:pt x="561" y="68"/>
                </a:lnTo>
                <a:lnTo>
                  <a:pt x="541" y="65"/>
                </a:lnTo>
                <a:lnTo>
                  <a:pt x="541" y="32"/>
                </a:lnTo>
                <a:lnTo>
                  <a:pt x="541" y="32"/>
                </a:lnTo>
                <a:lnTo>
                  <a:pt x="540" y="26"/>
                </a:lnTo>
                <a:lnTo>
                  <a:pt x="539" y="19"/>
                </a:lnTo>
                <a:lnTo>
                  <a:pt x="535" y="14"/>
                </a:lnTo>
                <a:lnTo>
                  <a:pt x="531" y="10"/>
                </a:lnTo>
                <a:lnTo>
                  <a:pt x="527" y="5"/>
                </a:lnTo>
                <a:lnTo>
                  <a:pt x="522" y="2"/>
                </a:lnTo>
                <a:lnTo>
                  <a:pt x="515" y="1"/>
                </a:lnTo>
                <a:lnTo>
                  <a:pt x="509" y="0"/>
                </a:lnTo>
                <a:lnTo>
                  <a:pt x="509" y="0"/>
                </a:lnTo>
                <a:lnTo>
                  <a:pt x="502" y="1"/>
                </a:lnTo>
                <a:lnTo>
                  <a:pt x="497" y="2"/>
                </a:lnTo>
                <a:lnTo>
                  <a:pt x="491" y="5"/>
                </a:lnTo>
                <a:lnTo>
                  <a:pt x="486" y="10"/>
                </a:lnTo>
                <a:lnTo>
                  <a:pt x="483" y="14"/>
                </a:lnTo>
                <a:lnTo>
                  <a:pt x="480" y="19"/>
                </a:lnTo>
                <a:lnTo>
                  <a:pt x="478" y="26"/>
                </a:lnTo>
                <a:lnTo>
                  <a:pt x="478" y="32"/>
                </a:lnTo>
                <a:lnTo>
                  <a:pt x="478" y="65"/>
                </a:lnTo>
                <a:lnTo>
                  <a:pt x="478" y="65"/>
                </a:lnTo>
                <a:lnTo>
                  <a:pt x="457" y="68"/>
                </a:lnTo>
                <a:lnTo>
                  <a:pt x="437" y="70"/>
                </a:lnTo>
                <a:lnTo>
                  <a:pt x="416" y="74"/>
                </a:lnTo>
                <a:lnTo>
                  <a:pt x="397" y="78"/>
                </a:lnTo>
                <a:lnTo>
                  <a:pt x="378" y="84"/>
                </a:lnTo>
                <a:lnTo>
                  <a:pt x="358" y="90"/>
                </a:lnTo>
                <a:lnTo>
                  <a:pt x="340" y="98"/>
                </a:lnTo>
                <a:lnTo>
                  <a:pt x="322" y="105"/>
                </a:lnTo>
                <a:lnTo>
                  <a:pt x="305" y="114"/>
                </a:lnTo>
                <a:lnTo>
                  <a:pt x="288" y="123"/>
                </a:lnTo>
                <a:lnTo>
                  <a:pt x="270" y="133"/>
                </a:lnTo>
                <a:lnTo>
                  <a:pt x="254" y="145"/>
                </a:lnTo>
                <a:lnTo>
                  <a:pt x="238" y="156"/>
                </a:lnTo>
                <a:lnTo>
                  <a:pt x="223" y="168"/>
                </a:lnTo>
                <a:lnTo>
                  <a:pt x="208" y="181"/>
                </a:lnTo>
                <a:lnTo>
                  <a:pt x="194" y="194"/>
                </a:lnTo>
                <a:lnTo>
                  <a:pt x="181" y="208"/>
                </a:lnTo>
                <a:lnTo>
                  <a:pt x="169" y="223"/>
                </a:lnTo>
                <a:lnTo>
                  <a:pt x="156" y="238"/>
                </a:lnTo>
                <a:lnTo>
                  <a:pt x="145" y="254"/>
                </a:lnTo>
                <a:lnTo>
                  <a:pt x="133" y="270"/>
                </a:lnTo>
                <a:lnTo>
                  <a:pt x="123" y="288"/>
                </a:lnTo>
                <a:lnTo>
                  <a:pt x="114" y="305"/>
                </a:lnTo>
                <a:lnTo>
                  <a:pt x="105" y="322"/>
                </a:lnTo>
                <a:lnTo>
                  <a:pt x="98" y="340"/>
                </a:lnTo>
                <a:lnTo>
                  <a:pt x="90" y="358"/>
                </a:lnTo>
                <a:lnTo>
                  <a:pt x="84" y="378"/>
                </a:lnTo>
                <a:lnTo>
                  <a:pt x="78" y="397"/>
                </a:lnTo>
                <a:lnTo>
                  <a:pt x="74" y="416"/>
                </a:lnTo>
                <a:lnTo>
                  <a:pt x="70" y="437"/>
                </a:lnTo>
                <a:lnTo>
                  <a:pt x="68" y="456"/>
                </a:lnTo>
                <a:lnTo>
                  <a:pt x="66" y="477"/>
                </a:lnTo>
                <a:lnTo>
                  <a:pt x="32" y="477"/>
                </a:lnTo>
                <a:lnTo>
                  <a:pt x="32" y="477"/>
                </a:lnTo>
                <a:lnTo>
                  <a:pt x="26" y="477"/>
                </a:lnTo>
                <a:lnTo>
                  <a:pt x="19" y="480"/>
                </a:lnTo>
                <a:lnTo>
                  <a:pt x="14" y="483"/>
                </a:lnTo>
                <a:lnTo>
                  <a:pt x="10" y="486"/>
                </a:lnTo>
                <a:lnTo>
                  <a:pt x="5" y="491"/>
                </a:lnTo>
                <a:lnTo>
                  <a:pt x="2" y="497"/>
                </a:lnTo>
                <a:lnTo>
                  <a:pt x="1" y="502"/>
                </a:lnTo>
                <a:lnTo>
                  <a:pt x="0" y="509"/>
                </a:lnTo>
                <a:lnTo>
                  <a:pt x="0" y="509"/>
                </a:lnTo>
                <a:lnTo>
                  <a:pt x="1" y="515"/>
                </a:lnTo>
                <a:lnTo>
                  <a:pt x="2" y="521"/>
                </a:lnTo>
                <a:lnTo>
                  <a:pt x="5" y="527"/>
                </a:lnTo>
                <a:lnTo>
                  <a:pt x="10" y="531"/>
                </a:lnTo>
                <a:lnTo>
                  <a:pt x="14" y="535"/>
                </a:lnTo>
                <a:lnTo>
                  <a:pt x="19" y="539"/>
                </a:lnTo>
                <a:lnTo>
                  <a:pt x="26" y="540"/>
                </a:lnTo>
                <a:lnTo>
                  <a:pt x="32" y="541"/>
                </a:lnTo>
                <a:lnTo>
                  <a:pt x="66" y="541"/>
                </a:lnTo>
                <a:lnTo>
                  <a:pt x="66" y="541"/>
                </a:lnTo>
                <a:lnTo>
                  <a:pt x="68" y="561"/>
                </a:lnTo>
                <a:lnTo>
                  <a:pt x="70" y="582"/>
                </a:lnTo>
                <a:lnTo>
                  <a:pt x="74" y="601"/>
                </a:lnTo>
                <a:lnTo>
                  <a:pt x="78" y="621"/>
                </a:lnTo>
                <a:lnTo>
                  <a:pt x="84" y="641"/>
                </a:lnTo>
                <a:lnTo>
                  <a:pt x="90" y="659"/>
                </a:lnTo>
                <a:lnTo>
                  <a:pt x="98" y="678"/>
                </a:lnTo>
                <a:lnTo>
                  <a:pt x="105" y="695"/>
                </a:lnTo>
                <a:lnTo>
                  <a:pt x="114" y="713"/>
                </a:lnTo>
                <a:lnTo>
                  <a:pt x="123" y="731"/>
                </a:lnTo>
                <a:lnTo>
                  <a:pt x="133" y="748"/>
                </a:lnTo>
                <a:lnTo>
                  <a:pt x="145" y="764"/>
                </a:lnTo>
                <a:lnTo>
                  <a:pt x="156" y="779"/>
                </a:lnTo>
                <a:lnTo>
                  <a:pt x="169" y="795"/>
                </a:lnTo>
                <a:lnTo>
                  <a:pt x="181" y="809"/>
                </a:lnTo>
                <a:lnTo>
                  <a:pt x="194" y="823"/>
                </a:lnTo>
                <a:lnTo>
                  <a:pt x="208" y="837"/>
                </a:lnTo>
                <a:lnTo>
                  <a:pt x="223" y="850"/>
                </a:lnTo>
                <a:lnTo>
                  <a:pt x="238" y="862"/>
                </a:lnTo>
                <a:lnTo>
                  <a:pt x="254" y="873"/>
                </a:lnTo>
                <a:lnTo>
                  <a:pt x="270" y="884"/>
                </a:lnTo>
                <a:lnTo>
                  <a:pt x="288" y="895"/>
                </a:lnTo>
                <a:lnTo>
                  <a:pt x="305" y="903"/>
                </a:lnTo>
                <a:lnTo>
                  <a:pt x="322" y="912"/>
                </a:lnTo>
                <a:lnTo>
                  <a:pt x="340" y="921"/>
                </a:lnTo>
                <a:lnTo>
                  <a:pt x="358" y="927"/>
                </a:lnTo>
                <a:lnTo>
                  <a:pt x="378" y="933"/>
                </a:lnTo>
                <a:lnTo>
                  <a:pt x="397" y="939"/>
                </a:lnTo>
                <a:lnTo>
                  <a:pt x="416" y="944"/>
                </a:lnTo>
                <a:lnTo>
                  <a:pt x="437" y="947"/>
                </a:lnTo>
                <a:lnTo>
                  <a:pt x="457" y="951"/>
                </a:lnTo>
                <a:lnTo>
                  <a:pt x="478" y="953"/>
                </a:lnTo>
                <a:lnTo>
                  <a:pt x="478" y="986"/>
                </a:lnTo>
                <a:lnTo>
                  <a:pt x="478" y="986"/>
                </a:lnTo>
                <a:lnTo>
                  <a:pt x="478" y="992"/>
                </a:lnTo>
                <a:lnTo>
                  <a:pt x="480" y="998"/>
                </a:lnTo>
                <a:lnTo>
                  <a:pt x="483" y="1003"/>
                </a:lnTo>
                <a:lnTo>
                  <a:pt x="486" y="1009"/>
                </a:lnTo>
                <a:lnTo>
                  <a:pt x="491" y="1012"/>
                </a:lnTo>
                <a:lnTo>
                  <a:pt x="497" y="1015"/>
                </a:lnTo>
                <a:lnTo>
                  <a:pt x="502" y="1017"/>
                </a:lnTo>
                <a:lnTo>
                  <a:pt x="509" y="1018"/>
                </a:lnTo>
                <a:lnTo>
                  <a:pt x="509" y="1018"/>
                </a:lnTo>
                <a:lnTo>
                  <a:pt x="515" y="1017"/>
                </a:lnTo>
                <a:lnTo>
                  <a:pt x="522" y="1015"/>
                </a:lnTo>
                <a:lnTo>
                  <a:pt x="527" y="1012"/>
                </a:lnTo>
                <a:lnTo>
                  <a:pt x="531" y="1009"/>
                </a:lnTo>
                <a:lnTo>
                  <a:pt x="535" y="1003"/>
                </a:lnTo>
                <a:lnTo>
                  <a:pt x="539" y="998"/>
                </a:lnTo>
                <a:lnTo>
                  <a:pt x="540" y="992"/>
                </a:lnTo>
                <a:lnTo>
                  <a:pt x="541" y="986"/>
                </a:lnTo>
                <a:lnTo>
                  <a:pt x="541" y="953"/>
                </a:lnTo>
                <a:lnTo>
                  <a:pt x="541" y="953"/>
                </a:lnTo>
                <a:lnTo>
                  <a:pt x="561" y="951"/>
                </a:lnTo>
                <a:lnTo>
                  <a:pt x="582" y="947"/>
                </a:lnTo>
                <a:lnTo>
                  <a:pt x="601" y="944"/>
                </a:lnTo>
                <a:lnTo>
                  <a:pt x="621" y="939"/>
                </a:lnTo>
                <a:lnTo>
                  <a:pt x="641" y="933"/>
                </a:lnTo>
                <a:lnTo>
                  <a:pt x="659" y="927"/>
                </a:lnTo>
                <a:lnTo>
                  <a:pt x="678" y="921"/>
                </a:lnTo>
                <a:lnTo>
                  <a:pt x="695" y="912"/>
                </a:lnTo>
                <a:lnTo>
                  <a:pt x="714" y="903"/>
                </a:lnTo>
                <a:lnTo>
                  <a:pt x="731" y="895"/>
                </a:lnTo>
                <a:lnTo>
                  <a:pt x="748" y="884"/>
                </a:lnTo>
                <a:lnTo>
                  <a:pt x="764" y="873"/>
                </a:lnTo>
                <a:lnTo>
                  <a:pt x="779" y="862"/>
                </a:lnTo>
                <a:lnTo>
                  <a:pt x="795" y="850"/>
                </a:lnTo>
                <a:lnTo>
                  <a:pt x="809" y="837"/>
                </a:lnTo>
                <a:lnTo>
                  <a:pt x="823" y="823"/>
                </a:lnTo>
                <a:lnTo>
                  <a:pt x="837" y="809"/>
                </a:lnTo>
                <a:lnTo>
                  <a:pt x="850" y="795"/>
                </a:lnTo>
                <a:lnTo>
                  <a:pt x="862" y="779"/>
                </a:lnTo>
                <a:lnTo>
                  <a:pt x="873" y="764"/>
                </a:lnTo>
                <a:lnTo>
                  <a:pt x="884" y="748"/>
                </a:lnTo>
                <a:lnTo>
                  <a:pt x="895" y="731"/>
                </a:lnTo>
                <a:lnTo>
                  <a:pt x="903" y="713"/>
                </a:lnTo>
                <a:lnTo>
                  <a:pt x="912" y="695"/>
                </a:lnTo>
                <a:lnTo>
                  <a:pt x="921" y="678"/>
                </a:lnTo>
                <a:lnTo>
                  <a:pt x="927" y="659"/>
                </a:lnTo>
                <a:lnTo>
                  <a:pt x="934" y="641"/>
                </a:lnTo>
                <a:lnTo>
                  <a:pt x="939" y="621"/>
                </a:lnTo>
                <a:lnTo>
                  <a:pt x="944" y="601"/>
                </a:lnTo>
                <a:lnTo>
                  <a:pt x="947" y="582"/>
                </a:lnTo>
                <a:lnTo>
                  <a:pt x="951" y="561"/>
                </a:lnTo>
                <a:lnTo>
                  <a:pt x="953" y="541"/>
                </a:lnTo>
                <a:lnTo>
                  <a:pt x="986" y="541"/>
                </a:lnTo>
                <a:lnTo>
                  <a:pt x="986" y="541"/>
                </a:lnTo>
                <a:lnTo>
                  <a:pt x="993" y="540"/>
                </a:lnTo>
                <a:lnTo>
                  <a:pt x="998" y="539"/>
                </a:lnTo>
                <a:lnTo>
                  <a:pt x="1003" y="535"/>
                </a:lnTo>
                <a:lnTo>
                  <a:pt x="1009" y="531"/>
                </a:lnTo>
                <a:lnTo>
                  <a:pt x="1012" y="527"/>
                </a:lnTo>
                <a:lnTo>
                  <a:pt x="1015" y="521"/>
                </a:lnTo>
                <a:lnTo>
                  <a:pt x="1017" y="515"/>
                </a:lnTo>
                <a:lnTo>
                  <a:pt x="1018" y="509"/>
                </a:lnTo>
                <a:lnTo>
                  <a:pt x="1018" y="509"/>
                </a:lnTo>
                <a:lnTo>
                  <a:pt x="1017" y="502"/>
                </a:lnTo>
                <a:lnTo>
                  <a:pt x="1015" y="497"/>
                </a:lnTo>
                <a:lnTo>
                  <a:pt x="1012" y="491"/>
                </a:lnTo>
                <a:lnTo>
                  <a:pt x="1009" y="486"/>
                </a:lnTo>
                <a:lnTo>
                  <a:pt x="1003" y="483"/>
                </a:lnTo>
                <a:lnTo>
                  <a:pt x="998" y="480"/>
                </a:lnTo>
                <a:lnTo>
                  <a:pt x="993" y="477"/>
                </a:lnTo>
                <a:lnTo>
                  <a:pt x="986" y="477"/>
                </a:lnTo>
                <a:lnTo>
                  <a:pt x="986" y="477"/>
                </a:lnTo>
                <a:close/>
                <a:moveTo>
                  <a:pt x="827" y="541"/>
                </a:moveTo>
                <a:lnTo>
                  <a:pt x="888" y="541"/>
                </a:lnTo>
                <a:lnTo>
                  <a:pt x="888" y="541"/>
                </a:lnTo>
                <a:lnTo>
                  <a:pt x="887" y="558"/>
                </a:lnTo>
                <a:lnTo>
                  <a:pt x="884" y="575"/>
                </a:lnTo>
                <a:lnTo>
                  <a:pt x="881" y="591"/>
                </a:lnTo>
                <a:lnTo>
                  <a:pt x="877" y="608"/>
                </a:lnTo>
                <a:lnTo>
                  <a:pt x="872" y="624"/>
                </a:lnTo>
                <a:lnTo>
                  <a:pt x="867" y="641"/>
                </a:lnTo>
                <a:lnTo>
                  <a:pt x="861" y="656"/>
                </a:lnTo>
                <a:lnTo>
                  <a:pt x="854" y="671"/>
                </a:lnTo>
                <a:lnTo>
                  <a:pt x="847" y="686"/>
                </a:lnTo>
                <a:lnTo>
                  <a:pt x="839" y="701"/>
                </a:lnTo>
                <a:lnTo>
                  <a:pt x="831" y="715"/>
                </a:lnTo>
                <a:lnTo>
                  <a:pt x="821" y="729"/>
                </a:lnTo>
                <a:lnTo>
                  <a:pt x="811" y="741"/>
                </a:lnTo>
                <a:lnTo>
                  <a:pt x="800" y="754"/>
                </a:lnTo>
                <a:lnTo>
                  <a:pt x="790" y="766"/>
                </a:lnTo>
                <a:lnTo>
                  <a:pt x="778" y="778"/>
                </a:lnTo>
                <a:lnTo>
                  <a:pt x="766" y="790"/>
                </a:lnTo>
                <a:lnTo>
                  <a:pt x="754" y="800"/>
                </a:lnTo>
                <a:lnTo>
                  <a:pt x="741" y="811"/>
                </a:lnTo>
                <a:lnTo>
                  <a:pt x="729" y="821"/>
                </a:lnTo>
                <a:lnTo>
                  <a:pt x="715" y="830"/>
                </a:lnTo>
                <a:lnTo>
                  <a:pt x="701" y="839"/>
                </a:lnTo>
                <a:lnTo>
                  <a:pt x="686" y="847"/>
                </a:lnTo>
                <a:lnTo>
                  <a:pt x="671" y="854"/>
                </a:lnTo>
                <a:lnTo>
                  <a:pt x="656" y="860"/>
                </a:lnTo>
                <a:lnTo>
                  <a:pt x="641" y="867"/>
                </a:lnTo>
                <a:lnTo>
                  <a:pt x="625" y="872"/>
                </a:lnTo>
                <a:lnTo>
                  <a:pt x="608" y="877"/>
                </a:lnTo>
                <a:lnTo>
                  <a:pt x="591" y="881"/>
                </a:lnTo>
                <a:lnTo>
                  <a:pt x="575" y="884"/>
                </a:lnTo>
                <a:lnTo>
                  <a:pt x="558" y="887"/>
                </a:lnTo>
                <a:lnTo>
                  <a:pt x="541" y="888"/>
                </a:lnTo>
                <a:lnTo>
                  <a:pt x="541" y="827"/>
                </a:lnTo>
                <a:lnTo>
                  <a:pt x="541" y="827"/>
                </a:lnTo>
                <a:lnTo>
                  <a:pt x="540" y="821"/>
                </a:lnTo>
                <a:lnTo>
                  <a:pt x="539" y="814"/>
                </a:lnTo>
                <a:lnTo>
                  <a:pt x="535" y="809"/>
                </a:lnTo>
                <a:lnTo>
                  <a:pt x="531" y="805"/>
                </a:lnTo>
                <a:lnTo>
                  <a:pt x="527" y="800"/>
                </a:lnTo>
                <a:lnTo>
                  <a:pt x="522" y="797"/>
                </a:lnTo>
                <a:lnTo>
                  <a:pt x="515" y="796"/>
                </a:lnTo>
                <a:lnTo>
                  <a:pt x="509" y="795"/>
                </a:lnTo>
                <a:lnTo>
                  <a:pt x="509" y="795"/>
                </a:lnTo>
                <a:lnTo>
                  <a:pt x="502" y="796"/>
                </a:lnTo>
                <a:lnTo>
                  <a:pt x="497" y="797"/>
                </a:lnTo>
                <a:lnTo>
                  <a:pt x="491" y="800"/>
                </a:lnTo>
                <a:lnTo>
                  <a:pt x="486" y="805"/>
                </a:lnTo>
                <a:lnTo>
                  <a:pt x="483" y="809"/>
                </a:lnTo>
                <a:lnTo>
                  <a:pt x="480" y="814"/>
                </a:lnTo>
                <a:lnTo>
                  <a:pt x="478" y="821"/>
                </a:lnTo>
                <a:lnTo>
                  <a:pt x="478" y="827"/>
                </a:lnTo>
                <a:lnTo>
                  <a:pt x="478" y="888"/>
                </a:lnTo>
                <a:lnTo>
                  <a:pt x="478" y="888"/>
                </a:lnTo>
                <a:lnTo>
                  <a:pt x="460" y="887"/>
                </a:lnTo>
                <a:lnTo>
                  <a:pt x="443" y="884"/>
                </a:lnTo>
                <a:lnTo>
                  <a:pt x="426" y="881"/>
                </a:lnTo>
                <a:lnTo>
                  <a:pt x="410" y="877"/>
                </a:lnTo>
                <a:lnTo>
                  <a:pt x="394" y="872"/>
                </a:lnTo>
                <a:lnTo>
                  <a:pt x="378" y="867"/>
                </a:lnTo>
                <a:lnTo>
                  <a:pt x="362" y="860"/>
                </a:lnTo>
                <a:lnTo>
                  <a:pt x="347" y="854"/>
                </a:lnTo>
                <a:lnTo>
                  <a:pt x="332" y="847"/>
                </a:lnTo>
                <a:lnTo>
                  <a:pt x="318" y="839"/>
                </a:lnTo>
                <a:lnTo>
                  <a:pt x="304" y="830"/>
                </a:lnTo>
                <a:lnTo>
                  <a:pt x="290" y="821"/>
                </a:lnTo>
                <a:lnTo>
                  <a:pt x="277" y="811"/>
                </a:lnTo>
                <a:lnTo>
                  <a:pt x="264" y="800"/>
                </a:lnTo>
                <a:lnTo>
                  <a:pt x="251" y="790"/>
                </a:lnTo>
                <a:lnTo>
                  <a:pt x="239" y="778"/>
                </a:lnTo>
                <a:lnTo>
                  <a:pt x="228" y="766"/>
                </a:lnTo>
                <a:lnTo>
                  <a:pt x="217" y="754"/>
                </a:lnTo>
                <a:lnTo>
                  <a:pt x="207" y="741"/>
                </a:lnTo>
                <a:lnTo>
                  <a:pt x="197" y="729"/>
                </a:lnTo>
                <a:lnTo>
                  <a:pt x="188" y="715"/>
                </a:lnTo>
                <a:lnTo>
                  <a:pt x="179" y="701"/>
                </a:lnTo>
                <a:lnTo>
                  <a:pt x="171" y="686"/>
                </a:lnTo>
                <a:lnTo>
                  <a:pt x="164" y="671"/>
                </a:lnTo>
                <a:lnTo>
                  <a:pt x="157" y="656"/>
                </a:lnTo>
                <a:lnTo>
                  <a:pt x="151" y="641"/>
                </a:lnTo>
                <a:lnTo>
                  <a:pt x="145" y="624"/>
                </a:lnTo>
                <a:lnTo>
                  <a:pt x="141" y="608"/>
                </a:lnTo>
                <a:lnTo>
                  <a:pt x="136" y="591"/>
                </a:lnTo>
                <a:lnTo>
                  <a:pt x="133" y="575"/>
                </a:lnTo>
                <a:lnTo>
                  <a:pt x="131" y="558"/>
                </a:lnTo>
                <a:lnTo>
                  <a:pt x="129" y="541"/>
                </a:lnTo>
                <a:lnTo>
                  <a:pt x="191" y="541"/>
                </a:lnTo>
                <a:lnTo>
                  <a:pt x="191" y="541"/>
                </a:lnTo>
                <a:lnTo>
                  <a:pt x="197" y="540"/>
                </a:lnTo>
                <a:lnTo>
                  <a:pt x="203" y="539"/>
                </a:lnTo>
                <a:lnTo>
                  <a:pt x="208" y="535"/>
                </a:lnTo>
                <a:lnTo>
                  <a:pt x="214" y="531"/>
                </a:lnTo>
                <a:lnTo>
                  <a:pt x="217" y="527"/>
                </a:lnTo>
                <a:lnTo>
                  <a:pt x="220" y="521"/>
                </a:lnTo>
                <a:lnTo>
                  <a:pt x="222" y="515"/>
                </a:lnTo>
                <a:lnTo>
                  <a:pt x="222" y="509"/>
                </a:lnTo>
                <a:lnTo>
                  <a:pt x="222" y="509"/>
                </a:lnTo>
                <a:lnTo>
                  <a:pt x="222" y="502"/>
                </a:lnTo>
                <a:lnTo>
                  <a:pt x="220" y="497"/>
                </a:lnTo>
                <a:lnTo>
                  <a:pt x="217" y="491"/>
                </a:lnTo>
                <a:lnTo>
                  <a:pt x="214" y="486"/>
                </a:lnTo>
                <a:lnTo>
                  <a:pt x="208" y="483"/>
                </a:lnTo>
                <a:lnTo>
                  <a:pt x="203" y="480"/>
                </a:lnTo>
                <a:lnTo>
                  <a:pt x="197" y="477"/>
                </a:lnTo>
                <a:lnTo>
                  <a:pt x="191" y="477"/>
                </a:lnTo>
                <a:lnTo>
                  <a:pt x="129" y="477"/>
                </a:lnTo>
                <a:lnTo>
                  <a:pt x="129" y="477"/>
                </a:lnTo>
                <a:lnTo>
                  <a:pt x="131" y="460"/>
                </a:lnTo>
                <a:lnTo>
                  <a:pt x="133" y="443"/>
                </a:lnTo>
                <a:lnTo>
                  <a:pt x="136" y="426"/>
                </a:lnTo>
                <a:lnTo>
                  <a:pt x="141" y="410"/>
                </a:lnTo>
                <a:lnTo>
                  <a:pt x="145" y="394"/>
                </a:lnTo>
                <a:lnTo>
                  <a:pt x="151" y="378"/>
                </a:lnTo>
                <a:lnTo>
                  <a:pt x="157" y="362"/>
                </a:lnTo>
                <a:lnTo>
                  <a:pt x="164" y="347"/>
                </a:lnTo>
                <a:lnTo>
                  <a:pt x="171" y="332"/>
                </a:lnTo>
                <a:lnTo>
                  <a:pt x="179" y="318"/>
                </a:lnTo>
                <a:lnTo>
                  <a:pt x="188" y="304"/>
                </a:lnTo>
                <a:lnTo>
                  <a:pt x="197" y="290"/>
                </a:lnTo>
                <a:lnTo>
                  <a:pt x="207" y="277"/>
                </a:lnTo>
                <a:lnTo>
                  <a:pt x="217" y="264"/>
                </a:lnTo>
                <a:lnTo>
                  <a:pt x="228" y="251"/>
                </a:lnTo>
                <a:lnTo>
                  <a:pt x="239" y="239"/>
                </a:lnTo>
                <a:lnTo>
                  <a:pt x="251" y="227"/>
                </a:lnTo>
                <a:lnTo>
                  <a:pt x="264" y="217"/>
                </a:lnTo>
                <a:lnTo>
                  <a:pt x="277" y="207"/>
                </a:lnTo>
                <a:lnTo>
                  <a:pt x="290" y="197"/>
                </a:lnTo>
                <a:lnTo>
                  <a:pt x="304" y="188"/>
                </a:lnTo>
                <a:lnTo>
                  <a:pt x="318" y="179"/>
                </a:lnTo>
                <a:lnTo>
                  <a:pt x="332" y="171"/>
                </a:lnTo>
                <a:lnTo>
                  <a:pt x="347" y="164"/>
                </a:lnTo>
                <a:lnTo>
                  <a:pt x="362" y="157"/>
                </a:lnTo>
                <a:lnTo>
                  <a:pt x="378" y="151"/>
                </a:lnTo>
                <a:lnTo>
                  <a:pt x="394" y="145"/>
                </a:lnTo>
                <a:lnTo>
                  <a:pt x="410" y="141"/>
                </a:lnTo>
                <a:lnTo>
                  <a:pt x="426" y="136"/>
                </a:lnTo>
                <a:lnTo>
                  <a:pt x="443" y="133"/>
                </a:lnTo>
                <a:lnTo>
                  <a:pt x="460" y="131"/>
                </a:lnTo>
                <a:lnTo>
                  <a:pt x="478" y="129"/>
                </a:lnTo>
                <a:lnTo>
                  <a:pt x="478" y="191"/>
                </a:lnTo>
                <a:lnTo>
                  <a:pt x="478" y="191"/>
                </a:lnTo>
                <a:lnTo>
                  <a:pt x="478" y="197"/>
                </a:lnTo>
                <a:lnTo>
                  <a:pt x="480" y="203"/>
                </a:lnTo>
                <a:lnTo>
                  <a:pt x="483" y="208"/>
                </a:lnTo>
                <a:lnTo>
                  <a:pt x="486" y="214"/>
                </a:lnTo>
                <a:lnTo>
                  <a:pt x="491" y="217"/>
                </a:lnTo>
                <a:lnTo>
                  <a:pt x="497" y="220"/>
                </a:lnTo>
                <a:lnTo>
                  <a:pt x="502" y="222"/>
                </a:lnTo>
                <a:lnTo>
                  <a:pt x="509" y="222"/>
                </a:lnTo>
                <a:lnTo>
                  <a:pt x="509" y="222"/>
                </a:lnTo>
                <a:lnTo>
                  <a:pt x="515" y="222"/>
                </a:lnTo>
                <a:lnTo>
                  <a:pt x="522" y="220"/>
                </a:lnTo>
                <a:lnTo>
                  <a:pt x="527" y="217"/>
                </a:lnTo>
                <a:lnTo>
                  <a:pt x="531" y="214"/>
                </a:lnTo>
                <a:lnTo>
                  <a:pt x="535" y="208"/>
                </a:lnTo>
                <a:lnTo>
                  <a:pt x="539" y="203"/>
                </a:lnTo>
                <a:lnTo>
                  <a:pt x="540" y="197"/>
                </a:lnTo>
                <a:lnTo>
                  <a:pt x="541" y="191"/>
                </a:lnTo>
                <a:lnTo>
                  <a:pt x="541" y="129"/>
                </a:lnTo>
                <a:lnTo>
                  <a:pt x="541" y="129"/>
                </a:lnTo>
                <a:lnTo>
                  <a:pt x="558" y="131"/>
                </a:lnTo>
                <a:lnTo>
                  <a:pt x="575" y="133"/>
                </a:lnTo>
                <a:lnTo>
                  <a:pt x="591" y="136"/>
                </a:lnTo>
                <a:lnTo>
                  <a:pt x="608" y="141"/>
                </a:lnTo>
                <a:lnTo>
                  <a:pt x="625" y="145"/>
                </a:lnTo>
                <a:lnTo>
                  <a:pt x="641" y="151"/>
                </a:lnTo>
                <a:lnTo>
                  <a:pt x="656" y="157"/>
                </a:lnTo>
                <a:lnTo>
                  <a:pt x="671" y="164"/>
                </a:lnTo>
                <a:lnTo>
                  <a:pt x="686" y="171"/>
                </a:lnTo>
                <a:lnTo>
                  <a:pt x="701" y="179"/>
                </a:lnTo>
                <a:lnTo>
                  <a:pt x="715" y="188"/>
                </a:lnTo>
                <a:lnTo>
                  <a:pt x="729" y="197"/>
                </a:lnTo>
                <a:lnTo>
                  <a:pt x="741" y="207"/>
                </a:lnTo>
                <a:lnTo>
                  <a:pt x="754" y="217"/>
                </a:lnTo>
                <a:lnTo>
                  <a:pt x="766" y="227"/>
                </a:lnTo>
                <a:lnTo>
                  <a:pt x="778" y="239"/>
                </a:lnTo>
                <a:lnTo>
                  <a:pt x="790" y="251"/>
                </a:lnTo>
                <a:lnTo>
                  <a:pt x="800" y="264"/>
                </a:lnTo>
                <a:lnTo>
                  <a:pt x="811" y="277"/>
                </a:lnTo>
                <a:lnTo>
                  <a:pt x="821" y="290"/>
                </a:lnTo>
                <a:lnTo>
                  <a:pt x="831" y="304"/>
                </a:lnTo>
                <a:lnTo>
                  <a:pt x="839" y="318"/>
                </a:lnTo>
                <a:lnTo>
                  <a:pt x="847" y="332"/>
                </a:lnTo>
                <a:lnTo>
                  <a:pt x="854" y="347"/>
                </a:lnTo>
                <a:lnTo>
                  <a:pt x="861" y="362"/>
                </a:lnTo>
                <a:lnTo>
                  <a:pt x="867" y="378"/>
                </a:lnTo>
                <a:lnTo>
                  <a:pt x="872" y="394"/>
                </a:lnTo>
                <a:lnTo>
                  <a:pt x="877" y="410"/>
                </a:lnTo>
                <a:lnTo>
                  <a:pt x="881" y="426"/>
                </a:lnTo>
                <a:lnTo>
                  <a:pt x="884" y="443"/>
                </a:lnTo>
                <a:lnTo>
                  <a:pt x="887" y="460"/>
                </a:lnTo>
                <a:lnTo>
                  <a:pt x="888" y="477"/>
                </a:lnTo>
                <a:lnTo>
                  <a:pt x="827" y="477"/>
                </a:lnTo>
                <a:lnTo>
                  <a:pt x="827" y="477"/>
                </a:lnTo>
                <a:lnTo>
                  <a:pt x="821" y="477"/>
                </a:lnTo>
                <a:lnTo>
                  <a:pt x="814" y="480"/>
                </a:lnTo>
                <a:lnTo>
                  <a:pt x="809" y="483"/>
                </a:lnTo>
                <a:lnTo>
                  <a:pt x="805" y="486"/>
                </a:lnTo>
                <a:lnTo>
                  <a:pt x="800" y="491"/>
                </a:lnTo>
                <a:lnTo>
                  <a:pt x="797" y="497"/>
                </a:lnTo>
                <a:lnTo>
                  <a:pt x="796" y="502"/>
                </a:lnTo>
                <a:lnTo>
                  <a:pt x="795" y="509"/>
                </a:lnTo>
                <a:lnTo>
                  <a:pt x="795" y="509"/>
                </a:lnTo>
                <a:lnTo>
                  <a:pt x="796" y="515"/>
                </a:lnTo>
                <a:lnTo>
                  <a:pt x="797" y="521"/>
                </a:lnTo>
                <a:lnTo>
                  <a:pt x="800" y="527"/>
                </a:lnTo>
                <a:lnTo>
                  <a:pt x="805" y="531"/>
                </a:lnTo>
                <a:lnTo>
                  <a:pt x="809" y="535"/>
                </a:lnTo>
                <a:lnTo>
                  <a:pt x="814" y="539"/>
                </a:lnTo>
                <a:lnTo>
                  <a:pt x="821" y="540"/>
                </a:lnTo>
                <a:lnTo>
                  <a:pt x="827" y="541"/>
                </a:lnTo>
                <a:lnTo>
                  <a:pt x="827" y="541"/>
                </a:lnTo>
                <a:close/>
                <a:moveTo>
                  <a:pt x="604" y="509"/>
                </a:moveTo>
                <a:lnTo>
                  <a:pt x="604" y="509"/>
                </a:lnTo>
                <a:lnTo>
                  <a:pt x="604" y="499"/>
                </a:lnTo>
                <a:lnTo>
                  <a:pt x="602" y="489"/>
                </a:lnTo>
                <a:lnTo>
                  <a:pt x="600" y="481"/>
                </a:lnTo>
                <a:lnTo>
                  <a:pt x="597" y="472"/>
                </a:lnTo>
                <a:lnTo>
                  <a:pt x="592" y="463"/>
                </a:lnTo>
                <a:lnTo>
                  <a:pt x="588" y="456"/>
                </a:lnTo>
                <a:lnTo>
                  <a:pt x="583" y="448"/>
                </a:lnTo>
                <a:lnTo>
                  <a:pt x="576" y="441"/>
                </a:lnTo>
                <a:lnTo>
                  <a:pt x="570" y="436"/>
                </a:lnTo>
                <a:lnTo>
                  <a:pt x="562" y="430"/>
                </a:lnTo>
                <a:lnTo>
                  <a:pt x="555" y="425"/>
                </a:lnTo>
                <a:lnTo>
                  <a:pt x="546" y="421"/>
                </a:lnTo>
                <a:lnTo>
                  <a:pt x="538" y="417"/>
                </a:lnTo>
                <a:lnTo>
                  <a:pt x="528" y="415"/>
                </a:lnTo>
                <a:lnTo>
                  <a:pt x="518" y="414"/>
                </a:lnTo>
                <a:lnTo>
                  <a:pt x="509" y="413"/>
                </a:lnTo>
                <a:lnTo>
                  <a:pt x="509" y="413"/>
                </a:lnTo>
                <a:lnTo>
                  <a:pt x="499" y="414"/>
                </a:lnTo>
                <a:lnTo>
                  <a:pt x="489" y="415"/>
                </a:lnTo>
                <a:lnTo>
                  <a:pt x="481" y="417"/>
                </a:lnTo>
                <a:lnTo>
                  <a:pt x="472" y="421"/>
                </a:lnTo>
                <a:lnTo>
                  <a:pt x="464" y="425"/>
                </a:lnTo>
                <a:lnTo>
                  <a:pt x="456" y="430"/>
                </a:lnTo>
                <a:lnTo>
                  <a:pt x="449" y="436"/>
                </a:lnTo>
                <a:lnTo>
                  <a:pt x="441" y="441"/>
                </a:lnTo>
                <a:lnTo>
                  <a:pt x="436" y="448"/>
                </a:lnTo>
                <a:lnTo>
                  <a:pt x="430" y="456"/>
                </a:lnTo>
                <a:lnTo>
                  <a:pt x="425" y="463"/>
                </a:lnTo>
                <a:lnTo>
                  <a:pt x="421" y="472"/>
                </a:lnTo>
                <a:lnTo>
                  <a:pt x="417" y="481"/>
                </a:lnTo>
                <a:lnTo>
                  <a:pt x="415" y="489"/>
                </a:lnTo>
                <a:lnTo>
                  <a:pt x="414" y="499"/>
                </a:lnTo>
                <a:lnTo>
                  <a:pt x="413" y="509"/>
                </a:lnTo>
                <a:lnTo>
                  <a:pt x="413" y="509"/>
                </a:lnTo>
                <a:lnTo>
                  <a:pt x="414" y="518"/>
                </a:lnTo>
                <a:lnTo>
                  <a:pt x="415" y="528"/>
                </a:lnTo>
                <a:lnTo>
                  <a:pt x="417" y="538"/>
                </a:lnTo>
                <a:lnTo>
                  <a:pt x="421" y="546"/>
                </a:lnTo>
                <a:lnTo>
                  <a:pt x="425" y="555"/>
                </a:lnTo>
                <a:lnTo>
                  <a:pt x="430" y="562"/>
                </a:lnTo>
                <a:lnTo>
                  <a:pt x="436" y="570"/>
                </a:lnTo>
                <a:lnTo>
                  <a:pt x="441" y="576"/>
                </a:lnTo>
                <a:lnTo>
                  <a:pt x="449" y="583"/>
                </a:lnTo>
                <a:lnTo>
                  <a:pt x="456" y="588"/>
                </a:lnTo>
                <a:lnTo>
                  <a:pt x="464" y="592"/>
                </a:lnTo>
                <a:lnTo>
                  <a:pt x="472" y="597"/>
                </a:lnTo>
                <a:lnTo>
                  <a:pt x="481" y="600"/>
                </a:lnTo>
                <a:lnTo>
                  <a:pt x="489" y="602"/>
                </a:lnTo>
                <a:lnTo>
                  <a:pt x="499" y="604"/>
                </a:lnTo>
                <a:lnTo>
                  <a:pt x="509" y="604"/>
                </a:lnTo>
                <a:lnTo>
                  <a:pt x="509" y="604"/>
                </a:lnTo>
                <a:lnTo>
                  <a:pt x="518" y="604"/>
                </a:lnTo>
                <a:lnTo>
                  <a:pt x="528" y="602"/>
                </a:lnTo>
                <a:lnTo>
                  <a:pt x="538" y="600"/>
                </a:lnTo>
                <a:lnTo>
                  <a:pt x="546" y="597"/>
                </a:lnTo>
                <a:lnTo>
                  <a:pt x="555" y="592"/>
                </a:lnTo>
                <a:lnTo>
                  <a:pt x="562" y="588"/>
                </a:lnTo>
                <a:lnTo>
                  <a:pt x="570" y="583"/>
                </a:lnTo>
                <a:lnTo>
                  <a:pt x="576" y="576"/>
                </a:lnTo>
                <a:lnTo>
                  <a:pt x="583" y="570"/>
                </a:lnTo>
                <a:lnTo>
                  <a:pt x="588" y="562"/>
                </a:lnTo>
                <a:lnTo>
                  <a:pt x="592" y="555"/>
                </a:lnTo>
                <a:lnTo>
                  <a:pt x="597" y="546"/>
                </a:lnTo>
                <a:lnTo>
                  <a:pt x="600" y="538"/>
                </a:lnTo>
                <a:lnTo>
                  <a:pt x="602" y="528"/>
                </a:lnTo>
                <a:lnTo>
                  <a:pt x="604" y="518"/>
                </a:lnTo>
                <a:lnTo>
                  <a:pt x="604" y="509"/>
                </a:lnTo>
                <a:lnTo>
                  <a:pt x="604" y="509"/>
                </a:lnTo>
                <a:close/>
                <a:moveTo>
                  <a:pt x="478" y="509"/>
                </a:moveTo>
                <a:lnTo>
                  <a:pt x="478" y="509"/>
                </a:lnTo>
                <a:lnTo>
                  <a:pt x="478" y="502"/>
                </a:lnTo>
                <a:lnTo>
                  <a:pt x="480" y="497"/>
                </a:lnTo>
                <a:lnTo>
                  <a:pt x="483" y="491"/>
                </a:lnTo>
                <a:lnTo>
                  <a:pt x="486" y="486"/>
                </a:lnTo>
                <a:lnTo>
                  <a:pt x="491" y="483"/>
                </a:lnTo>
                <a:lnTo>
                  <a:pt x="497" y="480"/>
                </a:lnTo>
                <a:lnTo>
                  <a:pt x="502" y="477"/>
                </a:lnTo>
                <a:lnTo>
                  <a:pt x="509" y="477"/>
                </a:lnTo>
                <a:lnTo>
                  <a:pt x="509" y="477"/>
                </a:lnTo>
                <a:lnTo>
                  <a:pt x="515" y="477"/>
                </a:lnTo>
                <a:lnTo>
                  <a:pt x="522" y="480"/>
                </a:lnTo>
                <a:lnTo>
                  <a:pt x="527" y="483"/>
                </a:lnTo>
                <a:lnTo>
                  <a:pt x="531" y="486"/>
                </a:lnTo>
                <a:lnTo>
                  <a:pt x="535" y="491"/>
                </a:lnTo>
                <a:lnTo>
                  <a:pt x="539" y="497"/>
                </a:lnTo>
                <a:lnTo>
                  <a:pt x="540" y="502"/>
                </a:lnTo>
                <a:lnTo>
                  <a:pt x="541" y="509"/>
                </a:lnTo>
                <a:lnTo>
                  <a:pt x="541" y="509"/>
                </a:lnTo>
                <a:lnTo>
                  <a:pt x="540" y="515"/>
                </a:lnTo>
                <a:lnTo>
                  <a:pt x="539" y="521"/>
                </a:lnTo>
                <a:lnTo>
                  <a:pt x="535" y="527"/>
                </a:lnTo>
                <a:lnTo>
                  <a:pt x="531" y="531"/>
                </a:lnTo>
                <a:lnTo>
                  <a:pt x="527" y="535"/>
                </a:lnTo>
                <a:lnTo>
                  <a:pt x="522" y="539"/>
                </a:lnTo>
                <a:lnTo>
                  <a:pt x="515" y="540"/>
                </a:lnTo>
                <a:lnTo>
                  <a:pt x="509" y="541"/>
                </a:lnTo>
                <a:lnTo>
                  <a:pt x="509" y="541"/>
                </a:lnTo>
                <a:lnTo>
                  <a:pt x="502" y="540"/>
                </a:lnTo>
                <a:lnTo>
                  <a:pt x="497" y="539"/>
                </a:lnTo>
                <a:lnTo>
                  <a:pt x="491" y="535"/>
                </a:lnTo>
                <a:lnTo>
                  <a:pt x="486" y="531"/>
                </a:lnTo>
                <a:lnTo>
                  <a:pt x="483" y="527"/>
                </a:lnTo>
                <a:lnTo>
                  <a:pt x="480" y="521"/>
                </a:lnTo>
                <a:lnTo>
                  <a:pt x="478" y="515"/>
                </a:lnTo>
                <a:lnTo>
                  <a:pt x="478" y="509"/>
                </a:lnTo>
                <a:lnTo>
                  <a:pt x="478" y="509"/>
                </a:lnTo>
                <a:close/>
                <a:moveTo>
                  <a:pt x="541" y="318"/>
                </a:moveTo>
                <a:lnTo>
                  <a:pt x="541" y="318"/>
                </a:lnTo>
                <a:lnTo>
                  <a:pt x="540" y="311"/>
                </a:lnTo>
                <a:lnTo>
                  <a:pt x="539" y="306"/>
                </a:lnTo>
                <a:lnTo>
                  <a:pt x="535" y="300"/>
                </a:lnTo>
                <a:lnTo>
                  <a:pt x="531" y="295"/>
                </a:lnTo>
                <a:lnTo>
                  <a:pt x="527" y="292"/>
                </a:lnTo>
                <a:lnTo>
                  <a:pt x="522" y="289"/>
                </a:lnTo>
                <a:lnTo>
                  <a:pt x="515" y="286"/>
                </a:lnTo>
                <a:lnTo>
                  <a:pt x="509" y="286"/>
                </a:lnTo>
                <a:lnTo>
                  <a:pt x="509" y="286"/>
                </a:lnTo>
                <a:lnTo>
                  <a:pt x="486" y="288"/>
                </a:lnTo>
                <a:lnTo>
                  <a:pt x="465" y="291"/>
                </a:lnTo>
                <a:lnTo>
                  <a:pt x="443" y="296"/>
                </a:lnTo>
                <a:lnTo>
                  <a:pt x="423" y="304"/>
                </a:lnTo>
                <a:lnTo>
                  <a:pt x="402" y="313"/>
                </a:lnTo>
                <a:lnTo>
                  <a:pt x="384" y="324"/>
                </a:lnTo>
                <a:lnTo>
                  <a:pt x="367" y="337"/>
                </a:lnTo>
                <a:lnTo>
                  <a:pt x="352" y="352"/>
                </a:lnTo>
                <a:lnTo>
                  <a:pt x="337" y="367"/>
                </a:lnTo>
                <a:lnTo>
                  <a:pt x="324" y="384"/>
                </a:lnTo>
                <a:lnTo>
                  <a:pt x="313" y="402"/>
                </a:lnTo>
                <a:lnTo>
                  <a:pt x="304" y="423"/>
                </a:lnTo>
                <a:lnTo>
                  <a:pt x="296" y="443"/>
                </a:lnTo>
                <a:lnTo>
                  <a:pt x="291" y="463"/>
                </a:lnTo>
                <a:lnTo>
                  <a:pt x="288" y="486"/>
                </a:lnTo>
                <a:lnTo>
                  <a:pt x="287" y="509"/>
                </a:lnTo>
                <a:lnTo>
                  <a:pt x="287" y="509"/>
                </a:lnTo>
                <a:lnTo>
                  <a:pt x="287" y="515"/>
                </a:lnTo>
                <a:lnTo>
                  <a:pt x="289" y="521"/>
                </a:lnTo>
                <a:lnTo>
                  <a:pt x="292" y="527"/>
                </a:lnTo>
                <a:lnTo>
                  <a:pt x="295" y="531"/>
                </a:lnTo>
                <a:lnTo>
                  <a:pt x="300" y="535"/>
                </a:lnTo>
                <a:lnTo>
                  <a:pt x="306" y="539"/>
                </a:lnTo>
                <a:lnTo>
                  <a:pt x="311" y="540"/>
                </a:lnTo>
                <a:lnTo>
                  <a:pt x="318" y="541"/>
                </a:lnTo>
                <a:lnTo>
                  <a:pt x="318" y="541"/>
                </a:lnTo>
                <a:lnTo>
                  <a:pt x="324" y="540"/>
                </a:lnTo>
                <a:lnTo>
                  <a:pt x="331" y="539"/>
                </a:lnTo>
                <a:lnTo>
                  <a:pt x="336" y="535"/>
                </a:lnTo>
                <a:lnTo>
                  <a:pt x="340" y="531"/>
                </a:lnTo>
                <a:lnTo>
                  <a:pt x="344" y="527"/>
                </a:lnTo>
                <a:lnTo>
                  <a:pt x="348" y="521"/>
                </a:lnTo>
                <a:lnTo>
                  <a:pt x="349" y="515"/>
                </a:lnTo>
                <a:lnTo>
                  <a:pt x="350" y="509"/>
                </a:lnTo>
                <a:lnTo>
                  <a:pt x="350" y="509"/>
                </a:lnTo>
                <a:lnTo>
                  <a:pt x="351" y="492"/>
                </a:lnTo>
                <a:lnTo>
                  <a:pt x="353" y="476"/>
                </a:lnTo>
                <a:lnTo>
                  <a:pt x="357" y="461"/>
                </a:lnTo>
                <a:lnTo>
                  <a:pt x="363" y="447"/>
                </a:lnTo>
                <a:lnTo>
                  <a:pt x="369" y="433"/>
                </a:lnTo>
                <a:lnTo>
                  <a:pt x="377" y="420"/>
                </a:lnTo>
                <a:lnTo>
                  <a:pt x="386" y="408"/>
                </a:lnTo>
                <a:lnTo>
                  <a:pt x="397" y="396"/>
                </a:lnTo>
                <a:lnTo>
                  <a:pt x="408" y="386"/>
                </a:lnTo>
                <a:lnTo>
                  <a:pt x="420" y="377"/>
                </a:lnTo>
                <a:lnTo>
                  <a:pt x="434" y="369"/>
                </a:lnTo>
                <a:lnTo>
                  <a:pt x="447" y="363"/>
                </a:lnTo>
                <a:lnTo>
                  <a:pt x="461" y="357"/>
                </a:lnTo>
                <a:lnTo>
                  <a:pt x="476" y="353"/>
                </a:lnTo>
                <a:lnTo>
                  <a:pt x="493" y="351"/>
                </a:lnTo>
                <a:lnTo>
                  <a:pt x="509" y="350"/>
                </a:lnTo>
                <a:lnTo>
                  <a:pt x="509" y="350"/>
                </a:lnTo>
                <a:lnTo>
                  <a:pt x="515" y="349"/>
                </a:lnTo>
                <a:lnTo>
                  <a:pt x="522" y="348"/>
                </a:lnTo>
                <a:lnTo>
                  <a:pt x="527" y="344"/>
                </a:lnTo>
                <a:lnTo>
                  <a:pt x="531" y="340"/>
                </a:lnTo>
                <a:lnTo>
                  <a:pt x="535" y="336"/>
                </a:lnTo>
                <a:lnTo>
                  <a:pt x="539" y="330"/>
                </a:lnTo>
                <a:lnTo>
                  <a:pt x="540" y="324"/>
                </a:lnTo>
                <a:lnTo>
                  <a:pt x="541" y="318"/>
                </a:lnTo>
                <a:lnTo>
                  <a:pt x="541" y="318"/>
                </a:lnTo>
                <a:close/>
                <a:moveTo>
                  <a:pt x="700" y="477"/>
                </a:moveTo>
                <a:lnTo>
                  <a:pt x="700" y="477"/>
                </a:lnTo>
                <a:lnTo>
                  <a:pt x="693" y="477"/>
                </a:lnTo>
                <a:lnTo>
                  <a:pt x="688" y="480"/>
                </a:lnTo>
                <a:lnTo>
                  <a:pt x="682" y="483"/>
                </a:lnTo>
                <a:lnTo>
                  <a:pt x="677" y="486"/>
                </a:lnTo>
                <a:lnTo>
                  <a:pt x="674" y="491"/>
                </a:lnTo>
                <a:lnTo>
                  <a:pt x="671" y="497"/>
                </a:lnTo>
                <a:lnTo>
                  <a:pt x="669" y="502"/>
                </a:lnTo>
                <a:lnTo>
                  <a:pt x="667" y="509"/>
                </a:lnTo>
                <a:lnTo>
                  <a:pt x="667" y="509"/>
                </a:lnTo>
                <a:lnTo>
                  <a:pt x="667" y="525"/>
                </a:lnTo>
                <a:lnTo>
                  <a:pt x="664" y="541"/>
                </a:lnTo>
                <a:lnTo>
                  <a:pt x="661" y="556"/>
                </a:lnTo>
                <a:lnTo>
                  <a:pt x="656" y="571"/>
                </a:lnTo>
                <a:lnTo>
                  <a:pt x="649" y="585"/>
                </a:lnTo>
                <a:lnTo>
                  <a:pt x="641" y="598"/>
                </a:lnTo>
                <a:lnTo>
                  <a:pt x="632" y="609"/>
                </a:lnTo>
                <a:lnTo>
                  <a:pt x="621" y="621"/>
                </a:lnTo>
                <a:lnTo>
                  <a:pt x="609" y="632"/>
                </a:lnTo>
                <a:lnTo>
                  <a:pt x="598" y="641"/>
                </a:lnTo>
                <a:lnTo>
                  <a:pt x="585" y="649"/>
                </a:lnTo>
                <a:lnTo>
                  <a:pt x="571" y="656"/>
                </a:lnTo>
                <a:lnTo>
                  <a:pt x="556" y="661"/>
                </a:lnTo>
                <a:lnTo>
                  <a:pt x="541" y="664"/>
                </a:lnTo>
                <a:lnTo>
                  <a:pt x="525" y="667"/>
                </a:lnTo>
                <a:lnTo>
                  <a:pt x="509" y="667"/>
                </a:lnTo>
                <a:lnTo>
                  <a:pt x="509" y="667"/>
                </a:lnTo>
                <a:lnTo>
                  <a:pt x="502" y="668"/>
                </a:lnTo>
                <a:lnTo>
                  <a:pt x="497" y="671"/>
                </a:lnTo>
                <a:lnTo>
                  <a:pt x="491" y="674"/>
                </a:lnTo>
                <a:lnTo>
                  <a:pt x="486" y="677"/>
                </a:lnTo>
                <a:lnTo>
                  <a:pt x="483" y="682"/>
                </a:lnTo>
                <a:lnTo>
                  <a:pt x="480" y="688"/>
                </a:lnTo>
                <a:lnTo>
                  <a:pt x="478" y="693"/>
                </a:lnTo>
                <a:lnTo>
                  <a:pt x="478" y="700"/>
                </a:lnTo>
                <a:lnTo>
                  <a:pt x="478" y="700"/>
                </a:lnTo>
                <a:lnTo>
                  <a:pt x="478" y="706"/>
                </a:lnTo>
                <a:lnTo>
                  <a:pt x="480" y="712"/>
                </a:lnTo>
                <a:lnTo>
                  <a:pt x="483" y="718"/>
                </a:lnTo>
                <a:lnTo>
                  <a:pt x="486" y="722"/>
                </a:lnTo>
                <a:lnTo>
                  <a:pt x="491" y="726"/>
                </a:lnTo>
                <a:lnTo>
                  <a:pt x="497" y="729"/>
                </a:lnTo>
                <a:lnTo>
                  <a:pt x="502" y="731"/>
                </a:lnTo>
                <a:lnTo>
                  <a:pt x="509" y="732"/>
                </a:lnTo>
                <a:lnTo>
                  <a:pt x="509" y="732"/>
                </a:lnTo>
                <a:lnTo>
                  <a:pt x="531" y="731"/>
                </a:lnTo>
                <a:lnTo>
                  <a:pt x="554" y="727"/>
                </a:lnTo>
                <a:lnTo>
                  <a:pt x="575" y="721"/>
                </a:lnTo>
                <a:lnTo>
                  <a:pt x="596" y="713"/>
                </a:lnTo>
                <a:lnTo>
                  <a:pt x="615" y="705"/>
                </a:lnTo>
                <a:lnTo>
                  <a:pt x="633" y="693"/>
                </a:lnTo>
                <a:lnTo>
                  <a:pt x="650" y="680"/>
                </a:lnTo>
                <a:lnTo>
                  <a:pt x="666" y="666"/>
                </a:lnTo>
                <a:lnTo>
                  <a:pt x="680" y="650"/>
                </a:lnTo>
                <a:lnTo>
                  <a:pt x="693" y="633"/>
                </a:lnTo>
                <a:lnTo>
                  <a:pt x="705" y="615"/>
                </a:lnTo>
                <a:lnTo>
                  <a:pt x="714" y="595"/>
                </a:lnTo>
                <a:lnTo>
                  <a:pt x="721" y="575"/>
                </a:lnTo>
                <a:lnTo>
                  <a:pt x="728" y="554"/>
                </a:lnTo>
                <a:lnTo>
                  <a:pt x="731" y="531"/>
                </a:lnTo>
                <a:lnTo>
                  <a:pt x="732" y="509"/>
                </a:lnTo>
                <a:lnTo>
                  <a:pt x="732" y="509"/>
                </a:lnTo>
                <a:lnTo>
                  <a:pt x="731" y="502"/>
                </a:lnTo>
                <a:lnTo>
                  <a:pt x="729" y="497"/>
                </a:lnTo>
                <a:lnTo>
                  <a:pt x="726" y="491"/>
                </a:lnTo>
                <a:lnTo>
                  <a:pt x="722" y="486"/>
                </a:lnTo>
                <a:lnTo>
                  <a:pt x="718" y="483"/>
                </a:lnTo>
                <a:lnTo>
                  <a:pt x="712" y="480"/>
                </a:lnTo>
                <a:lnTo>
                  <a:pt x="706" y="477"/>
                </a:lnTo>
                <a:lnTo>
                  <a:pt x="700" y="477"/>
                </a:lnTo>
                <a:lnTo>
                  <a:pt x="700" y="47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5694700" y="4058298"/>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Freeform 52"/>
          <p:cNvSpPr/>
          <p:nvPr/>
        </p:nvSpPr>
        <p:spPr bwMode="auto">
          <a:xfrm>
            <a:off x="5934075" y="4335773"/>
            <a:ext cx="323850" cy="273050"/>
          </a:xfrm>
          <a:custGeom>
            <a:avLst/>
            <a:gdLst>
              <a:gd name="T0" fmla="*/ 392 w 1017"/>
              <a:gd name="T1" fmla="*/ 364 h 858"/>
              <a:gd name="T2" fmla="*/ 352 w 1017"/>
              <a:gd name="T3" fmla="*/ 304 h 858"/>
              <a:gd name="T4" fmla="*/ 336 w 1017"/>
              <a:gd name="T5" fmla="*/ 259 h 858"/>
              <a:gd name="T6" fmla="*/ 295 w 1017"/>
              <a:gd name="T7" fmla="*/ 264 h 858"/>
              <a:gd name="T8" fmla="*/ 293 w 1017"/>
              <a:gd name="T9" fmla="*/ 333 h 858"/>
              <a:gd name="T10" fmla="*/ 369 w 1017"/>
              <a:gd name="T11" fmla="*/ 426 h 858"/>
              <a:gd name="T12" fmla="*/ 457 w 1017"/>
              <a:gd name="T13" fmla="*/ 442 h 858"/>
              <a:gd name="T14" fmla="*/ 476 w 1017"/>
              <a:gd name="T15" fmla="*/ 406 h 858"/>
              <a:gd name="T16" fmla="*/ 445 w 1017"/>
              <a:gd name="T17" fmla="*/ 380 h 858"/>
              <a:gd name="T18" fmla="*/ 813 w 1017"/>
              <a:gd name="T19" fmla="*/ 511 h 858"/>
              <a:gd name="T20" fmla="*/ 793 w 1017"/>
              <a:gd name="T21" fmla="*/ 592 h 858"/>
              <a:gd name="T22" fmla="*/ 710 w 1017"/>
              <a:gd name="T23" fmla="*/ 660 h 858"/>
              <a:gd name="T24" fmla="*/ 645 w 1017"/>
              <a:gd name="T25" fmla="*/ 677 h 858"/>
              <a:gd name="T26" fmla="*/ 642 w 1017"/>
              <a:gd name="T27" fmla="*/ 716 h 858"/>
              <a:gd name="T28" fmla="*/ 709 w 1017"/>
              <a:gd name="T29" fmla="*/ 727 h 858"/>
              <a:gd name="T30" fmla="*/ 839 w 1017"/>
              <a:gd name="T31" fmla="*/ 639 h 858"/>
              <a:gd name="T32" fmla="*/ 873 w 1017"/>
              <a:gd name="T33" fmla="*/ 518 h 858"/>
              <a:gd name="T34" fmla="*/ 842 w 1017"/>
              <a:gd name="T35" fmla="*/ 492 h 858"/>
              <a:gd name="T36" fmla="*/ 645 w 1017"/>
              <a:gd name="T37" fmla="*/ 81 h 858"/>
              <a:gd name="T38" fmla="*/ 490 w 1017"/>
              <a:gd name="T39" fmla="*/ 3 h 858"/>
              <a:gd name="T40" fmla="*/ 373 w 1017"/>
              <a:gd name="T41" fmla="*/ 8 h 858"/>
              <a:gd name="T42" fmla="*/ 273 w 1017"/>
              <a:gd name="T43" fmla="*/ 56 h 858"/>
              <a:gd name="T44" fmla="*/ 201 w 1017"/>
              <a:gd name="T45" fmla="*/ 137 h 858"/>
              <a:gd name="T46" fmla="*/ 162 w 1017"/>
              <a:gd name="T47" fmla="*/ 242 h 858"/>
              <a:gd name="T48" fmla="*/ 169 w 1017"/>
              <a:gd name="T49" fmla="*/ 363 h 858"/>
              <a:gd name="T50" fmla="*/ 59 w 1017"/>
              <a:gd name="T51" fmla="*/ 441 h 858"/>
              <a:gd name="T52" fmla="*/ 0 w 1017"/>
              <a:gd name="T53" fmla="*/ 583 h 858"/>
              <a:gd name="T54" fmla="*/ 19 w 1017"/>
              <a:gd name="T55" fmla="*/ 702 h 858"/>
              <a:gd name="T56" fmla="*/ 155 w 1017"/>
              <a:gd name="T57" fmla="*/ 838 h 858"/>
              <a:gd name="T58" fmla="*/ 699 w 1017"/>
              <a:gd name="T59" fmla="*/ 858 h 858"/>
              <a:gd name="T60" fmla="*/ 786 w 1017"/>
              <a:gd name="T61" fmla="*/ 842 h 858"/>
              <a:gd name="T62" fmla="*/ 895 w 1017"/>
              <a:gd name="T63" fmla="*/ 783 h 858"/>
              <a:gd name="T64" fmla="*/ 973 w 1017"/>
              <a:gd name="T65" fmla="*/ 689 h 858"/>
              <a:gd name="T66" fmla="*/ 1014 w 1017"/>
              <a:gd name="T67" fmla="*/ 573 h 858"/>
              <a:gd name="T68" fmla="*/ 1012 w 1017"/>
              <a:gd name="T69" fmla="*/ 460 h 858"/>
              <a:gd name="T70" fmla="*/ 967 w 1017"/>
              <a:gd name="T71" fmla="*/ 346 h 858"/>
              <a:gd name="T72" fmla="*/ 886 w 1017"/>
              <a:gd name="T73" fmla="*/ 258 h 858"/>
              <a:gd name="T74" fmla="*/ 777 w 1017"/>
              <a:gd name="T75" fmla="*/ 203 h 858"/>
              <a:gd name="T76" fmla="*/ 692 w 1017"/>
              <a:gd name="T77" fmla="*/ 795 h 858"/>
              <a:gd name="T78" fmla="*/ 147 w 1017"/>
              <a:gd name="T79" fmla="*/ 761 h 858"/>
              <a:gd name="T80" fmla="*/ 67 w 1017"/>
              <a:gd name="T81" fmla="*/ 642 h 858"/>
              <a:gd name="T82" fmla="*/ 80 w 1017"/>
              <a:gd name="T83" fmla="*/ 523 h 858"/>
              <a:gd name="T84" fmla="*/ 169 w 1017"/>
              <a:gd name="T85" fmla="*/ 432 h 858"/>
              <a:gd name="T86" fmla="*/ 239 w 1017"/>
              <a:gd name="T87" fmla="*/ 400 h 858"/>
              <a:gd name="T88" fmla="*/ 226 w 1017"/>
              <a:gd name="T89" fmla="*/ 330 h 858"/>
              <a:gd name="T90" fmla="*/ 249 w 1017"/>
              <a:gd name="T91" fmla="*/ 180 h 858"/>
              <a:gd name="T92" fmla="*/ 379 w 1017"/>
              <a:gd name="T93" fmla="*/ 73 h 858"/>
              <a:gd name="T94" fmla="*/ 518 w 1017"/>
              <a:gd name="T95" fmla="*/ 75 h 858"/>
              <a:gd name="T96" fmla="*/ 630 w 1017"/>
              <a:gd name="T97" fmla="*/ 163 h 858"/>
              <a:gd name="T98" fmla="*/ 667 w 1017"/>
              <a:gd name="T99" fmla="*/ 244 h 858"/>
              <a:gd name="T100" fmla="*/ 718 w 1017"/>
              <a:gd name="T101" fmla="*/ 256 h 858"/>
              <a:gd name="T102" fmla="*/ 858 w 1017"/>
              <a:gd name="T103" fmla="*/ 318 h 858"/>
              <a:gd name="T104" fmla="*/ 948 w 1017"/>
              <a:gd name="T105" fmla="*/ 471 h 858"/>
              <a:gd name="T106" fmla="*/ 948 w 1017"/>
              <a:gd name="T107" fmla="*/ 577 h 858"/>
              <a:gd name="T108" fmla="*/ 842 w 1017"/>
              <a:gd name="T109" fmla="*/ 743 h 858"/>
              <a:gd name="T110" fmla="*/ 697 w 1017"/>
              <a:gd name="T111" fmla="*/ 79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17" h="858">
                <a:moveTo>
                  <a:pt x="445" y="380"/>
                </a:moveTo>
                <a:lnTo>
                  <a:pt x="445" y="380"/>
                </a:lnTo>
                <a:lnTo>
                  <a:pt x="436" y="380"/>
                </a:lnTo>
                <a:lnTo>
                  <a:pt x="426" y="379"/>
                </a:lnTo>
                <a:lnTo>
                  <a:pt x="416" y="376"/>
                </a:lnTo>
                <a:lnTo>
                  <a:pt x="408" y="373"/>
                </a:lnTo>
                <a:lnTo>
                  <a:pt x="399" y="370"/>
                </a:lnTo>
                <a:lnTo>
                  <a:pt x="392" y="364"/>
                </a:lnTo>
                <a:lnTo>
                  <a:pt x="384" y="359"/>
                </a:lnTo>
                <a:lnTo>
                  <a:pt x="378" y="353"/>
                </a:lnTo>
                <a:lnTo>
                  <a:pt x="371" y="346"/>
                </a:lnTo>
                <a:lnTo>
                  <a:pt x="366" y="339"/>
                </a:lnTo>
                <a:lnTo>
                  <a:pt x="360" y="331"/>
                </a:lnTo>
                <a:lnTo>
                  <a:pt x="357" y="323"/>
                </a:lnTo>
                <a:lnTo>
                  <a:pt x="354" y="314"/>
                </a:lnTo>
                <a:lnTo>
                  <a:pt x="352" y="304"/>
                </a:lnTo>
                <a:lnTo>
                  <a:pt x="350" y="296"/>
                </a:lnTo>
                <a:lnTo>
                  <a:pt x="350" y="285"/>
                </a:lnTo>
                <a:lnTo>
                  <a:pt x="350" y="285"/>
                </a:lnTo>
                <a:lnTo>
                  <a:pt x="349" y="280"/>
                </a:lnTo>
                <a:lnTo>
                  <a:pt x="346" y="273"/>
                </a:lnTo>
                <a:lnTo>
                  <a:pt x="344" y="268"/>
                </a:lnTo>
                <a:lnTo>
                  <a:pt x="340" y="264"/>
                </a:lnTo>
                <a:lnTo>
                  <a:pt x="336" y="259"/>
                </a:lnTo>
                <a:lnTo>
                  <a:pt x="330" y="256"/>
                </a:lnTo>
                <a:lnTo>
                  <a:pt x="324" y="254"/>
                </a:lnTo>
                <a:lnTo>
                  <a:pt x="317" y="254"/>
                </a:lnTo>
                <a:lnTo>
                  <a:pt x="317" y="254"/>
                </a:lnTo>
                <a:lnTo>
                  <a:pt x="311" y="254"/>
                </a:lnTo>
                <a:lnTo>
                  <a:pt x="306" y="256"/>
                </a:lnTo>
                <a:lnTo>
                  <a:pt x="299" y="259"/>
                </a:lnTo>
                <a:lnTo>
                  <a:pt x="295" y="264"/>
                </a:lnTo>
                <a:lnTo>
                  <a:pt x="291" y="268"/>
                </a:lnTo>
                <a:lnTo>
                  <a:pt x="289" y="273"/>
                </a:lnTo>
                <a:lnTo>
                  <a:pt x="286" y="280"/>
                </a:lnTo>
                <a:lnTo>
                  <a:pt x="285" y="285"/>
                </a:lnTo>
                <a:lnTo>
                  <a:pt x="285" y="285"/>
                </a:lnTo>
                <a:lnTo>
                  <a:pt x="286" y="302"/>
                </a:lnTo>
                <a:lnTo>
                  <a:pt x="289" y="317"/>
                </a:lnTo>
                <a:lnTo>
                  <a:pt x="293" y="333"/>
                </a:lnTo>
                <a:lnTo>
                  <a:pt x="298" y="347"/>
                </a:lnTo>
                <a:lnTo>
                  <a:pt x="305" y="361"/>
                </a:lnTo>
                <a:lnTo>
                  <a:pt x="313" y="374"/>
                </a:lnTo>
                <a:lnTo>
                  <a:pt x="322" y="387"/>
                </a:lnTo>
                <a:lnTo>
                  <a:pt x="332" y="398"/>
                </a:lnTo>
                <a:lnTo>
                  <a:pt x="343" y="408"/>
                </a:lnTo>
                <a:lnTo>
                  <a:pt x="356" y="417"/>
                </a:lnTo>
                <a:lnTo>
                  <a:pt x="369" y="426"/>
                </a:lnTo>
                <a:lnTo>
                  <a:pt x="383" y="432"/>
                </a:lnTo>
                <a:lnTo>
                  <a:pt x="398" y="437"/>
                </a:lnTo>
                <a:lnTo>
                  <a:pt x="413" y="442"/>
                </a:lnTo>
                <a:lnTo>
                  <a:pt x="428" y="444"/>
                </a:lnTo>
                <a:lnTo>
                  <a:pt x="445" y="445"/>
                </a:lnTo>
                <a:lnTo>
                  <a:pt x="445" y="445"/>
                </a:lnTo>
                <a:lnTo>
                  <a:pt x="452" y="444"/>
                </a:lnTo>
                <a:lnTo>
                  <a:pt x="457" y="442"/>
                </a:lnTo>
                <a:lnTo>
                  <a:pt x="462" y="439"/>
                </a:lnTo>
                <a:lnTo>
                  <a:pt x="468" y="435"/>
                </a:lnTo>
                <a:lnTo>
                  <a:pt x="471" y="431"/>
                </a:lnTo>
                <a:lnTo>
                  <a:pt x="474" y="426"/>
                </a:lnTo>
                <a:lnTo>
                  <a:pt x="476" y="419"/>
                </a:lnTo>
                <a:lnTo>
                  <a:pt x="476" y="413"/>
                </a:lnTo>
                <a:lnTo>
                  <a:pt x="476" y="413"/>
                </a:lnTo>
                <a:lnTo>
                  <a:pt x="476" y="406"/>
                </a:lnTo>
                <a:lnTo>
                  <a:pt x="474" y="401"/>
                </a:lnTo>
                <a:lnTo>
                  <a:pt x="471" y="394"/>
                </a:lnTo>
                <a:lnTo>
                  <a:pt x="468" y="390"/>
                </a:lnTo>
                <a:lnTo>
                  <a:pt x="462" y="386"/>
                </a:lnTo>
                <a:lnTo>
                  <a:pt x="457" y="384"/>
                </a:lnTo>
                <a:lnTo>
                  <a:pt x="452" y="382"/>
                </a:lnTo>
                <a:lnTo>
                  <a:pt x="445" y="380"/>
                </a:lnTo>
                <a:lnTo>
                  <a:pt x="445" y="380"/>
                </a:lnTo>
                <a:close/>
                <a:moveTo>
                  <a:pt x="842" y="492"/>
                </a:moveTo>
                <a:lnTo>
                  <a:pt x="842" y="492"/>
                </a:lnTo>
                <a:lnTo>
                  <a:pt x="836" y="493"/>
                </a:lnTo>
                <a:lnTo>
                  <a:pt x="830" y="494"/>
                </a:lnTo>
                <a:lnTo>
                  <a:pt x="825" y="497"/>
                </a:lnTo>
                <a:lnTo>
                  <a:pt x="820" y="502"/>
                </a:lnTo>
                <a:lnTo>
                  <a:pt x="816" y="506"/>
                </a:lnTo>
                <a:lnTo>
                  <a:pt x="813" y="511"/>
                </a:lnTo>
                <a:lnTo>
                  <a:pt x="811" y="518"/>
                </a:lnTo>
                <a:lnTo>
                  <a:pt x="811" y="524"/>
                </a:lnTo>
                <a:lnTo>
                  <a:pt x="811" y="524"/>
                </a:lnTo>
                <a:lnTo>
                  <a:pt x="810" y="538"/>
                </a:lnTo>
                <a:lnTo>
                  <a:pt x="808" y="553"/>
                </a:lnTo>
                <a:lnTo>
                  <a:pt x="805" y="566"/>
                </a:lnTo>
                <a:lnTo>
                  <a:pt x="799" y="580"/>
                </a:lnTo>
                <a:lnTo>
                  <a:pt x="793" y="592"/>
                </a:lnTo>
                <a:lnTo>
                  <a:pt x="786" y="604"/>
                </a:lnTo>
                <a:lnTo>
                  <a:pt x="778" y="615"/>
                </a:lnTo>
                <a:lnTo>
                  <a:pt x="768" y="625"/>
                </a:lnTo>
                <a:lnTo>
                  <a:pt x="758" y="635"/>
                </a:lnTo>
                <a:lnTo>
                  <a:pt x="748" y="642"/>
                </a:lnTo>
                <a:lnTo>
                  <a:pt x="736" y="650"/>
                </a:lnTo>
                <a:lnTo>
                  <a:pt x="723" y="656"/>
                </a:lnTo>
                <a:lnTo>
                  <a:pt x="710" y="660"/>
                </a:lnTo>
                <a:lnTo>
                  <a:pt x="696" y="664"/>
                </a:lnTo>
                <a:lnTo>
                  <a:pt x="682" y="667"/>
                </a:lnTo>
                <a:lnTo>
                  <a:pt x="667" y="667"/>
                </a:lnTo>
                <a:lnTo>
                  <a:pt x="667" y="667"/>
                </a:lnTo>
                <a:lnTo>
                  <a:pt x="661" y="668"/>
                </a:lnTo>
                <a:lnTo>
                  <a:pt x="655" y="670"/>
                </a:lnTo>
                <a:lnTo>
                  <a:pt x="650" y="672"/>
                </a:lnTo>
                <a:lnTo>
                  <a:pt x="645" y="677"/>
                </a:lnTo>
                <a:lnTo>
                  <a:pt x="642" y="681"/>
                </a:lnTo>
                <a:lnTo>
                  <a:pt x="638" y="686"/>
                </a:lnTo>
                <a:lnTo>
                  <a:pt x="636" y="693"/>
                </a:lnTo>
                <a:lnTo>
                  <a:pt x="635" y="699"/>
                </a:lnTo>
                <a:lnTo>
                  <a:pt x="635" y="699"/>
                </a:lnTo>
                <a:lnTo>
                  <a:pt x="636" y="706"/>
                </a:lnTo>
                <a:lnTo>
                  <a:pt x="638" y="711"/>
                </a:lnTo>
                <a:lnTo>
                  <a:pt x="642" y="716"/>
                </a:lnTo>
                <a:lnTo>
                  <a:pt x="645" y="722"/>
                </a:lnTo>
                <a:lnTo>
                  <a:pt x="650" y="725"/>
                </a:lnTo>
                <a:lnTo>
                  <a:pt x="655" y="728"/>
                </a:lnTo>
                <a:lnTo>
                  <a:pt x="661" y="730"/>
                </a:lnTo>
                <a:lnTo>
                  <a:pt x="667" y="730"/>
                </a:lnTo>
                <a:lnTo>
                  <a:pt x="667" y="730"/>
                </a:lnTo>
                <a:lnTo>
                  <a:pt x="689" y="729"/>
                </a:lnTo>
                <a:lnTo>
                  <a:pt x="709" y="727"/>
                </a:lnTo>
                <a:lnTo>
                  <a:pt x="728" y="722"/>
                </a:lnTo>
                <a:lnTo>
                  <a:pt x="748" y="714"/>
                </a:lnTo>
                <a:lnTo>
                  <a:pt x="766" y="706"/>
                </a:lnTo>
                <a:lnTo>
                  <a:pt x="783" y="696"/>
                </a:lnTo>
                <a:lnTo>
                  <a:pt x="799" y="683"/>
                </a:lnTo>
                <a:lnTo>
                  <a:pt x="813" y="670"/>
                </a:lnTo>
                <a:lnTo>
                  <a:pt x="827" y="655"/>
                </a:lnTo>
                <a:lnTo>
                  <a:pt x="839" y="639"/>
                </a:lnTo>
                <a:lnTo>
                  <a:pt x="850" y="623"/>
                </a:lnTo>
                <a:lnTo>
                  <a:pt x="858" y="605"/>
                </a:lnTo>
                <a:lnTo>
                  <a:pt x="865" y="585"/>
                </a:lnTo>
                <a:lnTo>
                  <a:pt x="870" y="566"/>
                </a:lnTo>
                <a:lnTo>
                  <a:pt x="873" y="545"/>
                </a:lnTo>
                <a:lnTo>
                  <a:pt x="874" y="524"/>
                </a:lnTo>
                <a:lnTo>
                  <a:pt x="874" y="524"/>
                </a:lnTo>
                <a:lnTo>
                  <a:pt x="873" y="518"/>
                </a:lnTo>
                <a:lnTo>
                  <a:pt x="871" y="511"/>
                </a:lnTo>
                <a:lnTo>
                  <a:pt x="869" y="506"/>
                </a:lnTo>
                <a:lnTo>
                  <a:pt x="865" y="502"/>
                </a:lnTo>
                <a:lnTo>
                  <a:pt x="860" y="497"/>
                </a:lnTo>
                <a:lnTo>
                  <a:pt x="855" y="494"/>
                </a:lnTo>
                <a:lnTo>
                  <a:pt x="849" y="493"/>
                </a:lnTo>
                <a:lnTo>
                  <a:pt x="842" y="492"/>
                </a:lnTo>
                <a:lnTo>
                  <a:pt x="842" y="492"/>
                </a:lnTo>
                <a:close/>
                <a:moveTo>
                  <a:pt x="716" y="192"/>
                </a:moveTo>
                <a:lnTo>
                  <a:pt x="716" y="192"/>
                </a:lnTo>
                <a:lnTo>
                  <a:pt x="707" y="171"/>
                </a:lnTo>
                <a:lnTo>
                  <a:pt x="697" y="151"/>
                </a:lnTo>
                <a:lnTo>
                  <a:pt x="686" y="132"/>
                </a:lnTo>
                <a:lnTo>
                  <a:pt x="674" y="113"/>
                </a:lnTo>
                <a:lnTo>
                  <a:pt x="660" y="96"/>
                </a:lnTo>
                <a:lnTo>
                  <a:pt x="645" y="81"/>
                </a:lnTo>
                <a:lnTo>
                  <a:pt x="629" y="66"/>
                </a:lnTo>
                <a:lnTo>
                  <a:pt x="611" y="52"/>
                </a:lnTo>
                <a:lnTo>
                  <a:pt x="593" y="40"/>
                </a:lnTo>
                <a:lnTo>
                  <a:pt x="574" y="30"/>
                </a:lnTo>
                <a:lnTo>
                  <a:pt x="554" y="21"/>
                </a:lnTo>
                <a:lnTo>
                  <a:pt x="533" y="14"/>
                </a:lnTo>
                <a:lnTo>
                  <a:pt x="512" y="7"/>
                </a:lnTo>
                <a:lnTo>
                  <a:pt x="490" y="3"/>
                </a:lnTo>
                <a:lnTo>
                  <a:pt x="468" y="1"/>
                </a:lnTo>
                <a:lnTo>
                  <a:pt x="445" y="0"/>
                </a:lnTo>
                <a:lnTo>
                  <a:pt x="445" y="0"/>
                </a:lnTo>
                <a:lnTo>
                  <a:pt x="430" y="0"/>
                </a:lnTo>
                <a:lnTo>
                  <a:pt x="415" y="1"/>
                </a:lnTo>
                <a:lnTo>
                  <a:pt x="401" y="3"/>
                </a:lnTo>
                <a:lnTo>
                  <a:pt x="387" y="5"/>
                </a:lnTo>
                <a:lnTo>
                  <a:pt x="373" y="8"/>
                </a:lnTo>
                <a:lnTo>
                  <a:pt x="359" y="12"/>
                </a:lnTo>
                <a:lnTo>
                  <a:pt x="346" y="17"/>
                </a:lnTo>
                <a:lnTo>
                  <a:pt x="334" y="22"/>
                </a:lnTo>
                <a:lnTo>
                  <a:pt x="321" y="27"/>
                </a:lnTo>
                <a:lnTo>
                  <a:pt x="309" y="34"/>
                </a:lnTo>
                <a:lnTo>
                  <a:pt x="296" y="40"/>
                </a:lnTo>
                <a:lnTo>
                  <a:pt x="285" y="48"/>
                </a:lnTo>
                <a:lnTo>
                  <a:pt x="273" y="56"/>
                </a:lnTo>
                <a:lnTo>
                  <a:pt x="263" y="65"/>
                </a:lnTo>
                <a:lnTo>
                  <a:pt x="252" y="74"/>
                </a:lnTo>
                <a:lnTo>
                  <a:pt x="242" y="83"/>
                </a:lnTo>
                <a:lnTo>
                  <a:pt x="233" y="93"/>
                </a:lnTo>
                <a:lnTo>
                  <a:pt x="224" y="104"/>
                </a:lnTo>
                <a:lnTo>
                  <a:pt x="216" y="114"/>
                </a:lnTo>
                <a:lnTo>
                  <a:pt x="207" y="125"/>
                </a:lnTo>
                <a:lnTo>
                  <a:pt x="201" y="137"/>
                </a:lnTo>
                <a:lnTo>
                  <a:pt x="193" y="149"/>
                </a:lnTo>
                <a:lnTo>
                  <a:pt x="187" y="162"/>
                </a:lnTo>
                <a:lnTo>
                  <a:pt x="181" y="174"/>
                </a:lnTo>
                <a:lnTo>
                  <a:pt x="176" y="187"/>
                </a:lnTo>
                <a:lnTo>
                  <a:pt x="172" y="200"/>
                </a:lnTo>
                <a:lnTo>
                  <a:pt x="167" y="214"/>
                </a:lnTo>
                <a:lnTo>
                  <a:pt x="164" y="228"/>
                </a:lnTo>
                <a:lnTo>
                  <a:pt x="162" y="242"/>
                </a:lnTo>
                <a:lnTo>
                  <a:pt x="160" y="256"/>
                </a:lnTo>
                <a:lnTo>
                  <a:pt x="159" y="271"/>
                </a:lnTo>
                <a:lnTo>
                  <a:pt x="159" y="285"/>
                </a:lnTo>
                <a:lnTo>
                  <a:pt x="159" y="285"/>
                </a:lnTo>
                <a:lnTo>
                  <a:pt x="159" y="305"/>
                </a:lnTo>
                <a:lnTo>
                  <a:pt x="161" y="325"/>
                </a:lnTo>
                <a:lnTo>
                  <a:pt x="165" y="344"/>
                </a:lnTo>
                <a:lnTo>
                  <a:pt x="169" y="363"/>
                </a:lnTo>
                <a:lnTo>
                  <a:pt x="169" y="363"/>
                </a:lnTo>
                <a:lnTo>
                  <a:pt x="151" y="371"/>
                </a:lnTo>
                <a:lnTo>
                  <a:pt x="133" y="379"/>
                </a:lnTo>
                <a:lnTo>
                  <a:pt x="117" y="389"/>
                </a:lnTo>
                <a:lnTo>
                  <a:pt x="101" y="401"/>
                </a:lnTo>
                <a:lnTo>
                  <a:pt x="86" y="413"/>
                </a:lnTo>
                <a:lnTo>
                  <a:pt x="72" y="427"/>
                </a:lnTo>
                <a:lnTo>
                  <a:pt x="59" y="441"/>
                </a:lnTo>
                <a:lnTo>
                  <a:pt x="47" y="456"/>
                </a:lnTo>
                <a:lnTo>
                  <a:pt x="36" y="472"/>
                </a:lnTo>
                <a:lnTo>
                  <a:pt x="27" y="489"/>
                </a:lnTo>
                <a:lnTo>
                  <a:pt x="19" y="507"/>
                </a:lnTo>
                <a:lnTo>
                  <a:pt x="12" y="525"/>
                </a:lnTo>
                <a:lnTo>
                  <a:pt x="6" y="544"/>
                </a:lnTo>
                <a:lnTo>
                  <a:pt x="3" y="564"/>
                </a:lnTo>
                <a:lnTo>
                  <a:pt x="0" y="583"/>
                </a:lnTo>
                <a:lnTo>
                  <a:pt x="0" y="604"/>
                </a:lnTo>
                <a:lnTo>
                  <a:pt x="0" y="604"/>
                </a:lnTo>
                <a:lnTo>
                  <a:pt x="0" y="617"/>
                </a:lnTo>
                <a:lnTo>
                  <a:pt x="1" y="629"/>
                </a:lnTo>
                <a:lnTo>
                  <a:pt x="2" y="642"/>
                </a:lnTo>
                <a:lnTo>
                  <a:pt x="4" y="655"/>
                </a:lnTo>
                <a:lnTo>
                  <a:pt x="11" y="679"/>
                </a:lnTo>
                <a:lnTo>
                  <a:pt x="19" y="702"/>
                </a:lnTo>
                <a:lnTo>
                  <a:pt x="30" y="725"/>
                </a:lnTo>
                <a:lnTo>
                  <a:pt x="43" y="745"/>
                </a:lnTo>
                <a:lnTo>
                  <a:pt x="58" y="766"/>
                </a:lnTo>
                <a:lnTo>
                  <a:pt x="74" y="784"/>
                </a:lnTo>
                <a:lnTo>
                  <a:pt x="92" y="800"/>
                </a:lnTo>
                <a:lnTo>
                  <a:pt x="111" y="815"/>
                </a:lnTo>
                <a:lnTo>
                  <a:pt x="133" y="827"/>
                </a:lnTo>
                <a:lnTo>
                  <a:pt x="155" y="838"/>
                </a:lnTo>
                <a:lnTo>
                  <a:pt x="178" y="846"/>
                </a:lnTo>
                <a:lnTo>
                  <a:pt x="203" y="853"/>
                </a:lnTo>
                <a:lnTo>
                  <a:pt x="216" y="855"/>
                </a:lnTo>
                <a:lnTo>
                  <a:pt x="228" y="857"/>
                </a:lnTo>
                <a:lnTo>
                  <a:pt x="241" y="858"/>
                </a:lnTo>
                <a:lnTo>
                  <a:pt x="254" y="858"/>
                </a:lnTo>
                <a:lnTo>
                  <a:pt x="699" y="858"/>
                </a:lnTo>
                <a:lnTo>
                  <a:pt x="699" y="858"/>
                </a:lnTo>
                <a:lnTo>
                  <a:pt x="704" y="858"/>
                </a:lnTo>
                <a:lnTo>
                  <a:pt x="708" y="857"/>
                </a:lnTo>
                <a:lnTo>
                  <a:pt x="708" y="857"/>
                </a:lnTo>
                <a:lnTo>
                  <a:pt x="724" y="855"/>
                </a:lnTo>
                <a:lnTo>
                  <a:pt x="740" y="853"/>
                </a:lnTo>
                <a:lnTo>
                  <a:pt x="756" y="849"/>
                </a:lnTo>
                <a:lnTo>
                  <a:pt x="771" y="846"/>
                </a:lnTo>
                <a:lnTo>
                  <a:pt x="786" y="842"/>
                </a:lnTo>
                <a:lnTo>
                  <a:pt x="801" y="836"/>
                </a:lnTo>
                <a:lnTo>
                  <a:pt x="815" y="830"/>
                </a:lnTo>
                <a:lnTo>
                  <a:pt x="829" y="824"/>
                </a:lnTo>
                <a:lnTo>
                  <a:pt x="843" y="817"/>
                </a:lnTo>
                <a:lnTo>
                  <a:pt x="857" y="810"/>
                </a:lnTo>
                <a:lnTo>
                  <a:pt x="870" y="801"/>
                </a:lnTo>
                <a:lnTo>
                  <a:pt x="882" y="792"/>
                </a:lnTo>
                <a:lnTo>
                  <a:pt x="895" y="783"/>
                </a:lnTo>
                <a:lnTo>
                  <a:pt x="907" y="773"/>
                </a:lnTo>
                <a:lnTo>
                  <a:pt x="917" y="762"/>
                </a:lnTo>
                <a:lnTo>
                  <a:pt x="928" y="752"/>
                </a:lnTo>
                <a:lnTo>
                  <a:pt x="938" y="740"/>
                </a:lnTo>
                <a:lnTo>
                  <a:pt x="947" y="728"/>
                </a:lnTo>
                <a:lnTo>
                  <a:pt x="957" y="715"/>
                </a:lnTo>
                <a:lnTo>
                  <a:pt x="966" y="702"/>
                </a:lnTo>
                <a:lnTo>
                  <a:pt x="973" y="689"/>
                </a:lnTo>
                <a:lnTo>
                  <a:pt x="981" y="677"/>
                </a:lnTo>
                <a:lnTo>
                  <a:pt x="987" y="663"/>
                </a:lnTo>
                <a:lnTo>
                  <a:pt x="993" y="648"/>
                </a:lnTo>
                <a:lnTo>
                  <a:pt x="999" y="634"/>
                </a:lnTo>
                <a:lnTo>
                  <a:pt x="1003" y="619"/>
                </a:lnTo>
                <a:lnTo>
                  <a:pt x="1007" y="604"/>
                </a:lnTo>
                <a:lnTo>
                  <a:pt x="1011" y="589"/>
                </a:lnTo>
                <a:lnTo>
                  <a:pt x="1014" y="573"/>
                </a:lnTo>
                <a:lnTo>
                  <a:pt x="1016" y="556"/>
                </a:lnTo>
                <a:lnTo>
                  <a:pt x="1017" y="540"/>
                </a:lnTo>
                <a:lnTo>
                  <a:pt x="1017" y="524"/>
                </a:lnTo>
                <a:lnTo>
                  <a:pt x="1017" y="524"/>
                </a:lnTo>
                <a:lnTo>
                  <a:pt x="1017" y="508"/>
                </a:lnTo>
                <a:lnTo>
                  <a:pt x="1016" y="492"/>
                </a:lnTo>
                <a:lnTo>
                  <a:pt x="1014" y="476"/>
                </a:lnTo>
                <a:lnTo>
                  <a:pt x="1012" y="460"/>
                </a:lnTo>
                <a:lnTo>
                  <a:pt x="1008" y="445"/>
                </a:lnTo>
                <a:lnTo>
                  <a:pt x="1004" y="430"/>
                </a:lnTo>
                <a:lnTo>
                  <a:pt x="1000" y="415"/>
                </a:lnTo>
                <a:lnTo>
                  <a:pt x="995" y="401"/>
                </a:lnTo>
                <a:lnTo>
                  <a:pt x="988" y="387"/>
                </a:lnTo>
                <a:lnTo>
                  <a:pt x="982" y="373"/>
                </a:lnTo>
                <a:lnTo>
                  <a:pt x="974" y="359"/>
                </a:lnTo>
                <a:lnTo>
                  <a:pt x="967" y="346"/>
                </a:lnTo>
                <a:lnTo>
                  <a:pt x="958" y="333"/>
                </a:lnTo>
                <a:lnTo>
                  <a:pt x="949" y="321"/>
                </a:lnTo>
                <a:lnTo>
                  <a:pt x="940" y="310"/>
                </a:lnTo>
                <a:lnTo>
                  <a:pt x="930" y="299"/>
                </a:lnTo>
                <a:lnTo>
                  <a:pt x="920" y="287"/>
                </a:lnTo>
                <a:lnTo>
                  <a:pt x="909" y="277"/>
                </a:lnTo>
                <a:lnTo>
                  <a:pt x="898" y="267"/>
                </a:lnTo>
                <a:lnTo>
                  <a:pt x="886" y="258"/>
                </a:lnTo>
                <a:lnTo>
                  <a:pt x="873" y="250"/>
                </a:lnTo>
                <a:lnTo>
                  <a:pt x="861" y="241"/>
                </a:lnTo>
                <a:lnTo>
                  <a:pt x="848" y="233"/>
                </a:lnTo>
                <a:lnTo>
                  <a:pt x="835" y="226"/>
                </a:lnTo>
                <a:lnTo>
                  <a:pt x="821" y="220"/>
                </a:lnTo>
                <a:lnTo>
                  <a:pt x="807" y="213"/>
                </a:lnTo>
                <a:lnTo>
                  <a:pt x="792" y="208"/>
                </a:lnTo>
                <a:lnTo>
                  <a:pt x="777" y="203"/>
                </a:lnTo>
                <a:lnTo>
                  <a:pt x="762" y="199"/>
                </a:lnTo>
                <a:lnTo>
                  <a:pt x="747" y="196"/>
                </a:lnTo>
                <a:lnTo>
                  <a:pt x="731" y="194"/>
                </a:lnTo>
                <a:lnTo>
                  <a:pt x="716" y="192"/>
                </a:lnTo>
                <a:lnTo>
                  <a:pt x="716" y="192"/>
                </a:lnTo>
                <a:close/>
                <a:moveTo>
                  <a:pt x="697" y="794"/>
                </a:moveTo>
                <a:lnTo>
                  <a:pt x="697" y="794"/>
                </a:lnTo>
                <a:lnTo>
                  <a:pt x="692" y="795"/>
                </a:lnTo>
                <a:lnTo>
                  <a:pt x="254" y="795"/>
                </a:lnTo>
                <a:lnTo>
                  <a:pt x="254" y="795"/>
                </a:lnTo>
                <a:lnTo>
                  <a:pt x="235" y="794"/>
                </a:lnTo>
                <a:lnTo>
                  <a:pt x="216" y="790"/>
                </a:lnTo>
                <a:lnTo>
                  <a:pt x="197" y="786"/>
                </a:lnTo>
                <a:lnTo>
                  <a:pt x="180" y="780"/>
                </a:lnTo>
                <a:lnTo>
                  <a:pt x="163" y="771"/>
                </a:lnTo>
                <a:lnTo>
                  <a:pt x="147" y="761"/>
                </a:lnTo>
                <a:lnTo>
                  <a:pt x="133" y="751"/>
                </a:lnTo>
                <a:lnTo>
                  <a:pt x="119" y="739"/>
                </a:lnTo>
                <a:lnTo>
                  <a:pt x="107" y="725"/>
                </a:lnTo>
                <a:lnTo>
                  <a:pt x="95" y="710"/>
                </a:lnTo>
                <a:lnTo>
                  <a:pt x="86" y="695"/>
                </a:lnTo>
                <a:lnTo>
                  <a:pt x="78" y="678"/>
                </a:lnTo>
                <a:lnTo>
                  <a:pt x="72" y="660"/>
                </a:lnTo>
                <a:lnTo>
                  <a:pt x="67" y="642"/>
                </a:lnTo>
                <a:lnTo>
                  <a:pt x="64" y="623"/>
                </a:lnTo>
                <a:lnTo>
                  <a:pt x="63" y="604"/>
                </a:lnTo>
                <a:lnTo>
                  <a:pt x="63" y="604"/>
                </a:lnTo>
                <a:lnTo>
                  <a:pt x="64" y="586"/>
                </a:lnTo>
                <a:lnTo>
                  <a:pt x="66" y="570"/>
                </a:lnTo>
                <a:lnTo>
                  <a:pt x="70" y="554"/>
                </a:lnTo>
                <a:lnTo>
                  <a:pt x="75" y="538"/>
                </a:lnTo>
                <a:lnTo>
                  <a:pt x="80" y="523"/>
                </a:lnTo>
                <a:lnTo>
                  <a:pt x="88" y="509"/>
                </a:lnTo>
                <a:lnTo>
                  <a:pt x="96" y="495"/>
                </a:lnTo>
                <a:lnTo>
                  <a:pt x="106" y="482"/>
                </a:lnTo>
                <a:lnTo>
                  <a:pt x="117" y="471"/>
                </a:lnTo>
                <a:lnTo>
                  <a:pt x="129" y="460"/>
                </a:lnTo>
                <a:lnTo>
                  <a:pt x="142" y="449"/>
                </a:lnTo>
                <a:lnTo>
                  <a:pt x="155" y="441"/>
                </a:lnTo>
                <a:lnTo>
                  <a:pt x="169" y="432"/>
                </a:lnTo>
                <a:lnTo>
                  <a:pt x="184" y="426"/>
                </a:lnTo>
                <a:lnTo>
                  <a:pt x="201" y="420"/>
                </a:lnTo>
                <a:lnTo>
                  <a:pt x="217" y="416"/>
                </a:lnTo>
                <a:lnTo>
                  <a:pt x="217" y="416"/>
                </a:lnTo>
                <a:lnTo>
                  <a:pt x="223" y="414"/>
                </a:lnTo>
                <a:lnTo>
                  <a:pt x="229" y="411"/>
                </a:lnTo>
                <a:lnTo>
                  <a:pt x="235" y="406"/>
                </a:lnTo>
                <a:lnTo>
                  <a:pt x="239" y="400"/>
                </a:lnTo>
                <a:lnTo>
                  <a:pt x="239" y="400"/>
                </a:lnTo>
                <a:lnTo>
                  <a:pt x="241" y="393"/>
                </a:lnTo>
                <a:lnTo>
                  <a:pt x="242" y="387"/>
                </a:lnTo>
                <a:lnTo>
                  <a:pt x="242" y="379"/>
                </a:lnTo>
                <a:lnTo>
                  <a:pt x="240" y="373"/>
                </a:lnTo>
                <a:lnTo>
                  <a:pt x="240" y="373"/>
                </a:lnTo>
                <a:lnTo>
                  <a:pt x="232" y="351"/>
                </a:lnTo>
                <a:lnTo>
                  <a:pt x="226" y="330"/>
                </a:lnTo>
                <a:lnTo>
                  <a:pt x="223" y="308"/>
                </a:lnTo>
                <a:lnTo>
                  <a:pt x="222" y="285"/>
                </a:lnTo>
                <a:lnTo>
                  <a:pt x="222" y="285"/>
                </a:lnTo>
                <a:lnTo>
                  <a:pt x="223" y="262"/>
                </a:lnTo>
                <a:lnTo>
                  <a:pt x="226" y="241"/>
                </a:lnTo>
                <a:lnTo>
                  <a:pt x="232" y="220"/>
                </a:lnTo>
                <a:lnTo>
                  <a:pt x="239" y="199"/>
                </a:lnTo>
                <a:lnTo>
                  <a:pt x="249" y="180"/>
                </a:lnTo>
                <a:lnTo>
                  <a:pt x="261" y="162"/>
                </a:lnTo>
                <a:lnTo>
                  <a:pt x="273" y="144"/>
                </a:lnTo>
                <a:lnTo>
                  <a:pt x="287" y="128"/>
                </a:lnTo>
                <a:lnTo>
                  <a:pt x="304" y="113"/>
                </a:lnTo>
                <a:lnTo>
                  <a:pt x="321" y="100"/>
                </a:lnTo>
                <a:lnTo>
                  <a:pt x="339" y="90"/>
                </a:lnTo>
                <a:lnTo>
                  <a:pt x="358" y="80"/>
                </a:lnTo>
                <a:lnTo>
                  <a:pt x="379" y="73"/>
                </a:lnTo>
                <a:lnTo>
                  <a:pt x="400" y="67"/>
                </a:lnTo>
                <a:lnTo>
                  <a:pt x="422" y="64"/>
                </a:lnTo>
                <a:lnTo>
                  <a:pt x="445" y="63"/>
                </a:lnTo>
                <a:lnTo>
                  <a:pt x="445" y="63"/>
                </a:lnTo>
                <a:lnTo>
                  <a:pt x="463" y="64"/>
                </a:lnTo>
                <a:lnTo>
                  <a:pt x="482" y="66"/>
                </a:lnTo>
                <a:lnTo>
                  <a:pt x="500" y="70"/>
                </a:lnTo>
                <a:lnTo>
                  <a:pt x="518" y="75"/>
                </a:lnTo>
                <a:lnTo>
                  <a:pt x="534" y="82"/>
                </a:lnTo>
                <a:lnTo>
                  <a:pt x="551" y="90"/>
                </a:lnTo>
                <a:lnTo>
                  <a:pt x="566" y="99"/>
                </a:lnTo>
                <a:lnTo>
                  <a:pt x="581" y="110"/>
                </a:lnTo>
                <a:lnTo>
                  <a:pt x="595" y="121"/>
                </a:lnTo>
                <a:lnTo>
                  <a:pt x="607" y="134"/>
                </a:lnTo>
                <a:lnTo>
                  <a:pt x="619" y="148"/>
                </a:lnTo>
                <a:lnTo>
                  <a:pt x="630" y="163"/>
                </a:lnTo>
                <a:lnTo>
                  <a:pt x="639" y="178"/>
                </a:lnTo>
                <a:lnTo>
                  <a:pt x="648" y="195"/>
                </a:lnTo>
                <a:lnTo>
                  <a:pt x="654" y="212"/>
                </a:lnTo>
                <a:lnTo>
                  <a:pt x="660" y="230"/>
                </a:lnTo>
                <a:lnTo>
                  <a:pt x="660" y="230"/>
                </a:lnTo>
                <a:lnTo>
                  <a:pt x="662" y="236"/>
                </a:lnTo>
                <a:lnTo>
                  <a:pt x="664" y="240"/>
                </a:lnTo>
                <a:lnTo>
                  <a:pt x="667" y="244"/>
                </a:lnTo>
                <a:lnTo>
                  <a:pt x="672" y="247"/>
                </a:lnTo>
                <a:lnTo>
                  <a:pt x="676" y="250"/>
                </a:lnTo>
                <a:lnTo>
                  <a:pt x="680" y="252"/>
                </a:lnTo>
                <a:lnTo>
                  <a:pt x="684" y="254"/>
                </a:lnTo>
                <a:lnTo>
                  <a:pt x="690" y="254"/>
                </a:lnTo>
                <a:lnTo>
                  <a:pt x="690" y="254"/>
                </a:lnTo>
                <a:lnTo>
                  <a:pt x="704" y="255"/>
                </a:lnTo>
                <a:lnTo>
                  <a:pt x="718" y="256"/>
                </a:lnTo>
                <a:lnTo>
                  <a:pt x="731" y="258"/>
                </a:lnTo>
                <a:lnTo>
                  <a:pt x="743" y="260"/>
                </a:lnTo>
                <a:lnTo>
                  <a:pt x="756" y="264"/>
                </a:lnTo>
                <a:lnTo>
                  <a:pt x="769" y="268"/>
                </a:lnTo>
                <a:lnTo>
                  <a:pt x="794" y="277"/>
                </a:lnTo>
                <a:lnTo>
                  <a:pt x="816" y="288"/>
                </a:lnTo>
                <a:lnTo>
                  <a:pt x="839" y="302"/>
                </a:lnTo>
                <a:lnTo>
                  <a:pt x="858" y="318"/>
                </a:lnTo>
                <a:lnTo>
                  <a:pt x="878" y="335"/>
                </a:lnTo>
                <a:lnTo>
                  <a:pt x="895" y="354"/>
                </a:lnTo>
                <a:lnTo>
                  <a:pt x="910" y="375"/>
                </a:lnTo>
                <a:lnTo>
                  <a:pt x="923" y="397"/>
                </a:lnTo>
                <a:lnTo>
                  <a:pt x="933" y="420"/>
                </a:lnTo>
                <a:lnTo>
                  <a:pt x="942" y="445"/>
                </a:lnTo>
                <a:lnTo>
                  <a:pt x="945" y="458"/>
                </a:lnTo>
                <a:lnTo>
                  <a:pt x="948" y="471"/>
                </a:lnTo>
                <a:lnTo>
                  <a:pt x="951" y="483"/>
                </a:lnTo>
                <a:lnTo>
                  <a:pt x="953" y="496"/>
                </a:lnTo>
                <a:lnTo>
                  <a:pt x="954" y="510"/>
                </a:lnTo>
                <a:lnTo>
                  <a:pt x="954" y="524"/>
                </a:lnTo>
                <a:lnTo>
                  <a:pt x="954" y="524"/>
                </a:lnTo>
                <a:lnTo>
                  <a:pt x="954" y="537"/>
                </a:lnTo>
                <a:lnTo>
                  <a:pt x="953" y="551"/>
                </a:lnTo>
                <a:lnTo>
                  <a:pt x="948" y="577"/>
                </a:lnTo>
                <a:lnTo>
                  <a:pt x="942" y="601"/>
                </a:lnTo>
                <a:lnTo>
                  <a:pt x="933" y="626"/>
                </a:lnTo>
                <a:lnTo>
                  <a:pt x="924" y="649"/>
                </a:lnTo>
                <a:lnTo>
                  <a:pt x="911" y="670"/>
                </a:lnTo>
                <a:lnTo>
                  <a:pt x="896" y="691"/>
                </a:lnTo>
                <a:lnTo>
                  <a:pt x="880" y="710"/>
                </a:lnTo>
                <a:lnTo>
                  <a:pt x="861" y="727"/>
                </a:lnTo>
                <a:lnTo>
                  <a:pt x="842" y="743"/>
                </a:lnTo>
                <a:lnTo>
                  <a:pt x="821" y="757"/>
                </a:lnTo>
                <a:lnTo>
                  <a:pt x="798" y="769"/>
                </a:lnTo>
                <a:lnTo>
                  <a:pt x="775" y="779"/>
                </a:lnTo>
                <a:lnTo>
                  <a:pt x="750" y="786"/>
                </a:lnTo>
                <a:lnTo>
                  <a:pt x="724" y="791"/>
                </a:lnTo>
                <a:lnTo>
                  <a:pt x="711" y="792"/>
                </a:lnTo>
                <a:lnTo>
                  <a:pt x="697" y="794"/>
                </a:lnTo>
                <a:lnTo>
                  <a:pt x="697" y="79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椭圆 11"/>
          <p:cNvSpPr/>
          <p:nvPr/>
        </p:nvSpPr>
        <p:spPr>
          <a:xfrm>
            <a:off x="2085360" y="4058298"/>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Freeform 98"/>
          <p:cNvSpPr/>
          <p:nvPr/>
        </p:nvSpPr>
        <p:spPr bwMode="auto">
          <a:xfrm>
            <a:off x="2325529" y="4310373"/>
            <a:ext cx="322263" cy="323850"/>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9291340" y="4058298"/>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Freeform 110"/>
          <p:cNvSpPr/>
          <p:nvPr/>
        </p:nvSpPr>
        <p:spPr bwMode="auto">
          <a:xfrm>
            <a:off x="9543415" y="4310373"/>
            <a:ext cx="323850" cy="323850"/>
          </a:xfrm>
          <a:custGeom>
            <a:avLst/>
            <a:gdLst>
              <a:gd name="T0" fmla="*/ 279 w 1017"/>
              <a:gd name="T1" fmla="*/ 354 h 1017"/>
              <a:gd name="T2" fmla="*/ 241 w 1017"/>
              <a:gd name="T3" fmla="*/ 577 h 1017"/>
              <a:gd name="T4" fmla="*/ 453 w 1017"/>
              <a:gd name="T5" fmla="*/ 779 h 1017"/>
              <a:gd name="T6" fmla="*/ 703 w 1017"/>
              <a:gd name="T7" fmla="*/ 702 h 1017"/>
              <a:gd name="T8" fmla="*/ 779 w 1017"/>
              <a:gd name="T9" fmla="*/ 452 h 1017"/>
              <a:gd name="T10" fmla="*/ 563 w 1017"/>
              <a:gd name="T11" fmla="*/ 238 h 1017"/>
              <a:gd name="T12" fmla="*/ 322 w 1017"/>
              <a:gd name="T13" fmla="*/ 609 h 1017"/>
              <a:gd name="T14" fmla="*/ 426 w 1017"/>
              <a:gd name="T15" fmla="*/ 312 h 1017"/>
              <a:gd name="T16" fmla="*/ 711 w 1017"/>
              <a:gd name="T17" fmla="*/ 445 h 1017"/>
              <a:gd name="T18" fmla="*/ 550 w 1017"/>
              <a:gd name="T19" fmla="*/ 716 h 1017"/>
              <a:gd name="T20" fmla="*/ 913 w 1017"/>
              <a:gd name="T21" fmla="*/ 533 h 1017"/>
              <a:gd name="T22" fmla="*/ 972 w 1017"/>
              <a:gd name="T23" fmla="*/ 421 h 1017"/>
              <a:gd name="T24" fmla="*/ 985 w 1017"/>
              <a:gd name="T25" fmla="*/ 290 h 1017"/>
              <a:gd name="T26" fmla="*/ 883 w 1017"/>
              <a:gd name="T27" fmla="*/ 246 h 1017"/>
              <a:gd name="T28" fmla="*/ 770 w 1017"/>
              <a:gd name="T29" fmla="*/ 190 h 1017"/>
              <a:gd name="T30" fmla="*/ 788 w 1017"/>
              <a:gd name="T31" fmla="*/ 73 h 1017"/>
              <a:gd name="T32" fmla="*/ 611 w 1017"/>
              <a:gd name="T33" fmla="*/ 5 h 1017"/>
              <a:gd name="T34" fmla="*/ 533 w 1017"/>
              <a:gd name="T35" fmla="*/ 104 h 1017"/>
              <a:gd name="T36" fmla="*/ 422 w 1017"/>
              <a:gd name="T37" fmla="*/ 44 h 1017"/>
              <a:gd name="T38" fmla="*/ 291 w 1017"/>
              <a:gd name="T39" fmla="*/ 32 h 1017"/>
              <a:gd name="T40" fmla="*/ 247 w 1017"/>
              <a:gd name="T41" fmla="*/ 134 h 1017"/>
              <a:gd name="T42" fmla="*/ 190 w 1017"/>
              <a:gd name="T43" fmla="*/ 245 h 1017"/>
              <a:gd name="T44" fmla="*/ 73 w 1017"/>
              <a:gd name="T45" fmla="*/ 227 h 1017"/>
              <a:gd name="T46" fmla="*/ 5 w 1017"/>
              <a:gd name="T47" fmla="*/ 404 h 1017"/>
              <a:gd name="T48" fmla="*/ 104 w 1017"/>
              <a:gd name="T49" fmla="*/ 484 h 1017"/>
              <a:gd name="T50" fmla="*/ 44 w 1017"/>
              <a:gd name="T51" fmla="*/ 594 h 1017"/>
              <a:gd name="T52" fmla="*/ 32 w 1017"/>
              <a:gd name="T53" fmla="*/ 725 h 1017"/>
              <a:gd name="T54" fmla="*/ 134 w 1017"/>
              <a:gd name="T55" fmla="*/ 770 h 1017"/>
              <a:gd name="T56" fmla="*/ 246 w 1017"/>
              <a:gd name="T57" fmla="*/ 826 h 1017"/>
              <a:gd name="T58" fmla="*/ 227 w 1017"/>
              <a:gd name="T59" fmla="*/ 943 h 1017"/>
              <a:gd name="T60" fmla="*/ 400 w 1017"/>
              <a:gd name="T61" fmla="*/ 1014 h 1017"/>
              <a:gd name="T62" fmla="*/ 468 w 1017"/>
              <a:gd name="T63" fmla="*/ 918 h 1017"/>
              <a:gd name="T64" fmla="*/ 588 w 1017"/>
              <a:gd name="T65" fmla="*/ 957 h 1017"/>
              <a:gd name="T66" fmla="*/ 691 w 1017"/>
              <a:gd name="T67" fmla="*/ 999 h 1017"/>
              <a:gd name="T68" fmla="*/ 776 w 1017"/>
              <a:gd name="T69" fmla="*/ 898 h 1017"/>
              <a:gd name="T70" fmla="*/ 811 w 1017"/>
              <a:gd name="T71" fmla="*/ 776 h 1017"/>
              <a:gd name="T72" fmla="*/ 937 w 1017"/>
              <a:gd name="T73" fmla="*/ 790 h 1017"/>
              <a:gd name="T74" fmla="*/ 1014 w 1017"/>
              <a:gd name="T75" fmla="*/ 618 h 1017"/>
              <a:gd name="T76" fmla="*/ 816 w 1017"/>
              <a:gd name="T77" fmla="*/ 707 h 1017"/>
              <a:gd name="T78" fmla="*/ 702 w 1017"/>
              <a:gd name="T79" fmla="*/ 852 h 1017"/>
              <a:gd name="T80" fmla="*/ 596 w 1017"/>
              <a:gd name="T81" fmla="*/ 873 h 1017"/>
              <a:gd name="T82" fmla="*/ 411 w 1017"/>
              <a:gd name="T83" fmla="*/ 881 h 1017"/>
              <a:gd name="T84" fmla="*/ 313 w 1017"/>
              <a:gd name="T85" fmla="*/ 840 h 1017"/>
              <a:gd name="T86" fmla="*/ 161 w 1017"/>
              <a:gd name="T87" fmla="*/ 701 h 1017"/>
              <a:gd name="T88" fmla="*/ 143 w 1017"/>
              <a:gd name="T89" fmla="*/ 596 h 1017"/>
              <a:gd name="T90" fmla="*/ 136 w 1017"/>
              <a:gd name="T91" fmla="*/ 411 h 1017"/>
              <a:gd name="T92" fmla="*/ 176 w 1017"/>
              <a:gd name="T93" fmla="*/ 314 h 1017"/>
              <a:gd name="T94" fmla="*/ 314 w 1017"/>
              <a:gd name="T95" fmla="*/ 165 h 1017"/>
              <a:gd name="T96" fmla="*/ 420 w 1017"/>
              <a:gd name="T97" fmla="*/ 142 h 1017"/>
              <a:gd name="T98" fmla="*/ 605 w 1017"/>
              <a:gd name="T99" fmla="*/ 136 h 1017"/>
              <a:gd name="T100" fmla="*/ 703 w 1017"/>
              <a:gd name="T101" fmla="*/ 176 h 1017"/>
              <a:gd name="T102" fmla="*/ 855 w 1017"/>
              <a:gd name="T103" fmla="*/ 314 h 1017"/>
              <a:gd name="T104" fmla="*/ 873 w 1017"/>
              <a:gd name="T105" fmla="*/ 420 h 1017"/>
              <a:gd name="T106" fmla="*/ 881 w 1017"/>
              <a:gd name="T107" fmla="*/ 605 h 1017"/>
              <a:gd name="T108" fmla="*/ 449 w 1017"/>
              <a:gd name="T109" fmla="*/ 369 h 1017"/>
              <a:gd name="T110" fmla="*/ 375 w 1017"/>
              <a:gd name="T111" fmla="*/ 580 h 1017"/>
              <a:gd name="T112" fmla="*/ 592 w 1017"/>
              <a:gd name="T113" fmla="*/ 633 h 1017"/>
              <a:gd name="T114" fmla="*/ 624 w 1017"/>
              <a:gd name="T115" fmla="*/ 412 h 1017"/>
              <a:gd name="T116" fmla="*/ 454 w 1017"/>
              <a:gd name="T117" fmla="*/ 531 h 1017"/>
              <a:gd name="T118" fmla="*/ 563 w 1017"/>
              <a:gd name="T119" fmla="*/ 4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17" h="1017">
                <a:moveTo>
                  <a:pt x="508" y="231"/>
                </a:moveTo>
                <a:lnTo>
                  <a:pt x="508" y="231"/>
                </a:lnTo>
                <a:lnTo>
                  <a:pt x="493" y="232"/>
                </a:lnTo>
                <a:lnTo>
                  <a:pt x="479" y="234"/>
                </a:lnTo>
                <a:lnTo>
                  <a:pt x="466" y="235"/>
                </a:lnTo>
                <a:lnTo>
                  <a:pt x="453" y="238"/>
                </a:lnTo>
                <a:lnTo>
                  <a:pt x="439" y="241"/>
                </a:lnTo>
                <a:lnTo>
                  <a:pt x="426" y="244"/>
                </a:lnTo>
                <a:lnTo>
                  <a:pt x="413" y="249"/>
                </a:lnTo>
                <a:lnTo>
                  <a:pt x="401" y="254"/>
                </a:lnTo>
                <a:lnTo>
                  <a:pt x="388" y="259"/>
                </a:lnTo>
                <a:lnTo>
                  <a:pt x="376" y="266"/>
                </a:lnTo>
                <a:lnTo>
                  <a:pt x="365" y="272"/>
                </a:lnTo>
                <a:lnTo>
                  <a:pt x="354" y="279"/>
                </a:lnTo>
                <a:lnTo>
                  <a:pt x="332" y="295"/>
                </a:lnTo>
                <a:lnTo>
                  <a:pt x="313" y="313"/>
                </a:lnTo>
                <a:lnTo>
                  <a:pt x="295" y="332"/>
                </a:lnTo>
                <a:lnTo>
                  <a:pt x="279" y="354"/>
                </a:lnTo>
                <a:lnTo>
                  <a:pt x="272" y="364"/>
                </a:lnTo>
                <a:lnTo>
                  <a:pt x="266" y="376"/>
                </a:lnTo>
                <a:lnTo>
                  <a:pt x="260" y="388"/>
                </a:lnTo>
                <a:lnTo>
                  <a:pt x="254" y="401"/>
                </a:lnTo>
                <a:lnTo>
                  <a:pt x="249" y="413"/>
                </a:lnTo>
                <a:lnTo>
                  <a:pt x="244" y="426"/>
                </a:lnTo>
                <a:lnTo>
                  <a:pt x="241" y="438"/>
                </a:lnTo>
                <a:lnTo>
                  <a:pt x="238" y="452"/>
                </a:lnTo>
                <a:lnTo>
                  <a:pt x="235" y="466"/>
                </a:lnTo>
                <a:lnTo>
                  <a:pt x="234" y="479"/>
                </a:lnTo>
                <a:lnTo>
                  <a:pt x="233" y="493"/>
                </a:lnTo>
                <a:lnTo>
                  <a:pt x="232" y="508"/>
                </a:lnTo>
                <a:lnTo>
                  <a:pt x="232" y="508"/>
                </a:lnTo>
                <a:lnTo>
                  <a:pt x="233" y="522"/>
                </a:lnTo>
                <a:lnTo>
                  <a:pt x="234" y="536"/>
                </a:lnTo>
                <a:lnTo>
                  <a:pt x="235" y="550"/>
                </a:lnTo>
                <a:lnTo>
                  <a:pt x="238" y="563"/>
                </a:lnTo>
                <a:lnTo>
                  <a:pt x="241" y="577"/>
                </a:lnTo>
                <a:lnTo>
                  <a:pt x="244" y="590"/>
                </a:lnTo>
                <a:lnTo>
                  <a:pt x="249" y="603"/>
                </a:lnTo>
                <a:lnTo>
                  <a:pt x="254" y="616"/>
                </a:lnTo>
                <a:lnTo>
                  <a:pt x="260" y="627"/>
                </a:lnTo>
                <a:lnTo>
                  <a:pt x="266" y="639"/>
                </a:lnTo>
                <a:lnTo>
                  <a:pt x="272" y="651"/>
                </a:lnTo>
                <a:lnTo>
                  <a:pt x="279" y="662"/>
                </a:lnTo>
                <a:lnTo>
                  <a:pt x="295" y="683"/>
                </a:lnTo>
                <a:lnTo>
                  <a:pt x="313" y="702"/>
                </a:lnTo>
                <a:lnTo>
                  <a:pt x="332" y="721"/>
                </a:lnTo>
                <a:lnTo>
                  <a:pt x="354" y="737"/>
                </a:lnTo>
                <a:lnTo>
                  <a:pt x="376" y="751"/>
                </a:lnTo>
                <a:lnTo>
                  <a:pt x="388" y="756"/>
                </a:lnTo>
                <a:lnTo>
                  <a:pt x="401" y="763"/>
                </a:lnTo>
                <a:lnTo>
                  <a:pt x="413" y="767"/>
                </a:lnTo>
                <a:lnTo>
                  <a:pt x="426" y="771"/>
                </a:lnTo>
                <a:lnTo>
                  <a:pt x="439" y="775"/>
                </a:lnTo>
                <a:lnTo>
                  <a:pt x="453" y="779"/>
                </a:lnTo>
                <a:lnTo>
                  <a:pt x="466" y="781"/>
                </a:lnTo>
                <a:lnTo>
                  <a:pt x="479" y="783"/>
                </a:lnTo>
                <a:lnTo>
                  <a:pt x="493" y="784"/>
                </a:lnTo>
                <a:lnTo>
                  <a:pt x="508" y="784"/>
                </a:lnTo>
                <a:lnTo>
                  <a:pt x="508" y="784"/>
                </a:lnTo>
                <a:lnTo>
                  <a:pt x="522" y="784"/>
                </a:lnTo>
                <a:lnTo>
                  <a:pt x="536" y="783"/>
                </a:lnTo>
                <a:lnTo>
                  <a:pt x="550" y="781"/>
                </a:lnTo>
                <a:lnTo>
                  <a:pt x="563" y="779"/>
                </a:lnTo>
                <a:lnTo>
                  <a:pt x="577" y="775"/>
                </a:lnTo>
                <a:lnTo>
                  <a:pt x="590" y="771"/>
                </a:lnTo>
                <a:lnTo>
                  <a:pt x="603" y="767"/>
                </a:lnTo>
                <a:lnTo>
                  <a:pt x="616" y="763"/>
                </a:lnTo>
                <a:lnTo>
                  <a:pt x="628" y="756"/>
                </a:lnTo>
                <a:lnTo>
                  <a:pt x="639" y="751"/>
                </a:lnTo>
                <a:lnTo>
                  <a:pt x="662" y="737"/>
                </a:lnTo>
                <a:lnTo>
                  <a:pt x="683" y="721"/>
                </a:lnTo>
                <a:lnTo>
                  <a:pt x="703" y="702"/>
                </a:lnTo>
                <a:lnTo>
                  <a:pt x="721" y="683"/>
                </a:lnTo>
                <a:lnTo>
                  <a:pt x="737" y="662"/>
                </a:lnTo>
                <a:lnTo>
                  <a:pt x="751" y="639"/>
                </a:lnTo>
                <a:lnTo>
                  <a:pt x="756" y="627"/>
                </a:lnTo>
                <a:lnTo>
                  <a:pt x="763" y="616"/>
                </a:lnTo>
                <a:lnTo>
                  <a:pt x="767" y="603"/>
                </a:lnTo>
                <a:lnTo>
                  <a:pt x="771" y="590"/>
                </a:lnTo>
                <a:lnTo>
                  <a:pt x="776" y="577"/>
                </a:lnTo>
                <a:lnTo>
                  <a:pt x="779" y="563"/>
                </a:lnTo>
                <a:lnTo>
                  <a:pt x="781" y="550"/>
                </a:lnTo>
                <a:lnTo>
                  <a:pt x="782" y="536"/>
                </a:lnTo>
                <a:lnTo>
                  <a:pt x="783" y="522"/>
                </a:lnTo>
                <a:lnTo>
                  <a:pt x="784" y="508"/>
                </a:lnTo>
                <a:lnTo>
                  <a:pt x="784" y="508"/>
                </a:lnTo>
                <a:lnTo>
                  <a:pt x="783" y="493"/>
                </a:lnTo>
                <a:lnTo>
                  <a:pt x="782" y="479"/>
                </a:lnTo>
                <a:lnTo>
                  <a:pt x="781" y="466"/>
                </a:lnTo>
                <a:lnTo>
                  <a:pt x="779" y="452"/>
                </a:lnTo>
                <a:lnTo>
                  <a:pt x="776" y="438"/>
                </a:lnTo>
                <a:lnTo>
                  <a:pt x="771" y="426"/>
                </a:lnTo>
                <a:lnTo>
                  <a:pt x="767" y="413"/>
                </a:lnTo>
                <a:lnTo>
                  <a:pt x="763" y="401"/>
                </a:lnTo>
                <a:lnTo>
                  <a:pt x="756" y="388"/>
                </a:lnTo>
                <a:lnTo>
                  <a:pt x="751" y="376"/>
                </a:lnTo>
                <a:lnTo>
                  <a:pt x="737" y="354"/>
                </a:lnTo>
                <a:lnTo>
                  <a:pt x="721" y="332"/>
                </a:lnTo>
                <a:lnTo>
                  <a:pt x="703" y="313"/>
                </a:lnTo>
                <a:lnTo>
                  <a:pt x="683" y="295"/>
                </a:lnTo>
                <a:lnTo>
                  <a:pt x="662" y="279"/>
                </a:lnTo>
                <a:lnTo>
                  <a:pt x="639" y="266"/>
                </a:lnTo>
                <a:lnTo>
                  <a:pt x="628" y="259"/>
                </a:lnTo>
                <a:lnTo>
                  <a:pt x="616" y="254"/>
                </a:lnTo>
                <a:lnTo>
                  <a:pt x="603" y="249"/>
                </a:lnTo>
                <a:lnTo>
                  <a:pt x="590" y="244"/>
                </a:lnTo>
                <a:lnTo>
                  <a:pt x="577" y="241"/>
                </a:lnTo>
                <a:lnTo>
                  <a:pt x="563" y="238"/>
                </a:lnTo>
                <a:lnTo>
                  <a:pt x="550" y="235"/>
                </a:lnTo>
                <a:lnTo>
                  <a:pt x="536" y="234"/>
                </a:lnTo>
                <a:lnTo>
                  <a:pt x="522" y="232"/>
                </a:lnTo>
                <a:lnTo>
                  <a:pt x="508" y="231"/>
                </a:lnTo>
                <a:lnTo>
                  <a:pt x="508" y="231"/>
                </a:lnTo>
                <a:close/>
                <a:moveTo>
                  <a:pt x="508" y="721"/>
                </a:moveTo>
                <a:lnTo>
                  <a:pt x="508" y="721"/>
                </a:lnTo>
                <a:lnTo>
                  <a:pt x="486" y="720"/>
                </a:lnTo>
                <a:lnTo>
                  <a:pt x="466" y="716"/>
                </a:lnTo>
                <a:lnTo>
                  <a:pt x="445" y="711"/>
                </a:lnTo>
                <a:lnTo>
                  <a:pt x="426" y="704"/>
                </a:lnTo>
                <a:lnTo>
                  <a:pt x="407" y="695"/>
                </a:lnTo>
                <a:lnTo>
                  <a:pt x="389" y="684"/>
                </a:lnTo>
                <a:lnTo>
                  <a:pt x="373" y="671"/>
                </a:lnTo>
                <a:lnTo>
                  <a:pt x="358" y="658"/>
                </a:lnTo>
                <a:lnTo>
                  <a:pt x="344" y="642"/>
                </a:lnTo>
                <a:lnTo>
                  <a:pt x="332" y="626"/>
                </a:lnTo>
                <a:lnTo>
                  <a:pt x="322" y="609"/>
                </a:lnTo>
                <a:lnTo>
                  <a:pt x="312" y="591"/>
                </a:lnTo>
                <a:lnTo>
                  <a:pt x="306" y="570"/>
                </a:lnTo>
                <a:lnTo>
                  <a:pt x="300" y="550"/>
                </a:lnTo>
                <a:lnTo>
                  <a:pt x="297" y="530"/>
                </a:lnTo>
                <a:lnTo>
                  <a:pt x="296" y="508"/>
                </a:lnTo>
                <a:lnTo>
                  <a:pt x="296" y="508"/>
                </a:lnTo>
                <a:lnTo>
                  <a:pt x="297" y="486"/>
                </a:lnTo>
                <a:lnTo>
                  <a:pt x="300" y="465"/>
                </a:lnTo>
                <a:lnTo>
                  <a:pt x="306" y="445"/>
                </a:lnTo>
                <a:lnTo>
                  <a:pt x="312" y="426"/>
                </a:lnTo>
                <a:lnTo>
                  <a:pt x="322" y="406"/>
                </a:lnTo>
                <a:lnTo>
                  <a:pt x="332" y="389"/>
                </a:lnTo>
                <a:lnTo>
                  <a:pt x="344" y="373"/>
                </a:lnTo>
                <a:lnTo>
                  <a:pt x="358" y="358"/>
                </a:lnTo>
                <a:lnTo>
                  <a:pt x="373" y="344"/>
                </a:lnTo>
                <a:lnTo>
                  <a:pt x="389" y="332"/>
                </a:lnTo>
                <a:lnTo>
                  <a:pt x="407" y="322"/>
                </a:lnTo>
                <a:lnTo>
                  <a:pt x="426" y="312"/>
                </a:lnTo>
                <a:lnTo>
                  <a:pt x="445" y="305"/>
                </a:lnTo>
                <a:lnTo>
                  <a:pt x="466" y="300"/>
                </a:lnTo>
                <a:lnTo>
                  <a:pt x="486" y="297"/>
                </a:lnTo>
                <a:lnTo>
                  <a:pt x="508" y="296"/>
                </a:lnTo>
                <a:lnTo>
                  <a:pt x="508" y="296"/>
                </a:lnTo>
                <a:lnTo>
                  <a:pt x="530" y="297"/>
                </a:lnTo>
                <a:lnTo>
                  <a:pt x="550" y="300"/>
                </a:lnTo>
                <a:lnTo>
                  <a:pt x="571" y="305"/>
                </a:lnTo>
                <a:lnTo>
                  <a:pt x="591" y="312"/>
                </a:lnTo>
                <a:lnTo>
                  <a:pt x="609" y="322"/>
                </a:lnTo>
                <a:lnTo>
                  <a:pt x="626" y="332"/>
                </a:lnTo>
                <a:lnTo>
                  <a:pt x="643" y="344"/>
                </a:lnTo>
                <a:lnTo>
                  <a:pt x="658" y="358"/>
                </a:lnTo>
                <a:lnTo>
                  <a:pt x="672" y="373"/>
                </a:lnTo>
                <a:lnTo>
                  <a:pt x="684" y="389"/>
                </a:lnTo>
                <a:lnTo>
                  <a:pt x="695" y="406"/>
                </a:lnTo>
                <a:lnTo>
                  <a:pt x="704" y="426"/>
                </a:lnTo>
                <a:lnTo>
                  <a:pt x="711" y="445"/>
                </a:lnTo>
                <a:lnTo>
                  <a:pt x="717" y="465"/>
                </a:lnTo>
                <a:lnTo>
                  <a:pt x="720" y="486"/>
                </a:lnTo>
                <a:lnTo>
                  <a:pt x="721" y="508"/>
                </a:lnTo>
                <a:lnTo>
                  <a:pt x="721" y="508"/>
                </a:lnTo>
                <a:lnTo>
                  <a:pt x="720" y="530"/>
                </a:lnTo>
                <a:lnTo>
                  <a:pt x="717" y="550"/>
                </a:lnTo>
                <a:lnTo>
                  <a:pt x="711" y="570"/>
                </a:lnTo>
                <a:lnTo>
                  <a:pt x="704" y="591"/>
                </a:lnTo>
                <a:lnTo>
                  <a:pt x="695" y="609"/>
                </a:lnTo>
                <a:lnTo>
                  <a:pt x="684" y="626"/>
                </a:lnTo>
                <a:lnTo>
                  <a:pt x="672" y="642"/>
                </a:lnTo>
                <a:lnTo>
                  <a:pt x="658" y="658"/>
                </a:lnTo>
                <a:lnTo>
                  <a:pt x="643" y="671"/>
                </a:lnTo>
                <a:lnTo>
                  <a:pt x="626" y="684"/>
                </a:lnTo>
                <a:lnTo>
                  <a:pt x="609" y="695"/>
                </a:lnTo>
                <a:lnTo>
                  <a:pt x="591" y="704"/>
                </a:lnTo>
                <a:lnTo>
                  <a:pt x="571" y="711"/>
                </a:lnTo>
                <a:lnTo>
                  <a:pt x="550" y="716"/>
                </a:lnTo>
                <a:lnTo>
                  <a:pt x="530" y="720"/>
                </a:lnTo>
                <a:lnTo>
                  <a:pt x="508" y="721"/>
                </a:lnTo>
                <a:lnTo>
                  <a:pt x="508" y="721"/>
                </a:lnTo>
                <a:close/>
                <a:moveTo>
                  <a:pt x="989" y="598"/>
                </a:moveTo>
                <a:lnTo>
                  <a:pt x="989" y="598"/>
                </a:lnTo>
                <a:lnTo>
                  <a:pt x="981" y="596"/>
                </a:lnTo>
                <a:lnTo>
                  <a:pt x="972" y="594"/>
                </a:lnTo>
                <a:lnTo>
                  <a:pt x="964" y="591"/>
                </a:lnTo>
                <a:lnTo>
                  <a:pt x="957" y="588"/>
                </a:lnTo>
                <a:lnTo>
                  <a:pt x="950" y="583"/>
                </a:lnTo>
                <a:lnTo>
                  <a:pt x="944" y="579"/>
                </a:lnTo>
                <a:lnTo>
                  <a:pt x="938" y="574"/>
                </a:lnTo>
                <a:lnTo>
                  <a:pt x="932" y="567"/>
                </a:lnTo>
                <a:lnTo>
                  <a:pt x="927" y="562"/>
                </a:lnTo>
                <a:lnTo>
                  <a:pt x="923" y="554"/>
                </a:lnTo>
                <a:lnTo>
                  <a:pt x="918" y="548"/>
                </a:lnTo>
                <a:lnTo>
                  <a:pt x="915" y="540"/>
                </a:lnTo>
                <a:lnTo>
                  <a:pt x="913" y="533"/>
                </a:lnTo>
                <a:lnTo>
                  <a:pt x="911" y="524"/>
                </a:lnTo>
                <a:lnTo>
                  <a:pt x="910" y="517"/>
                </a:lnTo>
                <a:lnTo>
                  <a:pt x="909" y="508"/>
                </a:lnTo>
                <a:lnTo>
                  <a:pt x="909" y="508"/>
                </a:lnTo>
                <a:lnTo>
                  <a:pt x="910" y="500"/>
                </a:lnTo>
                <a:lnTo>
                  <a:pt x="911" y="491"/>
                </a:lnTo>
                <a:lnTo>
                  <a:pt x="913" y="484"/>
                </a:lnTo>
                <a:lnTo>
                  <a:pt x="915" y="475"/>
                </a:lnTo>
                <a:lnTo>
                  <a:pt x="918" y="469"/>
                </a:lnTo>
                <a:lnTo>
                  <a:pt x="923" y="461"/>
                </a:lnTo>
                <a:lnTo>
                  <a:pt x="927" y="455"/>
                </a:lnTo>
                <a:lnTo>
                  <a:pt x="932" y="448"/>
                </a:lnTo>
                <a:lnTo>
                  <a:pt x="938" y="442"/>
                </a:lnTo>
                <a:lnTo>
                  <a:pt x="944" y="437"/>
                </a:lnTo>
                <a:lnTo>
                  <a:pt x="950" y="432"/>
                </a:lnTo>
                <a:lnTo>
                  <a:pt x="957" y="428"/>
                </a:lnTo>
                <a:lnTo>
                  <a:pt x="964" y="425"/>
                </a:lnTo>
                <a:lnTo>
                  <a:pt x="972" y="421"/>
                </a:lnTo>
                <a:lnTo>
                  <a:pt x="981" y="419"/>
                </a:lnTo>
                <a:lnTo>
                  <a:pt x="989" y="418"/>
                </a:lnTo>
                <a:lnTo>
                  <a:pt x="989" y="418"/>
                </a:lnTo>
                <a:lnTo>
                  <a:pt x="996" y="416"/>
                </a:lnTo>
                <a:lnTo>
                  <a:pt x="1001" y="414"/>
                </a:lnTo>
                <a:lnTo>
                  <a:pt x="1006" y="410"/>
                </a:lnTo>
                <a:lnTo>
                  <a:pt x="1011" y="404"/>
                </a:lnTo>
                <a:lnTo>
                  <a:pt x="1011" y="404"/>
                </a:lnTo>
                <a:lnTo>
                  <a:pt x="1014" y="399"/>
                </a:lnTo>
                <a:lnTo>
                  <a:pt x="1016" y="392"/>
                </a:lnTo>
                <a:lnTo>
                  <a:pt x="1017" y="385"/>
                </a:lnTo>
                <a:lnTo>
                  <a:pt x="1016" y="378"/>
                </a:lnTo>
                <a:lnTo>
                  <a:pt x="1016" y="378"/>
                </a:lnTo>
                <a:lnTo>
                  <a:pt x="1011" y="360"/>
                </a:lnTo>
                <a:lnTo>
                  <a:pt x="1005" y="343"/>
                </a:lnTo>
                <a:lnTo>
                  <a:pt x="999" y="325"/>
                </a:lnTo>
                <a:lnTo>
                  <a:pt x="992" y="308"/>
                </a:lnTo>
                <a:lnTo>
                  <a:pt x="985" y="290"/>
                </a:lnTo>
                <a:lnTo>
                  <a:pt x="976" y="273"/>
                </a:lnTo>
                <a:lnTo>
                  <a:pt x="968" y="257"/>
                </a:lnTo>
                <a:lnTo>
                  <a:pt x="958" y="240"/>
                </a:lnTo>
                <a:lnTo>
                  <a:pt x="958" y="240"/>
                </a:lnTo>
                <a:lnTo>
                  <a:pt x="955" y="235"/>
                </a:lnTo>
                <a:lnTo>
                  <a:pt x="949" y="230"/>
                </a:lnTo>
                <a:lnTo>
                  <a:pt x="943" y="227"/>
                </a:lnTo>
                <a:lnTo>
                  <a:pt x="937" y="225"/>
                </a:lnTo>
                <a:lnTo>
                  <a:pt x="937" y="225"/>
                </a:lnTo>
                <a:lnTo>
                  <a:pt x="930" y="225"/>
                </a:lnTo>
                <a:lnTo>
                  <a:pt x="924" y="226"/>
                </a:lnTo>
                <a:lnTo>
                  <a:pt x="917" y="228"/>
                </a:lnTo>
                <a:lnTo>
                  <a:pt x="912" y="231"/>
                </a:lnTo>
                <a:lnTo>
                  <a:pt x="912" y="231"/>
                </a:lnTo>
                <a:lnTo>
                  <a:pt x="904" y="237"/>
                </a:lnTo>
                <a:lnTo>
                  <a:pt x="898" y="240"/>
                </a:lnTo>
                <a:lnTo>
                  <a:pt x="890" y="243"/>
                </a:lnTo>
                <a:lnTo>
                  <a:pt x="883" y="246"/>
                </a:lnTo>
                <a:lnTo>
                  <a:pt x="874" y="249"/>
                </a:lnTo>
                <a:lnTo>
                  <a:pt x="867" y="250"/>
                </a:lnTo>
                <a:lnTo>
                  <a:pt x="858" y="250"/>
                </a:lnTo>
                <a:lnTo>
                  <a:pt x="851" y="250"/>
                </a:lnTo>
                <a:lnTo>
                  <a:pt x="842" y="249"/>
                </a:lnTo>
                <a:lnTo>
                  <a:pt x="835" y="248"/>
                </a:lnTo>
                <a:lnTo>
                  <a:pt x="826" y="245"/>
                </a:lnTo>
                <a:lnTo>
                  <a:pt x="819" y="242"/>
                </a:lnTo>
                <a:lnTo>
                  <a:pt x="811" y="239"/>
                </a:lnTo>
                <a:lnTo>
                  <a:pt x="805" y="235"/>
                </a:lnTo>
                <a:lnTo>
                  <a:pt x="798" y="229"/>
                </a:lnTo>
                <a:lnTo>
                  <a:pt x="792" y="224"/>
                </a:lnTo>
                <a:lnTo>
                  <a:pt x="792" y="224"/>
                </a:lnTo>
                <a:lnTo>
                  <a:pt x="786" y="217"/>
                </a:lnTo>
                <a:lnTo>
                  <a:pt x="781" y="211"/>
                </a:lnTo>
                <a:lnTo>
                  <a:pt x="777" y="205"/>
                </a:lnTo>
                <a:lnTo>
                  <a:pt x="773" y="197"/>
                </a:lnTo>
                <a:lnTo>
                  <a:pt x="770" y="190"/>
                </a:lnTo>
                <a:lnTo>
                  <a:pt x="768" y="182"/>
                </a:lnTo>
                <a:lnTo>
                  <a:pt x="766" y="173"/>
                </a:lnTo>
                <a:lnTo>
                  <a:pt x="766" y="166"/>
                </a:lnTo>
                <a:lnTo>
                  <a:pt x="765" y="157"/>
                </a:lnTo>
                <a:lnTo>
                  <a:pt x="766" y="150"/>
                </a:lnTo>
                <a:lnTo>
                  <a:pt x="767" y="141"/>
                </a:lnTo>
                <a:lnTo>
                  <a:pt x="769" y="134"/>
                </a:lnTo>
                <a:lnTo>
                  <a:pt x="772" y="126"/>
                </a:lnTo>
                <a:lnTo>
                  <a:pt x="776" y="119"/>
                </a:lnTo>
                <a:lnTo>
                  <a:pt x="780" y="111"/>
                </a:lnTo>
                <a:lnTo>
                  <a:pt x="784" y="105"/>
                </a:lnTo>
                <a:lnTo>
                  <a:pt x="784" y="105"/>
                </a:lnTo>
                <a:lnTo>
                  <a:pt x="787" y="98"/>
                </a:lnTo>
                <a:lnTo>
                  <a:pt x="791" y="92"/>
                </a:lnTo>
                <a:lnTo>
                  <a:pt x="791" y="86"/>
                </a:lnTo>
                <a:lnTo>
                  <a:pt x="791" y="79"/>
                </a:lnTo>
                <a:lnTo>
                  <a:pt x="791" y="79"/>
                </a:lnTo>
                <a:lnTo>
                  <a:pt x="788" y="73"/>
                </a:lnTo>
                <a:lnTo>
                  <a:pt x="785" y="66"/>
                </a:lnTo>
                <a:lnTo>
                  <a:pt x="781" y="62"/>
                </a:lnTo>
                <a:lnTo>
                  <a:pt x="776" y="58"/>
                </a:lnTo>
                <a:lnTo>
                  <a:pt x="776" y="58"/>
                </a:lnTo>
                <a:lnTo>
                  <a:pt x="760" y="48"/>
                </a:lnTo>
                <a:lnTo>
                  <a:pt x="742" y="39"/>
                </a:lnTo>
                <a:lnTo>
                  <a:pt x="726" y="32"/>
                </a:lnTo>
                <a:lnTo>
                  <a:pt x="709" y="24"/>
                </a:lnTo>
                <a:lnTo>
                  <a:pt x="691" y="17"/>
                </a:lnTo>
                <a:lnTo>
                  <a:pt x="674" y="10"/>
                </a:lnTo>
                <a:lnTo>
                  <a:pt x="655" y="5"/>
                </a:lnTo>
                <a:lnTo>
                  <a:pt x="637" y="1"/>
                </a:lnTo>
                <a:lnTo>
                  <a:pt x="637" y="1"/>
                </a:lnTo>
                <a:lnTo>
                  <a:pt x="631" y="0"/>
                </a:lnTo>
                <a:lnTo>
                  <a:pt x="624" y="0"/>
                </a:lnTo>
                <a:lnTo>
                  <a:pt x="618" y="2"/>
                </a:lnTo>
                <a:lnTo>
                  <a:pt x="611" y="5"/>
                </a:lnTo>
                <a:lnTo>
                  <a:pt x="611" y="5"/>
                </a:lnTo>
                <a:lnTo>
                  <a:pt x="606" y="9"/>
                </a:lnTo>
                <a:lnTo>
                  <a:pt x="603" y="15"/>
                </a:lnTo>
                <a:lnTo>
                  <a:pt x="600" y="20"/>
                </a:lnTo>
                <a:lnTo>
                  <a:pt x="597" y="28"/>
                </a:lnTo>
                <a:lnTo>
                  <a:pt x="597" y="28"/>
                </a:lnTo>
                <a:lnTo>
                  <a:pt x="596" y="35"/>
                </a:lnTo>
                <a:lnTo>
                  <a:pt x="594" y="44"/>
                </a:lnTo>
                <a:lnTo>
                  <a:pt x="591" y="51"/>
                </a:lnTo>
                <a:lnTo>
                  <a:pt x="588" y="59"/>
                </a:lnTo>
                <a:lnTo>
                  <a:pt x="584" y="66"/>
                </a:lnTo>
                <a:lnTo>
                  <a:pt x="579" y="73"/>
                </a:lnTo>
                <a:lnTo>
                  <a:pt x="574" y="78"/>
                </a:lnTo>
                <a:lnTo>
                  <a:pt x="567" y="84"/>
                </a:lnTo>
                <a:lnTo>
                  <a:pt x="562" y="89"/>
                </a:lnTo>
                <a:lnTo>
                  <a:pt x="555" y="93"/>
                </a:lnTo>
                <a:lnTo>
                  <a:pt x="548" y="97"/>
                </a:lnTo>
                <a:lnTo>
                  <a:pt x="541" y="101"/>
                </a:lnTo>
                <a:lnTo>
                  <a:pt x="533" y="104"/>
                </a:lnTo>
                <a:lnTo>
                  <a:pt x="525" y="105"/>
                </a:lnTo>
                <a:lnTo>
                  <a:pt x="516" y="106"/>
                </a:lnTo>
                <a:lnTo>
                  <a:pt x="508" y="107"/>
                </a:lnTo>
                <a:lnTo>
                  <a:pt x="508" y="107"/>
                </a:lnTo>
                <a:lnTo>
                  <a:pt x="500" y="106"/>
                </a:lnTo>
                <a:lnTo>
                  <a:pt x="491" y="105"/>
                </a:lnTo>
                <a:lnTo>
                  <a:pt x="484" y="104"/>
                </a:lnTo>
                <a:lnTo>
                  <a:pt x="475" y="101"/>
                </a:lnTo>
                <a:lnTo>
                  <a:pt x="468" y="97"/>
                </a:lnTo>
                <a:lnTo>
                  <a:pt x="461" y="93"/>
                </a:lnTo>
                <a:lnTo>
                  <a:pt x="455" y="89"/>
                </a:lnTo>
                <a:lnTo>
                  <a:pt x="448" y="84"/>
                </a:lnTo>
                <a:lnTo>
                  <a:pt x="442" y="78"/>
                </a:lnTo>
                <a:lnTo>
                  <a:pt x="438" y="73"/>
                </a:lnTo>
                <a:lnTo>
                  <a:pt x="432" y="66"/>
                </a:lnTo>
                <a:lnTo>
                  <a:pt x="428" y="59"/>
                </a:lnTo>
                <a:lnTo>
                  <a:pt x="425" y="51"/>
                </a:lnTo>
                <a:lnTo>
                  <a:pt x="422" y="44"/>
                </a:lnTo>
                <a:lnTo>
                  <a:pt x="419" y="35"/>
                </a:lnTo>
                <a:lnTo>
                  <a:pt x="418" y="28"/>
                </a:lnTo>
                <a:lnTo>
                  <a:pt x="418" y="28"/>
                </a:lnTo>
                <a:lnTo>
                  <a:pt x="416" y="20"/>
                </a:lnTo>
                <a:lnTo>
                  <a:pt x="414" y="15"/>
                </a:lnTo>
                <a:lnTo>
                  <a:pt x="410" y="9"/>
                </a:lnTo>
                <a:lnTo>
                  <a:pt x="404" y="5"/>
                </a:lnTo>
                <a:lnTo>
                  <a:pt x="404" y="5"/>
                </a:lnTo>
                <a:lnTo>
                  <a:pt x="398" y="2"/>
                </a:lnTo>
                <a:lnTo>
                  <a:pt x="393" y="0"/>
                </a:lnTo>
                <a:lnTo>
                  <a:pt x="385" y="0"/>
                </a:lnTo>
                <a:lnTo>
                  <a:pt x="379" y="1"/>
                </a:lnTo>
                <a:lnTo>
                  <a:pt x="379" y="1"/>
                </a:lnTo>
                <a:lnTo>
                  <a:pt x="360" y="5"/>
                </a:lnTo>
                <a:lnTo>
                  <a:pt x="342" y="10"/>
                </a:lnTo>
                <a:lnTo>
                  <a:pt x="325" y="17"/>
                </a:lnTo>
                <a:lnTo>
                  <a:pt x="308" y="24"/>
                </a:lnTo>
                <a:lnTo>
                  <a:pt x="291" y="32"/>
                </a:lnTo>
                <a:lnTo>
                  <a:pt x="273" y="39"/>
                </a:lnTo>
                <a:lnTo>
                  <a:pt x="257" y="48"/>
                </a:lnTo>
                <a:lnTo>
                  <a:pt x="240" y="58"/>
                </a:lnTo>
                <a:lnTo>
                  <a:pt x="240" y="58"/>
                </a:lnTo>
                <a:lnTo>
                  <a:pt x="235" y="62"/>
                </a:lnTo>
                <a:lnTo>
                  <a:pt x="231" y="66"/>
                </a:lnTo>
                <a:lnTo>
                  <a:pt x="227" y="73"/>
                </a:lnTo>
                <a:lnTo>
                  <a:pt x="225" y="79"/>
                </a:lnTo>
                <a:lnTo>
                  <a:pt x="225" y="79"/>
                </a:lnTo>
                <a:lnTo>
                  <a:pt x="225" y="86"/>
                </a:lnTo>
                <a:lnTo>
                  <a:pt x="226" y="92"/>
                </a:lnTo>
                <a:lnTo>
                  <a:pt x="228" y="98"/>
                </a:lnTo>
                <a:lnTo>
                  <a:pt x="232" y="105"/>
                </a:lnTo>
                <a:lnTo>
                  <a:pt x="232" y="105"/>
                </a:lnTo>
                <a:lnTo>
                  <a:pt x="237" y="111"/>
                </a:lnTo>
                <a:lnTo>
                  <a:pt x="240" y="119"/>
                </a:lnTo>
                <a:lnTo>
                  <a:pt x="244" y="126"/>
                </a:lnTo>
                <a:lnTo>
                  <a:pt x="247" y="134"/>
                </a:lnTo>
                <a:lnTo>
                  <a:pt x="249" y="141"/>
                </a:lnTo>
                <a:lnTo>
                  <a:pt x="250" y="150"/>
                </a:lnTo>
                <a:lnTo>
                  <a:pt x="251" y="157"/>
                </a:lnTo>
                <a:lnTo>
                  <a:pt x="251" y="166"/>
                </a:lnTo>
                <a:lnTo>
                  <a:pt x="250" y="173"/>
                </a:lnTo>
                <a:lnTo>
                  <a:pt x="248" y="182"/>
                </a:lnTo>
                <a:lnTo>
                  <a:pt x="246" y="190"/>
                </a:lnTo>
                <a:lnTo>
                  <a:pt x="243" y="197"/>
                </a:lnTo>
                <a:lnTo>
                  <a:pt x="239" y="205"/>
                </a:lnTo>
                <a:lnTo>
                  <a:pt x="235" y="211"/>
                </a:lnTo>
                <a:lnTo>
                  <a:pt x="231" y="217"/>
                </a:lnTo>
                <a:lnTo>
                  <a:pt x="224" y="224"/>
                </a:lnTo>
                <a:lnTo>
                  <a:pt x="224" y="224"/>
                </a:lnTo>
                <a:lnTo>
                  <a:pt x="219" y="229"/>
                </a:lnTo>
                <a:lnTo>
                  <a:pt x="211" y="235"/>
                </a:lnTo>
                <a:lnTo>
                  <a:pt x="205" y="239"/>
                </a:lnTo>
                <a:lnTo>
                  <a:pt x="197" y="242"/>
                </a:lnTo>
                <a:lnTo>
                  <a:pt x="190" y="245"/>
                </a:lnTo>
                <a:lnTo>
                  <a:pt x="182" y="248"/>
                </a:lnTo>
                <a:lnTo>
                  <a:pt x="174" y="249"/>
                </a:lnTo>
                <a:lnTo>
                  <a:pt x="166" y="250"/>
                </a:lnTo>
                <a:lnTo>
                  <a:pt x="158" y="250"/>
                </a:lnTo>
                <a:lnTo>
                  <a:pt x="150" y="250"/>
                </a:lnTo>
                <a:lnTo>
                  <a:pt x="141" y="249"/>
                </a:lnTo>
                <a:lnTo>
                  <a:pt x="134" y="246"/>
                </a:lnTo>
                <a:lnTo>
                  <a:pt x="125" y="243"/>
                </a:lnTo>
                <a:lnTo>
                  <a:pt x="118" y="240"/>
                </a:lnTo>
                <a:lnTo>
                  <a:pt x="111" y="237"/>
                </a:lnTo>
                <a:lnTo>
                  <a:pt x="104" y="231"/>
                </a:lnTo>
                <a:lnTo>
                  <a:pt x="104" y="231"/>
                </a:lnTo>
                <a:lnTo>
                  <a:pt x="99" y="228"/>
                </a:lnTo>
                <a:lnTo>
                  <a:pt x="92" y="226"/>
                </a:lnTo>
                <a:lnTo>
                  <a:pt x="86" y="225"/>
                </a:lnTo>
                <a:lnTo>
                  <a:pt x="79" y="225"/>
                </a:lnTo>
                <a:lnTo>
                  <a:pt x="79" y="225"/>
                </a:lnTo>
                <a:lnTo>
                  <a:pt x="73" y="227"/>
                </a:lnTo>
                <a:lnTo>
                  <a:pt x="66" y="230"/>
                </a:lnTo>
                <a:lnTo>
                  <a:pt x="62" y="235"/>
                </a:lnTo>
                <a:lnTo>
                  <a:pt x="58" y="240"/>
                </a:lnTo>
                <a:lnTo>
                  <a:pt x="58" y="240"/>
                </a:lnTo>
                <a:lnTo>
                  <a:pt x="48" y="257"/>
                </a:lnTo>
                <a:lnTo>
                  <a:pt x="40" y="273"/>
                </a:lnTo>
                <a:lnTo>
                  <a:pt x="32" y="290"/>
                </a:lnTo>
                <a:lnTo>
                  <a:pt x="25" y="308"/>
                </a:lnTo>
                <a:lnTo>
                  <a:pt x="17" y="325"/>
                </a:lnTo>
                <a:lnTo>
                  <a:pt x="11" y="343"/>
                </a:lnTo>
                <a:lnTo>
                  <a:pt x="5" y="360"/>
                </a:lnTo>
                <a:lnTo>
                  <a:pt x="1" y="378"/>
                </a:lnTo>
                <a:lnTo>
                  <a:pt x="1" y="378"/>
                </a:lnTo>
                <a:lnTo>
                  <a:pt x="0" y="385"/>
                </a:lnTo>
                <a:lnTo>
                  <a:pt x="0" y="392"/>
                </a:lnTo>
                <a:lnTo>
                  <a:pt x="2" y="399"/>
                </a:lnTo>
                <a:lnTo>
                  <a:pt x="5" y="404"/>
                </a:lnTo>
                <a:lnTo>
                  <a:pt x="5" y="404"/>
                </a:lnTo>
                <a:lnTo>
                  <a:pt x="10" y="410"/>
                </a:lnTo>
                <a:lnTo>
                  <a:pt x="15" y="414"/>
                </a:lnTo>
                <a:lnTo>
                  <a:pt x="20" y="416"/>
                </a:lnTo>
                <a:lnTo>
                  <a:pt x="28" y="418"/>
                </a:lnTo>
                <a:lnTo>
                  <a:pt x="28" y="418"/>
                </a:lnTo>
                <a:lnTo>
                  <a:pt x="35" y="419"/>
                </a:lnTo>
                <a:lnTo>
                  <a:pt x="44" y="421"/>
                </a:lnTo>
                <a:lnTo>
                  <a:pt x="51" y="425"/>
                </a:lnTo>
                <a:lnTo>
                  <a:pt x="59" y="428"/>
                </a:lnTo>
                <a:lnTo>
                  <a:pt x="66" y="432"/>
                </a:lnTo>
                <a:lnTo>
                  <a:pt x="73" y="437"/>
                </a:lnTo>
                <a:lnTo>
                  <a:pt x="78" y="442"/>
                </a:lnTo>
                <a:lnTo>
                  <a:pt x="85" y="448"/>
                </a:lnTo>
                <a:lnTo>
                  <a:pt x="89" y="455"/>
                </a:lnTo>
                <a:lnTo>
                  <a:pt x="93" y="461"/>
                </a:lnTo>
                <a:lnTo>
                  <a:pt x="97" y="469"/>
                </a:lnTo>
                <a:lnTo>
                  <a:pt x="101" y="475"/>
                </a:lnTo>
                <a:lnTo>
                  <a:pt x="104" y="484"/>
                </a:lnTo>
                <a:lnTo>
                  <a:pt x="105" y="491"/>
                </a:lnTo>
                <a:lnTo>
                  <a:pt x="106" y="500"/>
                </a:lnTo>
                <a:lnTo>
                  <a:pt x="107" y="508"/>
                </a:lnTo>
                <a:lnTo>
                  <a:pt x="107" y="508"/>
                </a:lnTo>
                <a:lnTo>
                  <a:pt x="106" y="517"/>
                </a:lnTo>
                <a:lnTo>
                  <a:pt x="105" y="524"/>
                </a:lnTo>
                <a:lnTo>
                  <a:pt x="104" y="533"/>
                </a:lnTo>
                <a:lnTo>
                  <a:pt x="101" y="540"/>
                </a:lnTo>
                <a:lnTo>
                  <a:pt x="97" y="548"/>
                </a:lnTo>
                <a:lnTo>
                  <a:pt x="93" y="554"/>
                </a:lnTo>
                <a:lnTo>
                  <a:pt x="89" y="562"/>
                </a:lnTo>
                <a:lnTo>
                  <a:pt x="85" y="567"/>
                </a:lnTo>
                <a:lnTo>
                  <a:pt x="78" y="574"/>
                </a:lnTo>
                <a:lnTo>
                  <a:pt x="73" y="579"/>
                </a:lnTo>
                <a:lnTo>
                  <a:pt x="66" y="583"/>
                </a:lnTo>
                <a:lnTo>
                  <a:pt x="59" y="588"/>
                </a:lnTo>
                <a:lnTo>
                  <a:pt x="51" y="591"/>
                </a:lnTo>
                <a:lnTo>
                  <a:pt x="44" y="594"/>
                </a:lnTo>
                <a:lnTo>
                  <a:pt x="35" y="596"/>
                </a:lnTo>
                <a:lnTo>
                  <a:pt x="28" y="598"/>
                </a:lnTo>
                <a:lnTo>
                  <a:pt x="28" y="598"/>
                </a:lnTo>
                <a:lnTo>
                  <a:pt x="20" y="599"/>
                </a:lnTo>
                <a:lnTo>
                  <a:pt x="15" y="603"/>
                </a:lnTo>
                <a:lnTo>
                  <a:pt x="10" y="606"/>
                </a:lnTo>
                <a:lnTo>
                  <a:pt x="5" y="611"/>
                </a:lnTo>
                <a:lnTo>
                  <a:pt x="5" y="611"/>
                </a:lnTo>
                <a:lnTo>
                  <a:pt x="2" y="618"/>
                </a:lnTo>
                <a:lnTo>
                  <a:pt x="0" y="624"/>
                </a:lnTo>
                <a:lnTo>
                  <a:pt x="0" y="631"/>
                </a:lnTo>
                <a:lnTo>
                  <a:pt x="1" y="637"/>
                </a:lnTo>
                <a:lnTo>
                  <a:pt x="1" y="637"/>
                </a:lnTo>
                <a:lnTo>
                  <a:pt x="5" y="655"/>
                </a:lnTo>
                <a:lnTo>
                  <a:pt x="11" y="673"/>
                </a:lnTo>
                <a:lnTo>
                  <a:pt x="17" y="691"/>
                </a:lnTo>
                <a:lnTo>
                  <a:pt x="25" y="708"/>
                </a:lnTo>
                <a:lnTo>
                  <a:pt x="32" y="725"/>
                </a:lnTo>
                <a:lnTo>
                  <a:pt x="40" y="742"/>
                </a:lnTo>
                <a:lnTo>
                  <a:pt x="48" y="759"/>
                </a:lnTo>
                <a:lnTo>
                  <a:pt x="58" y="775"/>
                </a:lnTo>
                <a:lnTo>
                  <a:pt x="58" y="775"/>
                </a:lnTo>
                <a:lnTo>
                  <a:pt x="62" y="781"/>
                </a:lnTo>
                <a:lnTo>
                  <a:pt x="66" y="785"/>
                </a:lnTo>
                <a:lnTo>
                  <a:pt x="73" y="788"/>
                </a:lnTo>
                <a:lnTo>
                  <a:pt x="79" y="790"/>
                </a:lnTo>
                <a:lnTo>
                  <a:pt x="79" y="790"/>
                </a:lnTo>
                <a:lnTo>
                  <a:pt x="86" y="790"/>
                </a:lnTo>
                <a:lnTo>
                  <a:pt x="92" y="790"/>
                </a:lnTo>
                <a:lnTo>
                  <a:pt x="99" y="788"/>
                </a:lnTo>
                <a:lnTo>
                  <a:pt x="104" y="784"/>
                </a:lnTo>
                <a:lnTo>
                  <a:pt x="104" y="784"/>
                </a:lnTo>
                <a:lnTo>
                  <a:pt x="111" y="780"/>
                </a:lnTo>
                <a:lnTo>
                  <a:pt x="118" y="775"/>
                </a:lnTo>
                <a:lnTo>
                  <a:pt x="125" y="772"/>
                </a:lnTo>
                <a:lnTo>
                  <a:pt x="134" y="770"/>
                </a:lnTo>
                <a:lnTo>
                  <a:pt x="141" y="768"/>
                </a:lnTo>
                <a:lnTo>
                  <a:pt x="150" y="767"/>
                </a:lnTo>
                <a:lnTo>
                  <a:pt x="158" y="766"/>
                </a:lnTo>
                <a:lnTo>
                  <a:pt x="166" y="766"/>
                </a:lnTo>
                <a:lnTo>
                  <a:pt x="174" y="767"/>
                </a:lnTo>
                <a:lnTo>
                  <a:pt x="182" y="768"/>
                </a:lnTo>
                <a:lnTo>
                  <a:pt x="190" y="770"/>
                </a:lnTo>
                <a:lnTo>
                  <a:pt x="197" y="773"/>
                </a:lnTo>
                <a:lnTo>
                  <a:pt x="205" y="776"/>
                </a:lnTo>
                <a:lnTo>
                  <a:pt x="211" y="781"/>
                </a:lnTo>
                <a:lnTo>
                  <a:pt x="219" y="786"/>
                </a:lnTo>
                <a:lnTo>
                  <a:pt x="224" y="791"/>
                </a:lnTo>
                <a:lnTo>
                  <a:pt x="224" y="791"/>
                </a:lnTo>
                <a:lnTo>
                  <a:pt x="231" y="798"/>
                </a:lnTo>
                <a:lnTo>
                  <a:pt x="235" y="804"/>
                </a:lnTo>
                <a:lnTo>
                  <a:pt x="239" y="812"/>
                </a:lnTo>
                <a:lnTo>
                  <a:pt x="243" y="818"/>
                </a:lnTo>
                <a:lnTo>
                  <a:pt x="246" y="826"/>
                </a:lnTo>
                <a:lnTo>
                  <a:pt x="248" y="834"/>
                </a:lnTo>
                <a:lnTo>
                  <a:pt x="250" y="842"/>
                </a:lnTo>
                <a:lnTo>
                  <a:pt x="251" y="849"/>
                </a:lnTo>
                <a:lnTo>
                  <a:pt x="251" y="858"/>
                </a:lnTo>
                <a:lnTo>
                  <a:pt x="250" y="866"/>
                </a:lnTo>
                <a:lnTo>
                  <a:pt x="249" y="874"/>
                </a:lnTo>
                <a:lnTo>
                  <a:pt x="247" y="882"/>
                </a:lnTo>
                <a:lnTo>
                  <a:pt x="244" y="890"/>
                </a:lnTo>
                <a:lnTo>
                  <a:pt x="240" y="898"/>
                </a:lnTo>
                <a:lnTo>
                  <a:pt x="237" y="904"/>
                </a:lnTo>
                <a:lnTo>
                  <a:pt x="232" y="912"/>
                </a:lnTo>
                <a:lnTo>
                  <a:pt x="232" y="912"/>
                </a:lnTo>
                <a:lnTo>
                  <a:pt x="228" y="917"/>
                </a:lnTo>
                <a:lnTo>
                  <a:pt x="226" y="923"/>
                </a:lnTo>
                <a:lnTo>
                  <a:pt x="225" y="930"/>
                </a:lnTo>
                <a:lnTo>
                  <a:pt x="225" y="936"/>
                </a:lnTo>
                <a:lnTo>
                  <a:pt x="225" y="936"/>
                </a:lnTo>
                <a:lnTo>
                  <a:pt x="227" y="943"/>
                </a:lnTo>
                <a:lnTo>
                  <a:pt x="231" y="949"/>
                </a:lnTo>
                <a:lnTo>
                  <a:pt x="235" y="955"/>
                </a:lnTo>
                <a:lnTo>
                  <a:pt x="240" y="958"/>
                </a:lnTo>
                <a:lnTo>
                  <a:pt x="240" y="958"/>
                </a:lnTo>
                <a:lnTo>
                  <a:pt x="257" y="967"/>
                </a:lnTo>
                <a:lnTo>
                  <a:pt x="273" y="976"/>
                </a:lnTo>
                <a:lnTo>
                  <a:pt x="291" y="985"/>
                </a:lnTo>
                <a:lnTo>
                  <a:pt x="308" y="992"/>
                </a:lnTo>
                <a:lnTo>
                  <a:pt x="325" y="999"/>
                </a:lnTo>
                <a:lnTo>
                  <a:pt x="342" y="1005"/>
                </a:lnTo>
                <a:lnTo>
                  <a:pt x="360" y="1010"/>
                </a:lnTo>
                <a:lnTo>
                  <a:pt x="379" y="1016"/>
                </a:lnTo>
                <a:lnTo>
                  <a:pt x="379" y="1016"/>
                </a:lnTo>
                <a:lnTo>
                  <a:pt x="386" y="1017"/>
                </a:lnTo>
                <a:lnTo>
                  <a:pt x="386" y="1017"/>
                </a:lnTo>
                <a:lnTo>
                  <a:pt x="391" y="1016"/>
                </a:lnTo>
                <a:lnTo>
                  <a:pt x="396" y="1015"/>
                </a:lnTo>
                <a:lnTo>
                  <a:pt x="400" y="1014"/>
                </a:lnTo>
                <a:lnTo>
                  <a:pt x="404" y="1010"/>
                </a:lnTo>
                <a:lnTo>
                  <a:pt x="404" y="1010"/>
                </a:lnTo>
                <a:lnTo>
                  <a:pt x="410" y="1006"/>
                </a:lnTo>
                <a:lnTo>
                  <a:pt x="414" y="1001"/>
                </a:lnTo>
                <a:lnTo>
                  <a:pt x="416" y="995"/>
                </a:lnTo>
                <a:lnTo>
                  <a:pt x="418" y="989"/>
                </a:lnTo>
                <a:lnTo>
                  <a:pt x="418" y="989"/>
                </a:lnTo>
                <a:lnTo>
                  <a:pt x="419" y="980"/>
                </a:lnTo>
                <a:lnTo>
                  <a:pt x="422" y="972"/>
                </a:lnTo>
                <a:lnTo>
                  <a:pt x="425" y="964"/>
                </a:lnTo>
                <a:lnTo>
                  <a:pt x="428" y="957"/>
                </a:lnTo>
                <a:lnTo>
                  <a:pt x="432" y="950"/>
                </a:lnTo>
                <a:lnTo>
                  <a:pt x="438" y="944"/>
                </a:lnTo>
                <a:lnTo>
                  <a:pt x="442" y="937"/>
                </a:lnTo>
                <a:lnTo>
                  <a:pt x="448" y="932"/>
                </a:lnTo>
                <a:lnTo>
                  <a:pt x="455" y="927"/>
                </a:lnTo>
                <a:lnTo>
                  <a:pt x="461" y="922"/>
                </a:lnTo>
                <a:lnTo>
                  <a:pt x="468" y="918"/>
                </a:lnTo>
                <a:lnTo>
                  <a:pt x="475" y="915"/>
                </a:lnTo>
                <a:lnTo>
                  <a:pt x="484" y="913"/>
                </a:lnTo>
                <a:lnTo>
                  <a:pt x="491" y="911"/>
                </a:lnTo>
                <a:lnTo>
                  <a:pt x="500" y="910"/>
                </a:lnTo>
                <a:lnTo>
                  <a:pt x="508" y="910"/>
                </a:lnTo>
                <a:lnTo>
                  <a:pt x="508" y="910"/>
                </a:lnTo>
                <a:lnTo>
                  <a:pt x="516" y="910"/>
                </a:lnTo>
                <a:lnTo>
                  <a:pt x="525" y="911"/>
                </a:lnTo>
                <a:lnTo>
                  <a:pt x="533" y="913"/>
                </a:lnTo>
                <a:lnTo>
                  <a:pt x="541" y="915"/>
                </a:lnTo>
                <a:lnTo>
                  <a:pt x="548" y="918"/>
                </a:lnTo>
                <a:lnTo>
                  <a:pt x="555" y="922"/>
                </a:lnTo>
                <a:lnTo>
                  <a:pt x="562" y="927"/>
                </a:lnTo>
                <a:lnTo>
                  <a:pt x="567" y="932"/>
                </a:lnTo>
                <a:lnTo>
                  <a:pt x="574" y="937"/>
                </a:lnTo>
                <a:lnTo>
                  <a:pt x="579" y="944"/>
                </a:lnTo>
                <a:lnTo>
                  <a:pt x="584" y="950"/>
                </a:lnTo>
                <a:lnTo>
                  <a:pt x="588" y="957"/>
                </a:lnTo>
                <a:lnTo>
                  <a:pt x="591" y="964"/>
                </a:lnTo>
                <a:lnTo>
                  <a:pt x="594" y="972"/>
                </a:lnTo>
                <a:lnTo>
                  <a:pt x="596" y="980"/>
                </a:lnTo>
                <a:lnTo>
                  <a:pt x="597" y="989"/>
                </a:lnTo>
                <a:lnTo>
                  <a:pt x="597" y="989"/>
                </a:lnTo>
                <a:lnTo>
                  <a:pt x="600" y="995"/>
                </a:lnTo>
                <a:lnTo>
                  <a:pt x="603" y="1001"/>
                </a:lnTo>
                <a:lnTo>
                  <a:pt x="606" y="1006"/>
                </a:lnTo>
                <a:lnTo>
                  <a:pt x="611" y="1010"/>
                </a:lnTo>
                <a:lnTo>
                  <a:pt x="611" y="1010"/>
                </a:lnTo>
                <a:lnTo>
                  <a:pt x="618" y="1014"/>
                </a:lnTo>
                <a:lnTo>
                  <a:pt x="624" y="1016"/>
                </a:lnTo>
                <a:lnTo>
                  <a:pt x="631" y="1017"/>
                </a:lnTo>
                <a:lnTo>
                  <a:pt x="637" y="1016"/>
                </a:lnTo>
                <a:lnTo>
                  <a:pt x="637" y="1016"/>
                </a:lnTo>
                <a:lnTo>
                  <a:pt x="655" y="1010"/>
                </a:lnTo>
                <a:lnTo>
                  <a:pt x="674" y="1005"/>
                </a:lnTo>
                <a:lnTo>
                  <a:pt x="691" y="999"/>
                </a:lnTo>
                <a:lnTo>
                  <a:pt x="708" y="992"/>
                </a:lnTo>
                <a:lnTo>
                  <a:pt x="725" y="985"/>
                </a:lnTo>
                <a:lnTo>
                  <a:pt x="742" y="976"/>
                </a:lnTo>
                <a:lnTo>
                  <a:pt x="760" y="967"/>
                </a:lnTo>
                <a:lnTo>
                  <a:pt x="776" y="958"/>
                </a:lnTo>
                <a:lnTo>
                  <a:pt x="776" y="958"/>
                </a:lnTo>
                <a:lnTo>
                  <a:pt x="781" y="955"/>
                </a:lnTo>
                <a:lnTo>
                  <a:pt x="785" y="949"/>
                </a:lnTo>
                <a:lnTo>
                  <a:pt x="788" y="944"/>
                </a:lnTo>
                <a:lnTo>
                  <a:pt x="791" y="936"/>
                </a:lnTo>
                <a:lnTo>
                  <a:pt x="791" y="936"/>
                </a:lnTo>
                <a:lnTo>
                  <a:pt x="791" y="930"/>
                </a:lnTo>
                <a:lnTo>
                  <a:pt x="791" y="923"/>
                </a:lnTo>
                <a:lnTo>
                  <a:pt x="787" y="917"/>
                </a:lnTo>
                <a:lnTo>
                  <a:pt x="784" y="912"/>
                </a:lnTo>
                <a:lnTo>
                  <a:pt x="784" y="912"/>
                </a:lnTo>
                <a:lnTo>
                  <a:pt x="780" y="904"/>
                </a:lnTo>
                <a:lnTo>
                  <a:pt x="776" y="898"/>
                </a:lnTo>
                <a:lnTo>
                  <a:pt x="772" y="890"/>
                </a:lnTo>
                <a:lnTo>
                  <a:pt x="769" y="882"/>
                </a:lnTo>
                <a:lnTo>
                  <a:pt x="767" y="874"/>
                </a:lnTo>
                <a:lnTo>
                  <a:pt x="766" y="866"/>
                </a:lnTo>
                <a:lnTo>
                  <a:pt x="765" y="858"/>
                </a:lnTo>
                <a:lnTo>
                  <a:pt x="766" y="849"/>
                </a:lnTo>
                <a:lnTo>
                  <a:pt x="766" y="842"/>
                </a:lnTo>
                <a:lnTo>
                  <a:pt x="768" y="834"/>
                </a:lnTo>
                <a:lnTo>
                  <a:pt x="770" y="826"/>
                </a:lnTo>
                <a:lnTo>
                  <a:pt x="773" y="818"/>
                </a:lnTo>
                <a:lnTo>
                  <a:pt x="777" y="812"/>
                </a:lnTo>
                <a:lnTo>
                  <a:pt x="781" y="804"/>
                </a:lnTo>
                <a:lnTo>
                  <a:pt x="786" y="798"/>
                </a:lnTo>
                <a:lnTo>
                  <a:pt x="792" y="791"/>
                </a:lnTo>
                <a:lnTo>
                  <a:pt x="792" y="791"/>
                </a:lnTo>
                <a:lnTo>
                  <a:pt x="798" y="786"/>
                </a:lnTo>
                <a:lnTo>
                  <a:pt x="805" y="781"/>
                </a:lnTo>
                <a:lnTo>
                  <a:pt x="811" y="776"/>
                </a:lnTo>
                <a:lnTo>
                  <a:pt x="819" y="773"/>
                </a:lnTo>
                <a:lnTo>
                  <a:pt x="826" y="770"/>
                </a:lnTo>
                <a:lnTo>
                  <a:pt x="835" y="768"/>
                </a:lnTo>
                <a:lnTo>
                  <a:pt x="842" y="767"/>
                </a:lnTo>
                <a:lnTo>
                  <a:pt x="851" y="766"/>
                </a:lnTo>
                <a:lnTo>
                  <a:pt x="858" y="766"/>
                </a:lnTo>
                <a:lnTo>
                  <a:pt x="867" y="767"/>
                </a:lnTo>
                <a:lnTo>
                  <a:pt x="874" y="768"/>
                </a:lnTo>
                <a:lnTo>
                  <a:pt x="883" y="770"/>
                </a:lnTo>
                <a:lnTo>
                  <a:pt x="890" y="772"/>
                </a:lnTo>
                <a:lnTo>
                  <a:pt x="898" y="775"/>
                </a:lnTo>
                <a:lnTo>
                  <a:pt x="904" y="780"/>
                </a:lnTo>
                <a:lnTo>
                  <a:pt x="912" y="784"/>
                </a:lnTo>
                <a:lnTo>
                  <a:pt x="912" y="784"/>
                </a:lnTo>
                <a:lnTo>
                  <a:pt x="917" y="788"/>
                </a:lnTo>
                <a:lnTo>
                  <a:pt x="924" y="790"/>
                </a:lnTo>
                <a:lnTo>
                  <a:pt x="930" y="790"/>
                </a:lnTo>
                <a:lnTo>
                  <a:pt x="937" y="790"/>
                </a:lnTo>
                <a:lnTo>
                  <a:pt x="937" y="790"/>
                </a:lnTo>
                <a:lnTo>
                  <a:pt x="943" y="788"/>
                </a:lnTo>
                <a:lnTo>
                  <a:pt x="949" y="785"/>
                </a:lnTo>
                <a:lnTo>
                  <a:pt x="955" y="781"/>
                </a:lnTo>
                <a:lnTo>
                  <a:pt x="958" y="775"/>
                </a:lnTo>
                <a:lnTo>
                  <a:pt x="958" y="775"/>
                </a:lnTo>
                <a:lnTo>
                  <a:pt x="968" y="759"/>
                </a:lnTo>
                <a:lnTo>
                  <a:pt x="976" y="742"/>
                </a:lnTo>
                <a:lnTo>
                  <a:pt x="985" y="725"/>
                </a:lnTo>
                <a:lnTo>
                  <a:pt x="992" y="708"/>
                </a:lnTo>
                <a:lnTo>
                  <a:pt x="999" y="691"/>
                </a:lnTo>
                <a:lnTo>
                  <a:pt x="1005" y="673"/>
                </a:lnTo>
                <a:lnTo>
                  <a:pt x="1011" y="655"/>
                </a:lnTo>
                <a:lnTo>
                  <a:pt x="1016" y="637"/>
                </a:lnTo>
                <a:lnTo>
                  <a:pt x="1016" y="637"/>
                </a:lnTo>
                <a:lnTo>
                  <a:pt x="1017" y="631"/>
                </a:lnTo>
                <a:lnTo>
                  <a:pt x="1016" y="624"/>
                </a:lnTo>
                <a:lnTo>
                  <a:pt x="1014" y="618"/>
                </a:lnTo>
                <a:lnTo>
                  <a:pt x="1011" y="611"/>
                </a:lnTo>
                <a:lnTo>
                  <a:pt x="1011" y="611"/>
                </a:lnTo>
                <a:lnTo>
                  <a:pt x="1006" y="606"/>
                </a:lnTo>
                <a:lnTo>
                  <a:pt x="1001" y="603"/>
                </a:lnTo>
                <a:lnTo>
                  <a:pt x="996" y="599"/>
                </a:lnTo>
                <a:lnTo>
                  <a:pt x="989" y="598"/>
                </a:lnTo>
                <a:lnTo>
                  <a:pt x="989" y="598"/>
                </a:lnTo>
                <a:close/>
                <a:moveTo>
                  <a:pt x="919" y="715"/>
                </a:moveTo>
                <a:lnTo>
                  <a:pt x="919" y="715"/>
                </a:lnTo>
                <a:lnTo>
                  <a:pt x="908" y="711"/>
                </a:lnTo>
                <a:lnTo>
                  <a:pt x="897" y="707"/>
                </a:lnTo>
                <a:lnTo>
                  <a:pt x="885" y="705"/>
                </a:lnTo>
                <a:lnTo>
                  <a:pt x="874" y="702"/>
                </a:lnTo>
                <a:lnTo>
                  <a:pt x="863" y="702"/>
                </a:lnTo>
                <a:lnTo>
                  <a:pt x="851" y="702"/>
                </a:lnTo>
                <a:lnTo>
                  <a:pt x="840" y="702"/>
                </a:lnTo>
                <a:lnTo>
                  <a:pt x="828" y="705"/>
                </a:lnTo>
                <a:lnTo>
                  <a:pt x="816" y="707"/>
                </a:lnTo>
                <a:lnTo>
                  <a:pt x="806" y="710"/>
                </a:lnTo>
                <a:lnTo>
                  <a:pt x="795" y="714"/>
                </a:lnTo>
                <a:lnTo>
                  <a:pt x="784" y="720"/>
                </a:lnTo>
                <a:lnTo>
                  <a:pt x="775" y="725"/>
                </a:lnTo>
                <a:lnTo>
                  <a:pt x="765" y="731"/>
                </a:lnTo>
                <a:lnTo>
                  <a:pt x="755" y="739"/>
                </a:lnTo>
                <a:lnTo>
                  <a:pt x="747" y="746"/>
                </a:lnTo>
                <a:lnTo>
                  <a:pt x="747" y="746"/>
                </a:lnTo>
                <a:lnTo>
                  <a:pt x="738" y="755"/>
                </a:lnTo>
                <a:lnTo>
                  <a:pt x="732" y="765"/>
                </a:lnTo>
                <a:lnTo>
                  <a:pt x="724" y="774"/>
                </a:lnTo>
                <a:lnTo>
                  <a:pt x="719" y="785"/>
                </a:lnTo>
                <a:lnTo>
                  <a:pt x="714" y="796"/>
                </a:lnTo>
                <a:lnTo>
                  <a:pt x="710" y="807"/>
                </a:lnTo>
                <a:lnTo>
                  <a:pt x="707" y="817"/>
                </a:lnTo>
                <a:lnTo>
                  <a:pt x="704" y="828"/>
                </a:lnTo>
                <a:lnTo>
                  <a:pt x="703" y="840"/>
                </a:lnTo>
                <a:lnTo>
                  <a:pt x="702" y="852"/>
                </a:lnTo>
                <a:lnTo>
                  <a:pt x="702" y="862"/>
                </a:lnTo>
                <a:lnTo>
                  <a:pt x="703" y="874"/>
                </a:lnTo>
                <a:lnTo>
                  <a:pt x="705" y="886"/>
                </a:lnTo>
                <a:lnTo>
                  <a:pt x="707" y="897"/>
                </a:lnTo>
                <a:lnTo>
                  <a:pt x="711" y="907"/>
                </a:lnTo>
                <a:lnTo>
                  <a:pt x="716" y="919"/>
                </a:lnTo>
                <a:lnTo>
                  <a:pt x="716" y="919"/>
                </a:lnTo>
                <a:lnTo>
                  <a:pt x="684" y="933"/>
                </a:lnTo>
                <a:lnTo>
                  <a:pt x="652" y="945"/>
                </a:lnTo>
                <a:lnTo>
                  <a:pt x="652" y="945"/>
                </a:lnTo>
                <a:lnTo>
                  <a:pt x="648" y="934"/>
                </a:lnTo>
                <a:lnTo>
                  <a:pt x="643" y="923"/>
                </a:lnTo>
                <a:lnTo>
                  <a:pt x="636" y="914"/>
                </a:lnTo>
                <a:lnTo>
                  <a:pt x="630" y="904"/>
                </a:lnTo>
                <a:lnTo>
                  <a:pt x="622" y="896"/>
                </a:lnTo>
                <a:lnTo>
                  <a:pt x="614" y="888"/>
                </a:lnTo>
                <a:lnTo>
                  <a:pt x="605" y="881"/>
                </a:lnTo>
                <a:lnTo>
                  <a:pt x="596" y="873"/>
                </a:lnTo>
                <a:lnTo>
                  <a:pt x="587" y="867"/>
                </a:lnTo>
                <a:lnTo>
                  <a:pt x="576" y="861"/>
                </a:lnTo>
                <a:lnTo>
                  <a:pt x="565" y="857"/>
                </a:lnTo>
                <a:lnTo>
                  <a:pt x="555" y="853"/>
                </a:lnTo>
                <a:lnTo>
                  <a:pt x="544" y="849"/>
                </a:lnTo>
                <a:lnTo>
                  <a:pt x="532" y="847"/>
                </a:lnTo>
                <a:lnTo>
                  <a:pt x="520" y="846"/>
                </a:lnTo>
                <a:lnTo>
                  <a:pt x="508" y="845"/>
                </a:lnTo>
                <a:lnTo>
                  <a:pt x="508" y="845"/>
                </a:lnTo>
                <a:lnTo>
                  <a:pt x="496" y="846"/>
                </a:lnTo>
                <a:lnTo>
                  <a:pt x="484" y="847"/>
                </a:lnTo>
                <a:lnTo>
                  <a:pt x="473" y="849"/>
                </a:lnTo>
                <a:lnTo>
                  <a:pt x="461" y="853"/>
                </a:lnTo>
                <a:lnTo>
                  <a:pt x="450" y="857"/>
                </a:lnTo>
                <a:lnTo>
                  <a:pt x="440" y="861"/>
                </a:lnTo>
                <a:lnTo>
                  <a:pt x="430" y="867"/>
                </a:lnTo>
                <a:lnTo>
                  <a:pt x="420" y="873"/>
                </a:lnTo>
                <a:lnTo>
                  <a:pt x="411" y="881"/>
                </a:lnTo>
                <a:lnTo>
                  <a:pt x="402" y="888"/>
                </a:lnTo>
                <a:lnTo>
                  <a:pt x="395" y="896"/>
                </a:lnTo>
                <a:lnTo>
                  <a:pt x="387" y="904"/>
                </a:lnTo>
                <a:lnTo>
                  <a:pt x="380" y="914"/>
                </a:lnTo>
                <a:lnTo>
                  <a:pt x="374" y="923"/>
                </a:lnTo>
                <a:lnTo>
                  <a:pt x="369" y="934"/>
                </a:lnTo>
                <a:lnTo>
                  <a:pt x="364" y="945"/>
                </a:lnTo>
                <a:lnTo>
                  <a:pt x="364" y="945"/>
                </a:lnTo>
                <a:lnTo>
                  <a:pt x="331" y="933"/>
                </a:lnTo>
                <a:lnTo>
                  <a:pt x="301" y="919"/>
                </a:lnTo>
                <a:lnTo>
                  <a:pt x="301" y="919"/>
                </a:lnTo>
                <a:lnTo>
                  <a:pt x="306" y="907"/>
                </a:lnTo>
                <a:lnTo>
                  <a:pt x="309" y="897"/>
                </a:lnTo>
                <a:lnTo>
                  <a:pt x="311" y="886"/>
                </a:lnTo>
                <a:lnTo>
                  <a:pt x="313" y="874"/>
                </a:lnTo>
                <a:lnTo>
                  <a:pt x="314" y="862"/>
                </a:lnTo>
                <a:lnTo>
                  <a:pt x="314" y="852"/>
                </a:lnTo>
                <a:lnTo>
                  <a:pt x="313" y="840"/>
                </a:lnTo>
                <a:lnTo>
                  <a:pt x="312" y="828"/>
                </a:lnTo>
                <a:lnTo>
                  <a:pt x="310" y="817"/>
                </a:lnTo>
                <a:lnTo>
                  <a:pt x="307" y="807"/>
                </a:lnTo>
                <a:lnTo>
                  <a:pt x="302" y="796"/>
                </a:lnTo>
                <a:lnTo>
                  <a:pt x="297" y="785"/>
                </a:lnTo>
                <a:lnTo>
                  <a:pt x="292" y="774"/>
                </a:lnTo>
                <a:lnTo>
                  <a:pt x="285" y="765"/>
                </a:lnTo>
                <a:lnTo>
                  <a:pt x="278" y="755"/>
                </a:lnTo>
                <a:lnTo>
                  <a:pt x="269" y="746"/>
                </a:lnTo>
                <a:lnTo>
                  <a:pt x="269" y="746"/>
                </a:lnTo>
                <a:lnTo>
                  <a:pt x="258" y="737"/>
                </a:lnTo>
                <a:lnTo>
                  <a:pt x="246" y="727"/>
                </a:lnTo>
                <a:lnTo>
                  <a:pt x="233" y="720"/>
                </a:lnTo>
                <a:lnTo>
                  <a:pt x="220" y="713"/>
                </a:lnTo>
                <a:lnTo>
                  <a:pt x="206" y="708"/>
                </a:lnTo>
                <a:lnTo>
                  <a:pt x="191" y="705"/>
                </a:lnTo>
                <a:lnTo>
                  <a:pt x="176" y="702"/>
                </a:lnTo>
                <a:lnTo>
                  <a:pt x="161" y="701"/>
                </a:lnTo>
                <a:lnTo>
                  <a:pt x="161" y="701"/>
                </a:lnTo>
                <a:lnTo>
                  <a:pt x="145" y="702"/>
                </a:lnTo>
                <a:lnTo>
                  <a:pt x="128" y="705"/>
                </a:lnTo>
                <a:lnTo>
                  <a:pt x="113" y="709"/>
                </a:lnTo>
                <a:lnTo>
                  <a:pt x="97" y="715"/>
                </a:lnTo>
                <a:lnTo>
                  <a:pt x="97" y="715"/>
                </a:lnTo>
                <a:lnTo>
                  <a:pt x="90" y="699"/>
                </a:lnTo>
                <a:lnTo>
                  <a:pt x="82" y="684"/>
                </a:lnTo>
                <a:lnTo>
                  <a:pt x="71" y="652"/>
                </a:lnTo>
                <a:lnTo>
                  <a:pt x="71" y="652"/>
                </a:lnTo>
                <a:lnTo>
                  <a:pt x="81" y="648"/>
                </a:lnTo>
                <a:lnTo>
                  <a:pt x="92" y="642"/>
                </a:lnTo>
                <a:lnTo>
                  <a:pt x="102" y="636"/>
                </a:lnTo>
                <a:lnTo>
                  <a:pt x="111" y="629"/>
                </a:lnTo>
                <a:lnTo>
                  <a:pt x="120" y="622"/>
                </a:lnTo>
                <a:lnTo>
                  <a:pt x="129" y="613"/>
                </a:lnTo>
                <a:lnTo>
                  <a:pt x="136" y="605"/>
                </a:lnTo>
                <a:lnTo>
                  <a:pt x="143" y="596"/>
                </a:lnTo>
                <a:lnTo>
                  <a:pt x="149" y="587"/>
                </a:lnTo>
                <a:lnTo>
                  <a:pt x="154" y="576"/>
                </a:lnTo>
                <a:lnTo>
                  <a:pt x="160" y="565"/>
                </a:lnTo>
                <a:lnTo>
                  <a:pt x="163" y="554"/>
                </a:lnTo>
                <a:lnTo>
                  <a:pt x="166" y="544"/>
                </a:lnTo>
                <a:lnTo>
                  <a:pt x="168" y="532"/>
                </a:lnTo>
                <a:lnTo>
                  <a:pt x="170" y="520"/>
                </a:lnTo>
                <a:lnTo>
                  <a:pt x="170" y="508"/>
                </a:lnTo>
                <a:lnTo>
                  <a:pt x="170" y="508"/>
                </a:lnTo>
                <a:lnTo>
                  <a:pt x="170" y="495"/>
                </a:lnTo>
                <a:lnTo>
                  <a:pt x="168" y="484"/>
                </a:lnTo>
                <a:lnTo>
                  <a:pt x="166" y="473"/>
                </a:lnTo>
                <a:lnTo>
                  <a:pt x="163" y="461"/>
                </a:lnTo>
                <a:lnTo>
                  <a:pt x="160" y="450"/>
                </a:lnTo>
                <a:lnTo>
                  <a:pt x="154" y="440"/>
                </a:lnTo>
                <a:lnTo>
                  <a:pt x="149" y="430"/>
                </a:lnTo>
                <a:lnTo>
                  <a:pt x="143" y="420"/>
                </a:lnTo>
                <a:lnTo>
                  <a:pt x="136" y="411"/>
                </a:lnTo>
                <a:lnTo>
                  <a:pt x="129" y="402"/>
                </a:lnTo>
                <a:lnTo>
                  <a:pt x="120" y="395"/>
                </a:lnTo>
                <a:lnTo>
                  <a:pt x="111" y="387"/>
                </a:lnTo>
                <a:lnTo>
                  <a:pt x="102" y="379"/>
                </a:lnTo>
                <a:lnTo>
                  <a:pt x="92" y="374"/>
                </a:lnTo>
                <a:lnTo>
                  <a:pt x="81" y="369"/>
                </a:lnTo>
                <a:lnTo>
                  <a:pt x="71" y="363"/>
                </a:lnTo>
                <a:lnTo>
                  <a:pt x="71" y="363"/>
                </a:lnTo>
                <a:lnTo>
                  <a:pt x="82" y="332"/>
                </a:lnTo>
                <a:lnTo>
                  <a:pt x="90" y="316"/>
                </a:lnTo>
                <a:lnTo>
                  <a:pt x="97" y="301"/>
                </a:lnTo>
                <a:lnTo>
                  <a:pt x="97" y="301"/>
                </a:lnTo>
                <a:lnTo>
                  <a:pt x="113" y="307"/>
                </a:lnTo>
                <a:lnTo>
                  <a:pt x="129" y="311"/>
                </a:lnTo>
                <a:lnTo>
                  <a:pt x="145" y="313"/>
                </a:lnTo>
                <a:lnTo>
                  <a:pt x="161" y="314"/>
                </a:lnTo>
                <a:lnTo>
                  <a:pt x="161" y="314"/>
                </a:lnTo>
                <a:lnTo>
                  <a:pt x="176" y="314"/>
                </a:lnTo>
                <a:lnTo>
                  <a:pt x="191" y="311"/>
                </a:lnTo>
                <a:lnTo>
                  <a:pt x="206" y="308"/>
                </a:lnTo>
                <a:lnTo>
                  <a:pt x="220" y="302"/>
                </a:lnTo>
                <a:lnTo>
                  <a:pt x="233" y="296"/>
                </a:lnTo>
                <a:lnTo>
                  <a:pt x="246" y="288"/>
                </a:lnTo>
                <a:lnTo>
                  <a:pt x="258" y="280"/>
                </a:lnTo>
                <a:lnTo>
                  <a:pt x="269" y="269"/>
                </a:lnTo>
                <a:lnTo>
                  <a:pt x="269" y="269"/>
                </a:lnTo>
                <a:lnTo>
                  <a:pt x="278" y="260"/>
                </a:lnTo>
                <a:lnTo>
                  <a:pt x="285" y="251"/>
                </a:lnTo>
                <a:lnTo>
                  <a:pt x="292" y="241"/>
                </a:lnTo>
                <a:lnTo>
                  <a:pt x="297" y="231"/>
                </a:lnTo>
                <a:lnTo>
                  <a:pt x="302" y="221"/>
                </a:lnTo>
                <a:lnTo>
                  <a:pt x="307" y="210"/>
                </a:lnTo>
                <a:lnTo>
                  <a:pt x="310" y="198"/>
                </a:lnTo>
                <a:lnTo>
                  <a:pt x="312" y="187"/>
                </a:lnTo>
                <a:lnTo>
                  <a:pt x="313" y="176"/>
                </a:lnTo>
                <a:lnTo>
                  <a:pt x="314" y="165"/>
                </a:lnTo>
                <a:lnTo>
                  <a:pt x="314" y="153"/>
                </a:lnTo>
                <a:lnTo>
                  <a:pt x="313" y="141"/>
                </a:lnTo>
                <a:lnTo>
                  <a:pt x="311" y="131"/>
                </a:lnTo>
                <a:lnTo>
                  <a:pt x="309" y="119"/>
                </a:lnTo>
                <a:lnTo>
                  <a:pt x="306" y="108"/>
                </a:lnTo>
                <a:lnTo>
                  <a:pt x="301" y="97"/>
                </a:lnTo>
                <a:lnTo>
                  <a:pt x="301" y="97"/>
                </a:lnTo>
                <a:lnTo>
                  <a:pt x="331" y="82"/>
                </a:lnTo>
                <a:lnTo>
                  <a:pt x="364" y="70"/>
                </a:lnTo>
                <a:lnTo>
                  <a:pt x="364" y="70"/>
                </a:lnTo>
                <a:lnTo>
                  <a:pt x="369" y="81"/>
                </a:lnTo>
                <a:lnTo>
                  <a:pt x="374" y="92"/>
                </a:lnTo>
                <a:lnTo>
                  <a:pt x="380" y="102"/>
                </a:lnTo>
                <a:lnTo>
                  <a:pt x="387" y="111"/>
                </a:lnTo>
                <a:lnTo>
                  <a:pt x="395" y="120"/>
                </a:lnTo>
                <a:lnTo>
                  <a:pt x="402" y="128"/>
                </a:lnTo>
                <a:lnTo>
                  <a:pt x="411" y="136"/>
                </a:lnTo>
                <a:lnTo>
                  <a:pt x="420" y="142"/>
                </a:lnTo>
                <a:lnTo>
                  <a:pt x="430" y="149"/>
                </a:lnTo>
                <a:lnTo>
                  <a:pt x="440" y="154"/>
                </a:lnTo>
                <a:lnTo>
                  <a:pt x="450" y="160"/>
                </a:lnTo>
                <a:lnTo>
                  <a:pt x="461" y="163"/>
                </a:lnTo>
                <a:lnTo>
                  <a:pt x="473" y="166"/>
                </a:lnTo>
                <a:lnTo>
                  <a:pt x="484" y="168"/>
                </a:lnTo>
                <a:lnTo>
                  <a:pt x="496" y="170"/>
                </a:lnTo>
                <a:lnTo>
                  <a:pt x="508" y="170"/>
                </a:lnTo>
                <a:lnTo>
                  <a:pt x="508" y="170"/>
                </a:lnTo>
                <a:lnTo>
                  <a:pt x="520" y="170"/>
                </a:lnTo>
                <a:lnTo>
                  <a:pt x="532" y="168"/>
                </a:lnTo>
                <a:lnTo>
                  <a:pt x="544" y="166"/>
                </a:lnTo>
                <a:lnTo>
                  <a:pt x="555" y="163"/>
                </a:lnTo>
                <a:lnTo>
                  <a:pt x="565" y="160"/>
                </a:lnTo>
                <a:lnTo>
                  <a:pt x="576" y="154"/>
                </a:lnTo>
                <a:lnTo>
                  <a:pt x="587" y="149"/>
                </a:lnTo>
                <a:lnTo>
                  <a:pt x="596" y="142"/>
                </a:lnTo>
                <a:lnTo>
                  <a:pt x="605" y="136"/>
                </a:lnTo>
                <a:lnTo>
                  <a:pt x="614" y="128"/>
                </a:lnTo>
                <a:lnTo>
                  <a:pt x="622" y="120"/>
                </a:lnTo>
                <a:lnTo>
                  <a:pt x="630" y="111"/>
                </a:lnTo>
                <a:lnTo>
                  <a:pt x="636" y="102"/>
                </a:lnTo>
                <a:lnTo>
                  <a:pt x="643" y="92"/>
                </a:lnTo>
                <a:lnTo>
                  <a:pt x="648" y="81"/>
                </a:lnTo>
                <a:lnTo>
                  <a:pt x="652" y="70"/>
                </a:lnTo>
                <a:lnTo>
                  <a:pt x="652" y="70"/>
                </a:lnTo>
                <a:lnTo>
                  <a:pt x="684" y="82"/>
                </a:lnTo>
                <a:lnTo>
                  <a:pt x="716" y="97"/>
                </a:lnTo>
                <a:lnTo>
                  <a:pt x="716" y="97"/>
                </a:lnTo>
                <a:lnTo>
                  <a:pt x="711" y="108"/>
                </a:lnTo>
                <a:lnTo>
                  <a:pt x="707" y="119"/>
                </a:lnTo>
                <a:lnTo>
                  <a:pt x="705" y="131"/>
                </a:lnTo>
                <a:lnTo>
                  <a:pt x="703" y="141"/>
                </a:lnTo>
                <a:lnTo>
                  <a:pt x="702" y="153"/>
                </a:lnTo>
                <a:lnTo>
                  <a:pt x="702" y="165"/>
                </a:lnTo>
                <a:lnTo>
                  <a:pt x="703" y="176"/>
                </a:lnTo>
                <a:lnTo>
                  <a:pt x="704" y="187"/>
                </a:lnTo>
                <a:lnTo>
                  <a:pt x="707" y="198"/>
                </a:lnTo>
                <a:lnTo>
                  <a:pt x="710" y="210"/>
                </a:lnTo>
                <a:lnTo>
                  <a:pt x="713" y="221"/>
                </a:lnTo>
                <a:lnTo>
                  <a:pt x="719" y="231"/>
                </a:lnTo>
                <a:lnTo>
                  <a:pt x="724" y="241"/>
                </a:lnTo>
                <a:lnTo>
                  <a:pt x="732" y="251"/>
                </a:lnTo>
                <a:lnTo>
                  <a:pt x="738" y="260"/>
                </a:lnTo>
                <a:lnTo>
                  <a:pt x="747" y="269"/>
                </a:lnTo>
                <a:lnTo>
                  <a:pt x="747" y="269"/>
                </a:lnTo>
                <a:lnTo>
                  <a:pt x="758" y="280"/>
                </a:lnTo>
                <a:lnTo>
                  <a:pt x="770" y="288"/>
                </a:lnTo>
                <a:lnTo>
                  <a:pt x="783" y="296"/>
                </a:lnTo>
                <a:lnTo>
                  <a:pt x="797" y="302"/>
                </a:lnTo>
                <a:lnTo>
                  <a:pt x="811" y="308"/>
                </a:lnTo>
                <a:lnTo>
                  <a:pt x="825" y="311"/>
                </a:lnTo>
                <a:lnTo>
                  <a:pt x="840" y="314"/>
                </a:lnTo>
                <a:lnTo>
                  <a:pt x="855" y="314"/>
                </a:lnTo>
                <a:lnTo>
                  <a:pt x="855" y="314"/>
                </a:lnTo>
                <a:lnTo>
                  <a:pt x="872" y="313"/>
                </a:lnTo>
                <a:lnTo>
                  <a:pt x="888" y="311"/>
                </a:lnTo>
                <a:lnTo>
                  <a:pt x="903" y="307"/>
                </a:lnTo>
                <a:lnTo>
                  <a:pt x="919" y="301"/>
                </a:lnTo>
                <a:lnTo>
                  <a:pt x="919" y="301"/>
                </a:lnTo>
                <a:lnTo>
                  <a:pt x="933" y="332"/>
                </a:lnTo>
                <a:lnTo>
                  <a:pt x="940" y="347"/>
                </a:lnTo>
                <a:lnTo>
                  <a:pt x="945" y="363"/>
                </a:lnTo>
                <a:lnTo>
                  <a:pt x="945" y="363"/>
                </a:lnTo>
                <a:lnTo>
                  <a:pt x="934" y="369"/>
                </a:lnTo>
                <a:lnTo>
                  <a:pt x="924" y="374"/>
                </a:lnTo>
                <a:lnTo>
                  <a:pt x="914" y="379"/>
                </a:lnTo>
                <a:lnTo>
                  <a:pt x="904" y="387"/>
                </a:lnTo>
                <a:lnTo>
                  <a:pt x="896" y="395"/>
                </a:lnTo>
                <a:lnTo>
                  <a:pt x="888" y="402"/>
                </a:lnTo>
                <a:lnTo>
                  <a:pt x="881" y="411"/>
                </a:lnTo>
                <a:lnTo>
                  <a:pt x="873" y="420"/>
                </a:lnTo>
                <a:lnTo>
                  <a:pt x="867" y="430"/>
                </a:lnTo>
                <a:lnTo>
                  <a:pt x="861" y="440"/>
                </a:lnTo>
                <a:lnTo>
                  <a:pt x="857" y="450"/>
                </a:lnTo>
                <a:lnTo>
                  <a:pt x="853" y="461"/>
                </a:lnTo>
                <a:lnTo>
                  <a:pt x="850" y="473"/>
                </a:lnTo>
                <a:lnTo>
                  <a:pt x="847" y="484"/>
                </a:lnTo>
                <a:lnTo>
                  <a:pt x="846" y="495"/>
                </a:lnTo>
                <a:lnTo>
                  <a:pt x="845" y="508"/>
                </a:lnTo>
                <a:lnTo>
                  <a:pt x="845" y="508"/>
                </a:lnTo>
                <a:lnTo>
                  <a:pt x="846" y="520"/>
                </a:lnTo>
                <a:lnTo>
                  <a:pt x="847" y="532"/>
                </a:lnTo>
                <a:lnTo>
                  <a:pt x="850" y="544"/>
                </a:lnTo>
                <a:lnTo>
                  <a:pt x="853" y="554"/>
                </a:lnTo>
                <a:lnTo>
                  <a:pt x="857" y="565"/>
                </a:lnTo>
                <a:lnTo>
                  <a:pt x="861" y="576"/>
                </a:lnTo>
                <a:lnTo>
                  <a:pt x="867" y="587"/>
                </a:lnTo>
                <a:lnTo>
                  <a:pt x="873" y="596"/>
                </a:lnTo>
                <a:lnTo>
                  <a:pt x="881" y="605"/>
                </a:lnTo>
                <a:lnTo>
                  <a:pt x="888" y="613"/>
                </a:lnTo>
                <a:lnTo>
                  <a:pt x="896" y="622"/>
                </a:lnTo>
                <a:lnTo>
                  <a:pt x="904" y="629"/>
                </a:lnTo>
                <a:lnTo>
                  <a:pt x="914" y="636"/>
                </a:lnTo>
                <a:lnTo>
                  <a:pt x="924" y="642"/>
                </a:lnTo>
                <a:lnTo>
                  <a:pt x="934" y="648"/>
                </a:lnTo>
                <a:lnTo>
                  <a:pt x="945" y="652"/>
                </a:lnTo>
                <a:lnTo>
                  <a:pt x="945" y="652"/>
                </a:lnTo>
                <a:lnTo>
                  <a:pt x="933" y="684"/>
                </a:lnTo>
                <a:lnTo>
                  <a:pt x="927" y="699"/>
                </a:lnTo>
                <a:lnTo>
                  <a:pt x="919" y="715"/>
                </a:lnTo>
                <a:lnTo>
                  <a:pt x="919" y="715"/>
                </a:lnTo>
                <a:close/>
                <a:moveTo>
                  <a:pt x="508" y="357"/>
                </a:moveTo>
                <a:lnTo>
                  <a:pt x="508" y="357"/>
                </a:lnTo>
                <a:lnTo>
                  <a:pt x="492" y="358"/>
                </a:lnTo>
                <a:lnTo>
                  <a:pt x="477" y="360"/>
                </a:lnTo>
                <a:lnTo>
                  <a:pt x="463" y="363"/>
                </a:lnTo>
                <a:lnTo>
                  <a:pt x="449" y="369"/>
                </a:lnTo>
                <a:lnTo>
                  <a:pt x="437" y="375"/>
                </a:lnTo>
                <a:lnTo>
                  <a:pt x="424" y="383"/>
                </a:lnTo>
                <a:lnTo>
                  <a:pt x="412" y="391"/>
                </a:lnTo>
                <a:lnTo>
                  <a:pt x="401" y="401"/>
                </a:lnTo>
                <a:lnTo>
                  <a:pt x="391" y="412"/>
                </a:lnTo>
                <a:lnTo>
                  <a:pt x="383" y="423"/>
                </a:lnTo>
                <a:lnTo>
                  <a:pt x="375" y="436"/>
                </a:lnTo>
                <a:lnTo>
                  <a:pt x="369" y="449"/>
                </a:lnTo>
                <a:lnTo>
                  <a:pt x="364" y="463"/>
                </a:lnTo>
                <a:lnTo>
                  <a:pt x="360" y="477"/>
                </a:lnTo>
                <a:lnTo>
                  <a:pt x="358" y="492"/>
                </a:lnTo>
                <a:lnTo>
                  <a:pt x="357" y="508"/>
                </a:lnTo>
                <a:lnTo>
                  <a:pt x="357" y="508"/>
                </a:lnTo>
                <a:lnTo>
                  <a:pt x="358" y="523"/>
                </a:lnTo>
                <a:lnTo>
                  <a:pt x="360" y="538"/>
                </a:lnTo>
                <a:lnTo>
                  <a:pt x="364" y="552"/>
                </a:lnTo>
                <a:lnTo>
                  <a:pt x="369" y="566"/>
                </a:lnTo>
                <a:lnTo>
                  <a:pt x="375" y="580"/>
                </a:lnTo>
                <a:lnTo>
                  <a:pt x="383" y="592"/>
                </a:lnTo>
                <a:lnTo>
                  <a:pt x="391" y="604"/>
                </a:lnTo>
                <a:lnTo>
                  <a:pt x="401" y="614"/>
                </a:lnTo>
                <a:lnTo>
                  <a:pt x="412" y="624"/>
                </a:lnTo>
                <a:lnTo>
                  <a:pt x="424" y="633"/>
                </a:lnTo>
                <a:lnTo>
                  <a:pt x="437" y="640"/>
                </a:lnTo>
                <a:lnTo>
                  <a:pt x="449" y="647"/>
                </a:lnTo>
                <a:lnTo>
                  <a:pt x="463" y="652"/>
                </a:lnTo>
                <a:lnTo>
                  <a:pt x="477" y="655"/>
                </a:lnTo>
                <a:lnTo>
                  <a:pt x="492" y="657"/>
                </a:lnTo>
                <a:lnTo>
                  <a:pt x="508" y="658"/>
                </a:lnTo>
                <a:lnTo>
                  <a:pt x="508" y="658"/>
                </a:lnTo>
                <a:lnTo>
                  <a:pt x="523" y="657"/>
                </a:lnTo>
                <a:lnTo>
                  <a:pt x="538" y="655"/>
                </a:lnTo>
                <a:lnTo>
                  <a:pt x="552" y="652"/>
                </a:lnTo>
                <a:lnTo>
                  <a:pt x="566" y="647"/>
                </a:lnTo>
                <a:lnTo>
                  <a:pt x="580" y="640"/>
                </a:lnTo>
                <a:lnTo>
                  <a:pt x="592" y="633"/>
                </a:lnTo>
                <a:lnTo>
                  <a:pt x="604" y="624"/>
                </a:lnTo>
                <a:lnTo>
                  <a:pt x="615" y="614"/>
                </a:lnTo>
                <a:lnTo>
                  <a:pt x="624" y="604"/>
                </a:lnTo>
                <a:lnTo>
                  <a:pt x="633" y="592"/>
                </a:lnTo>
                <a:lnTo>
                  <a:pt x="640" y="580"/>
                </a:lnTo>
                <a:lnTo>
                  <a:pt x="647" y="566"/>
                </a:lnTo>
                <a:lnTo>
                  <a:pt x="652" y="552"/>
                </a:lnTo>
                <a:lnTo>
                  <a:pt x="655" y="538"/>
                </a:lnTo>
                <a:lnTo>
                  <a:pt x="658" y="523"/>
                </a:lnTo>
                <a:lnTo>
                  <a:pt x="659" y="508"/>
                </a:lnTo>
                <a:lnTo>
                  <a:pt x="659" y="508"/>
                </a:lnTo>
                <a:lnTo>
                  <a:pt x="658" y="492"/>
                </a:lnTo>
                <a:lnTo>
                  <a:pt x="655" y="477"/>
                </a:lnTo>
                <a:lnTo>
                  <a:pt x="652" y="463"/>
                </a:lnTo>
                <a:lnTo>
                  <a:pt x="647" y="449"/>
                </a:lnTo>
                <a:lnTo>
                  <a:pt x="640" y="436"/>
                </a:lnTo>
                <a:lnTo>
                  <a:pt x="633" y="423"/>
                </a:lnTo>
                <a:lnTo>
                  <a:pt x="624" y="412"/>
                </a:lnTo>
                <a:lnTo>
                  <a:pt x="615" y="401"/>
                </a:lnTo>
                <a:lnTo>
                  <a:pt x="604" y="391"/>
                </a:lnTo>
                <a:lnTo>
                  <a:pt x="592" y="383"/>
                </a:lnTo>
                <a:lnTo>
                  <a:pt x="580" y="375"/>
                </a:lnTo>
                <a:lnTo>
                  <a:pt x="566" y="369"/>
                </a:lnTo>
                <a:lnTo>
                  <a:pt x="552" y="363"/>
                </a:lnTo>
                <a:lnTo>
                  <a:pt x="538" y="360"/>
                </a:lnTo>
                <a:lnTo>
                  <a:pt x="523" y="358"/>
                </a:lnTo>
                <a:lnTo>
                  <a:pt x="508" y="357"/>
                </a:lnTo>
                <a:lnTo>
                  <a:pt x="508" y="357"/>
                </a:lnTo>
                <a:close/>
                <a:moveTo>
                  <a:pt x="508" y="567"/>
                </a:moveTo>
                <a:lnTo>
                  <a:pt x="508" y="567"/>
                </a:lnTo>
                <a:lnTo>
                  <a:pt x="496" y="566"/>
                </a:lnTo>
                <a:lnTo>
                  <a:pt x="485" y="563"/>
                </a:lnTo>
                <a:lnTo>
                  <a:pt x="475" y="558"/>
                </a:lnTo>
                <a:lnTo>
                  <a:pt x="466" y="550"/>
                </a:lnTo>
                <a:lnTo>
                  <a:pt x="459" y="541"/>
                </a:lnTo>
                <a:lnTo>
                  <a:pt x="454" y="531"/>
                </a:lnTo>
                <a:lnTo>
                  <a:pt x="449" y="520"/>
                </a:lnTo>
                <a:lnTo>
                  <a:pt x="448" y="508"/>
                </a:lnTo>
                <a:lnTo>
                  <a:pt x="448" y="508"/>
                </a:lnTo>
                <a:lnTo>
                  <a:pt x="449" y="495"/>
                </a:lnTo>
                <a:lnTo>
                  <a:pt x="454" y="485"/>
                </a:lnTo>
                <a:lnTo>
                  <a:pt x="459" y="475"/>
                </a:lnTo>
                <a:lnTo>
                  <a:pt x="466" y="465"/>
                </a:lnTo>
                <a:lnTo>
                  <a:pt x="475" y="459"/>
                </a:lnTo>
                <a:lnTo>
                  <a:pt x="485" y="454"/>
                </a:lnTo>
                <a:lnTo>
                  <a:pt x="496" y="449"/>
                </a:lnTo>
                <a:lnTo>
                  <a:pt x="508" y="448"/>
                </a:lnTo>
                <a:lnTo>
                  <a:pt x="508" y="448"/>
                </a:lnTo>
                <a:lnTo>
                  <a:pt x="520" y="449"/>
                </a:lnTo>
                <a:lnTo>
                  <a:pt x="531" y="454"/>
                </a:lnTo>
                <a:lnTo>
                  <a:pt x="542" y="459"/>
                </a:lnTo>
                <a:lnTo>
                  <a:pt x="550" y="465"/>
                </a:lnTo>
                <a:lnTo>
                  <a:pt x="558" y="475"/>
                </a:lnTo>
                <a:lnTo>
                  <a:pt x="563" y="485"/>
                </a:lnTo>
                <a:lnTo>
                  <a:pt x="566" y="495"/>
                </a:lnTo>
                <a:lnTo>
                  <a:pt x="567" y="508"/>
                </a:lnTo>
                <a:lnTo>
                  <a:pt x="567" y="508"/>
                </a:lnTo>
                <a:lnTo>
                  <a:pt x="566" y="520"/>
                </a:lnTo>
                <a:lnTo>
                  <a:pt x="563" y="531"/>
                </a:lnTo>
                <a:lnTo>
                  <a:pt x="558" y="541"/>
                </a:lnTo>
                <a:lnTo>
                  <a:pt x="550" y="550"/>
                </a:lnTo>
                <a:lnTo>
                  <a:pt x="542" y="558"/>
                </a:lnTo>
                <a:lnTo>
                  <a:pt x="531" y="563"/>
                </a:lnTo>
                <a:lnTo>
                  <a:pt x="520" y="566"/>
                </a:lnTo>
                <a:lnTo>
                  <a:pt x="508" y="567"/>
                </a:lnTo>
                <a:lnTo>
                  <a:pt x="508" y="567"/>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2072659" y="1856285"/>
            <a:ext cx="828000" cy="828000"/>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115"/>
          <p:cNvSpPr/>
          <p:nvPr/>
        </p:nvSpPr>
        <p:spPr bwMode="auto">
          <a:xfrm>
            <a:off x="2324735" y="2109154"/>
            <a:ext cx="323850" cy="322263"/>
          </a:xfrm>
          <a:custGeom>
            <a:avLst/>
            <a:gdLst>
              <a:gd name="T0" fmla="*/ 789 w 1018"/>
              <a:gd name="T1" fmla="*/ 69 h 1017"/>
              <a:gd name="T2" fmla="*/ 765 w 1018"/>
              <a:gd name="T3" fmla="*/ 25 h 1017"/>
              <a:gd name="T4" fmla="*/ 719 w 1018"/>
              <a:gd name="T5" fmla="*/ 1 h 1017"/>
              <a:gd name="T6" fmla="*/ 73 w 1018"/>
              <a:gd name="T7" fmla="*/ 1 h 1017"/>
              <a:gd name="T8" fmla="*/ 27 w 1018"/>
              <a:gd name="T9" fmla="*/ 25 h 1017"/>
              <a:gd name="T10" fmla="*/ 2 w 1018"/>
              <a:gd name="T11" fmla="*/ 69 h 1017"/>
              <a:gd name="T12" fmla="*/ 2 w 1018"/>
              <a:gd name="T13" fmla="*/ 716 h 1017"/>
              <a:gd name="T14" fmla="*/ 28 w 1018"/>
              <a:gd name="T15" fmla="*/ 766 h 1017"/>
              <a:gd name="T16" fmla="*/ 67 w 1018"/>
              <a:gd name="T17" fmla="*/ 789 h 1017"/>
              <a:gd name="T18" fmla="*/ 115 w 1018"/>
              <a:gd name="T19" fmla="*/ 791 h 1017"/>
              <a:gd name="T20" fmla="*/ 163 w 1018"/>
              <a:gd name="T21" fmla="*/ 766 h 1017"/>
              <a:gd name="T22" fmla="*/ 263 w 1018"/>
              <a:gd name="T23" fmla="*/ 745 h 1017"/>
              <a:gd name="T24" fmla="*/ 589 w 1018"/>
              <a:gd name="T25" fmla="*/ 763 h 1017"/>
              <a:gd name="T26" fmla="*/ 634 w 1018"/>
              <a:gd name="T27" fmla="*/ 777 h 1017"/>
              <a:gd name="T28" fmla="*/ 870 w 1018"/>
              <a:gd name="T29" fmla="*/ 1001 h 1017"/>
              <a:gd name="T30" fmla="*/ 923 w 1018"/>
              <a:gd name="T31" fmla="*/ 1017 h 1017"/>
              <a:gd name="T32" fmla="*/ 968 w 1018"/>
              <a:gd name="T33" fmla="*/ 1006 h 1017"/>
              <a:gd name="T34" fmla="*/ 1002 w 1018"/>
              <a:gd name="T35" fmla="*/ 975 h 1017"/>
              <a:gd name="T36" fmla="*/ 1018 w 1018"/>
              <a:gd name="T37" fmla="*/ 921 h 1017"/>
              <a:gd name="T38" fmla="*/ 1011 w 1018"/>
              <a:gd name="T39" fmla="*/ 276 h 1017"/>
              <a:gd name="T40" fmla="*/ 977 w 1018"/>
              <a:gd name="T41" fmla="*/ 238 h 1017"/>
              <a:gd name="T42" fmla="*/ 927 w 1018"/>
              <a:gd name="T43" fmla="*/ 223 h 1017"/>
              <a:gd name="T44" fmla="*/ 102 w 1018"/>
              <a:gd name="T45" fmla="*/ 729 h 1017"/>
              <a:gd name="T46" fmla="*/ 73 w 1018"/>
              <a:gd name="T47" fmla="*/ 721 h 1017"/>
              <a:gd name="T48" fmla="*/ 64 w 1018"/>
              <a:gd name="T49" fmla="*/ 86 h 1017"/>
              <a:gd name="T50" fmla="*/ 80 w 1018"/>
              <a:gd name="T51" fmla="*/ 65 h 1017"/>
              <a:gd name="T52" fmla="*/ 711 w 1018"/>
              <a:gd name="T53" fmla="*/ 65 h 1017"/>
              <a:gd name="T54" fmla="*/ 727 w 1018"/>
              <a:gd name="T55" fmla="*/ 86 h 1017"/>
              <a:gd name="T56" fmla="*/ 720 w 1018"/>
              <a:gd name="T57" fmla="*/ 470 h 1017"/>
              <a:gd name="T58" fmla="*/ 429 w 1018"/>
              <a:gd name="T59" fmla="*/ 476 h 1017"/>
              <a:gd name="T60" fmla="*/ 350 w 1018"/>
              <a:gd name="T61" fmla="*/ 501 h 1017"/>
              <a:gd name="T62" fmla="*/ 954 w 1018"/>
              <a:gd name="T63" fmla="*/ 928 h 1017"/>
              <a:gd name="T64" fmla="*/ 934 w 1018"/>
              <a:gd name="T65" fmla="*/ 951 h 1017"/>
              <a:gd name="T66" fmla="*/ 900 w 1018"/>
              <a:gd name="T67" fmla="*/ 944 h 1017"/>
              <a:gd name="T68" fmla="*/ 645 w 1018"/>
              <a:gd name="T69" fmla="*/ 711 h 1017"/>
              <a:gd name="T70" fmla="*/ 318 w 1018"/>
              <a:gd name="T71" fmla="*/ 700 h 1017"/>
              <a:gd name="T72" fmla="*/ 293 w 1018"/>
              <a:gd name="T73" fmla="*/ 685 h 1017"/>
              <a:gd name="T74" fmla="*/ 379 w 1018"/>
              <a:gd name="T75" fmla="*/ 557 h 1017"/>
              <a:gd name="T76" fmla="*/ 420 w 1018"/>
              <a:gd name="T77" fmla="*/ 540 h 1017"/>
              <a:gd name="T78" fmla="*/ 727 w 1018"/>
              <a:gd name="T79" fmla="*/ 536 h 1017"/>
              <a:gd name="T80" fmla="*/ 770 w 1018"/>
              <a:gd name="T81" fmla="*/ 508 h 1017"/>
              <a:gd name="T82" fmla="*/ 791 w 1018"/>
              <a:gd name="T83" fmla="*/ 461 h 1017"/>
              <a:gd name="T84" fmla="*/ 938 w 1018"/>
              <a:gd name="T85" fmla="*/ 288 h 1017"/>
              <a:gd name="T86" fmla="*/ 955 w 1018"/>
              <a:gd name="T87" fmla="*/ 311 h 1017"/>
              <a:gd name="T88" fmla="*/ 425 w 1018"/>
              <a:gd name="T89" fmla="*/ 373 h 1017"/>
              <a:gd name="T90" fmla="*/ 445 w 1018"/>
              <a:gd name="T91" fmla="*/ 333 h 1017"/>
              <a:gd name="T92" fmla="*/ 416 w 1018"/>
              <a:gd name="T93" fmla="*/ 289 h 1017"/>
              <a:gd name="T94" fmla="*/ 371 w 1018"/>
              <a:gd name="T95" fmla="*/ 294 h 1017"/>
              <a:gd name="T96" fmla="*/ 350 w 1018"/>
              <a:gd name="T97" fmla="*/ 333 h 1017"/>
              <a:gd name="T98" fmla="*/ 380 w 1018"/>
              <a:gd name="T99" fmla="*/ 377 h 1017"/>
              <a:gd name="T100" fmla="*/ 197 w 1018"/>
              <a:gd name="T101" fmla="*/ 286 h 1017"/>
              <a:gd name="T102" fmla="*/ 160 w 1018"/>
              <a:gd name="T103" fmla="*/ 324 h 1017"/>
              <a:gd name="T104" fmla="*/ 174 w 1018"/>
              <a:gd name="T105" fmla="*/ 367 h 1017"/>
              <a:gd name="T106" fmla="*/ 217 w 1018"/>
              <a:gd name="T107" fmla="*/ 380 h 1017"/>
              <a:gd name="T108" fmla="*/ 254 w 1018"/>
              <a:gd name="T109" fmla="*/ 343 h 1017"/>
              <a:gd name="T110" fmla="*/ 240 w 1018"/>
              <a:gd name="T111" fmla="*/ 300 h 1017"/>
              <a:gd name="T112" fmla="*/ 589 w 1018"/>
              <a:gd name="T113" fmla="*/ 380 h 1017"/>
              <a:gd name="T114" fmla="*/ 629 w 1018"/>
              <a:gd name="T115" fmla="*/ 360 h 1017"/>
              <a:gd name="T116" fmla="*/ 633 w 1018"/>
              <a:gd name="T117" fmla="*/ 315 h 1017"/>
              <a:gd name="T118" fmla="*/ 589 w 1018"/>
              <a:gd name="T119" fmla="*/ 286 h 1017"/>
              <a:gd name="T120" fmla="*/ 549 w 1018"/>
              <a:gd name="T121" fmla="*/ 306 h 1017"/>
              <a:gd name="T122" fmla="*/ 545 w 1018"/>
              <a:gd name="T123" fmla="*/ 351 h 1017"/>
              <a:gd name="T124" fmla="*/ 589 w 1018"/>
              <a:gd name="T125" fmla="*/ 38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927" y="223"/>
                </a:moveTo>
                <a:lnTo>
                  <a:pt x="792" y="223"/>
                </a:lnTo>
                <a:lnTo>
                  <a:pt x="792" y="86"/>
                </a:lnTo>
                <a:lnTo>
                  <a:pt x="792" y="86"/>
                </a:lnTo>
                <a:lnTo>
                  <a:pt x="791" y="78"/>
                </a:lnTo>
                <a:lnTo>
                  <a:pt x="789" y="69"/>
                </a:lnTo>
                <a:lnTo>
                  <a:pt x="787" y="61"/>
                </a:lnTo>
                <a:lnTo>
                  <a:pt x="784" y="53"/>
                </a:lnTo>
                <a:lnTo>
                  <a:pt x="780" y="45"/>
                </a:lnTo>
                <a:lnTo>
                  <a:pt x="776" y="38"/>
                </a:lnTo>
                <a:lnTo>
                  <a:pt x="770" y="31"/>
                </a:lnTo>
                <a:lnTo>
                  <a:pt x="765" y="25"/>
                </a:lnTo>
                <a:lnTo>
                  <a:pt x="758" y="19"/>
                </a:lnTo>
                <a:lnTo>
                  <a:pt x="751" y="15"/>
                </a:lnTo>
                <a:lnTo>
                  <a:pt x="743" y="10"/>
                </a:lnTo>
                <a:lnTo>
                  <a:pt x="736" y="6"/>
                </a:lnTo>
                <a:lnTo>
                  <a:pt x="727" y="3"/>
                </a:lnTo>
                <a:lnTo>
                  <a:pt x="719" y="1"/>
                </a:lnTo>
                <a:lnTo>
                  <a:pt x="709" y="0"/>
                </a:lnTo>
                <a:lnTo>
                  <a:pt x="699" y="0"/>
                </a:lnTo>
                <a:lnTo>
                  <a:pt x="92" y="0"/>
                </a:lnTo>
                <a:lnTo>
                  <a:pt x="92" y="0"/>
                </a:lnTo>
                <a:lnTo>
                  <a:pt x="82" y="0"/>
                </a:lnTo>
                <a:lnTo>
                  <a:pt x="73" y="1"/>
                </a:lnTo>
                <a:lnTo>
                  <a:pt x="64" y="3"/>
                </a:lnTo>
                <a:lnTo>
                  <a:pt x="56" y="6"/>
                </a:lnTo>
                <a:lnTo>
                  <a:pt x="48" y="10"/>
                </a:lnTo>
                <a:lnTo>
                  <a:pt x="41" y="15"/>
                </a:lnTo>
                <a:lnTo>
                  <a:pt x="33" y="19"/>
                </a:lnTo>
                <a:lnTo>
                  <a:pt x="27" y="25"/>
                </a:lnTo>
                <a:lnTo>
                  <a:pt x="21" y="31"/>
                </a:lnTo>
                <a:lnTo>
                  <a:pt x="16" y="38"/>
                </a:lnTo>
                <a:lnTo>
                  <a:pt x="12" y="45"/>
                </a:lnTo>
                <a:lnTo>
                  <a:pt x="7" y="53"/>
                </a:lnTo>
                <a:lnTo>
                  <a:pt x="4" y="61"/>
                </a:lnTo>
                <a:lnTo>
                  <a:pt x="2" y="69"/>
                </a:lnTo>
                <a:lnTo>
                  <a:pt x="1" y="78"/>
                </a:lnTo>
                <a:lnTo>
                  <a:pt x="0" y="86"/>
                </a:lnTo>
                <a:lnTo>
                  <a:pt x="0" y="698"/>
                </a:lnTo>
                <a:lnTo>
                  <a:pt x="0" y="698"/>
                </a:lnTo>
                <a:lnTo>
                  <a:pt x="1" y="708"/>
                </a:lnTo>
                <a:lnTo>
                  <a:pt x="2" y="716"/>
                </a:lnTo>
                <a:lnTo>
                  <a:pt x="4" y="726"/>
                </a:lnTo>
                <a:lnTo>
                  <a:pt x="7" y="735"/>
                </a:lnTo>
                <a:lnTo>
                  <a:pt x="12" y="743"/>
                </a:lnTo>
                <a:lnTo>
                  <a:pt x="16" y="751"/>
                </a:lnTo>
                <a:lnTo>
                  <a:pt x="21" y="758"/>
                </a:lnTo>
                <a:lnTo>
                  <a:pt x="28" y="766"/>
                </a:lnTo>
                <a:lnTo>
                  <a:pt x="28" y="766"/>
                </a:lnTo>
                <a:lnTo>
                  <a:pt x="35" y="772"/>
                </a:lnTo>
                <a:lnTo>
                  <a:pt x="43" y="777"/>
                </a:lnTo>
                <a:lnTo>
                  <a:pt x="51" y="782"/>
                </a:lnTo>
                <a:lnTo>
                  <a:pt x="59" y="786"/>
                </a:lnTo>
                <a:lnTo>
                  <a:pt x="67" y="789"/>
                </a:lnTo>
                <a:lnTo>
                  <a:pt x="77" y="791"/>
                </a:lnTo>
                <a:lnTo>
                  <a:pt x="87" y="792"/>
                </a:lnTo>
                <a:lnTo>
                  <a:pt x="95" y="794"/>
                </a:lnTo>
                <a:lnTo>
                  <a:pt x="95" y="794"/>
                </a:lnTo>
                <a:lnTo>
                  <a:pt x="105" y="792"/>
                </a:lnTo>
                <a:lnTo>
                  <a:pt x="115" y="791"/>
                </a:lnTo>
                <a:lnTo>
                  <a:pt x="123" y="789"/>
                </a:lnTo>
                <a:lnTo>
                  <a:pt x="132" y="786"/>
                </a:lnTo>
                <a:lnTo>
                  <a:pt x="140" y="783"/>
                </a:lnTo>
                <a:lnTo>
                  <a:pt x="148" y="777"/>
                </a:lnTo>
                <a:lnTo>
                  <a:pt x="155" y="772"/>
                </a:lnTo>
                <a:lnTo>
                  <a:pt x="163" y="766"/>
                </a:lnTo>
                <a:lnTo>
                  <a:pt x="230" y="700"/>
                </a:lnTo>
                <a:lnTo>
                  <a:pt x="230" y="700"/>
                </a:lnTo>
                <a:lnTo>
                  <a:pt x="236" y="713"/>
                </a:lnTo>
                <a:lnTo>
                  <a:pt x="243" y="726"/>
                </a:lnTo>
                <a:lnTo>
                  <a:pt x="252" y="737"/>
                </a:lnTo>
                <a:lnTo>
                  <a:pt x="263" y="745"/>
                </a:lnTo>
                <a:lnTo>
                  <a:pt x="276" y="753"/>
                </a:lnTo>
                <a:lnTo>
                  <a:pt x="288" y="759"/>
                </a:lnTo>
                <a:lnTo>
                  <a:pt x="303" y="762"/>
                </a:lnTo>
                <a:lnTo>
                  <a:pt x="318" y="763"/>
                </a:lnTo>
                <a:lnTo>
                  <a:pt x="589" y="763"/>
                </a:lnTo>
                <a:lnTo>
                  <a:pt x="589" y="763"/>
                </a:lnTo>
                <a:lnTo>
                  <a:pt x="597" y="763"/>
                </a:lnTo>
                <a:lnTo>
                  <a:pt x="605" y="765"/>
                </a:lnTo>
                <a:lnTo>
                  <a:pt x="612" y="767"/>
                </a:lnTo>
                <a:lnTo>
                  <a:pt x="620" y="770"/>
                </a:lnTo>
                <a:lnTo>
                  <a:pt x="626" y="773"/>
                </a:lnTo>
                <a:lnTo>
                  <a:pt x="634" y="777"/>
                </a:lnTo>
                <a:lnTo>
                  <a:pt x="640" y="782"/>
                </a:lnTo>
                <a:lnTo>
                  <a:pt x="646" y="787"/>
                </a:lnTo>
                <a:lnTo>
                  <a:pt x="855" y="989"/>
                </a:lnTo>
                <a:lnTo>
                  <a:pt x="855" y="989"/>
                </a:lnTo>
                <a:lnTo>
                  <a:pt x="862" y="995"/>
                </a:lnTo>
                <a:lnTo>
                  <a:pt x="870" y="1001"/>
                </a:lnTo>
                <a:lnTo>
                  <a:pt x="877" y="1006"/>
                </a:lnTo>
                <a:lnTo>
                  <a:pt x="886" y="1010"/>
                </a:lnTo>
                <a:lnTo>
                  <a:pt x="895" y="1012"/>
                </a:lnTo>
                <a:lnTo>
                  <a:pt x="903" y="1016"/>
                </a:lnTo>
                <a:lnTo>
                  <a:pt x="913" y="1017"/>
                </a:lnTo>
                <a:lnTo>
                  <a:pt x="923" y="1017"/>
                </a:lnTo>
                <a:lnTo>
                  <a:pt x="923" y="1017"/>
                </a:lnTo>
                <a:lnTo>
                  <a:pt x="932" y="1017"/>
                </a:lnTo>
                <a:lnTo>
                  <a:pt x="941" y="1016"/>
                </a:lnTo>
                <a:lnTo>
                  <a:pt x="950" y="1012"/>
                </a:lnTo>
                <a:lnTo>
                  <a:pt x="959" y="1010"/>
                </a:lnTo>
                <a:lnTo>
                  <a:pt x="968" y="1006"/>
                </a:lnTo>
                <a:lnTo>
                  <a:pt x="975" y="1001"/>
                </a:lnTo>
                <a:lnTo>
                  <a:pt x="983" y="995"/>
                </a:lnTo>
                <a:lnTo>
                  <a:pt x="990" y="989"/>
                </a:lnTo>
                <a:lnTo>
                  <a:pt x="990" y="989"/>
                </a:lnTo>
                <a:lnTo>
                  <a:pt x="997" y="982"/>
                </a:lnTo>
                <a:lnTo>
                  <a:pt x="1002" y="975"/>
                </a:lnTo>
                <a:lnTo>
                  <a:pt x="1006" y="966"/>
                </a:lnTo>
                <a:lnTo>
                  <a:pt x="1011" y="958"/>
                </a:lnTo>
                <a:lnTo>
                  <a:pt x="1014" y="949"/>
                </a:lnTo>
                <a:lnTo>
                  <a:pt x="1016" y="941"/>
                </a:lnTo>
                <a:lnTo>
                  <a:pt x="1017" y="931"/>
                </a:lnTo>
                <a:lnTo>
                  <a:pt x="1018" y="921"/>
                </a:lnTo>
                <a:lnTo>
                  <a:pt x="1018" y="311"/>
                </a:lnTo>
                <a:lnTo>
                  <a:pt x="1018" y="311"/>
                </a:lnTo>
                <a:lnTo>
                  <a:pt x="1017" y="301"/>
                </a:lnTo>
                <a:lnTo>
                  <a:pt x="1016" y="292"/>
                </a:lnTo>
                <a:lnTo>
                  <a:pt x="1014" y="284"/>
                </a:lnTo>
                <a:lnTo>
                  <a:pt x="1011" y="276"/>
                </a:lnTo>
                <a:lnTo>
                  <a:pt x="1007" y="269"/>
                </a:lnTo>
                <a:lnTo>
                  <a:pt x="1002" y="261"/>
                </a:lnTo>
                <a:lnTo>
                  <a:pt x="997" y="255"/>
                </a:lnTo>
                <a:lnTo>
                  <a:pt x="991" y="248"/>
                </a:lnTo>
                <a:lnTo>
                  <a:pt x="985" y="243"/>
                </a:lnTo>
                <a:lnTo>
                  <a:pt x="977" y="238"/>
                </a:lnTo>
                <a:lnTo>
                  <a:pt x="970" y="233"/>
                </a:lnTo>
                <a:lnTo>
                  <a:pt x="962" y="230"/>
                </a:lnTo>
                <a:lnTo>
                  <a:pt x="954" y="227"/>
                </a:lnTo>
                <a:lnTo>
                  <a:pt x="945" y="225"/>
                </a:lnTo>
                <a:lnTo>
                  <a:pt x="935" y="224"/>
                </a:lnTo>
                <a:lnTo>
                  <a:pt x="927" y="223"/>
                </a:lnTo>
                <a:lnTo>
                  <a:pt x="927" y="223"/>
                </a:lnTo>
                <a:close/>
                <a:moveTo>
                  <a:pt x="118" y="721"/>
                </a:moveTo>
                <a:lnTo>
                  <a:pt x="118" y="721"/>
                </a:lnTo>
                <a:lnTo>
                  <a:pt x="114" y="725"/>
                </a:lnTo>
                <a:lnTo>
                  <a:pt x="108" y="727"/>
                </a:lnTo>
                <a:lnTo>
                  <a:pt x="102" y="729"/>
                </a:lnTo>
                <a:lnTo>
                  <a:pt x="95" y="729"/>
                </a:lnTo>
                <a:lnTo>
                  <a:pt x="90" y="729"/>
                </a:lnTo>
                <a:lnTo>
                  <a:pt x="83" y="727"/>
                </a:lnTo>
                <a:lnTo>
                  <a:pt x="78" y="725"/>
                </a:lnTo>
                <a:lnTo>
                  <a:pt x="73" y="721"/>
                </a:lnTo>
                <a:lnTo>
                  <a:pt x="73" y="721"/>
                </a:lnTo>
                <a:lnTo>
                  <a:pt x="70" y="715"/>
                </a:lnTo>
                <a:lnTo>
                  <a:pt x="66" y="710"/>
                </a:lnTo>
                <a:lnTo>
                  <a:pt x="64" y="704"/>
                </a:lnTo>
                <a:lnTo>
                  <a:pt x="64" y="698"/>
                </a:lnTo>
                <a:lnTo>
                  <a:pt x="64" y="86"/>
                </a:lnTo>
                <a:lnTo>
                  <a:pt x="64" y="86"/>
                </a:lnTo>
                <a:lnTo>
                  <a:pt x="64" y="82"/>
                </a:lnTo>
                <a:lnTo>
                  <a:pt x="66" y="78"/>
                </a:lnTo>
                <a:lnTo>
                  <a:pt x="68" y="74"/>
                </a:lnTo>
                <a:lnTo>
                  <a:pt x="72" y="70"/>
                </a:lnTo>
                <a:lnTo>
                  <a:pt x="76" y="67"/>
                </a:lnTo>
                <a:lnTo>
                  <a:pt x="80" y="65"/>
                </a:lnTo>
                <a:lnTo>
                  <a:pt x="86" y="63"/>
                </a:lnTo>
                <a:lnTo>
                  <a:pt x="92" y="63"/>
                </a:lnTo>
                <a:lnTo>
                  <a:pt x="699" y="63"/>
                </a:lnTo>
                <a:lnTo>
                  <a:pt x="699" y="63"/>
                </a:lnTo>
                <a:lnTo>
                  <a:pt x="706" y="63"/>
                </a:lnTo>
                <a:lnTo>
                  <a:pt x="711" y="65"/>
                </a:lnTo>
                <a:lnTo>
                  <a:pt x="715" y="67"/>
                </a:lnTo>
                <a:lnTo>
                  <a:pt x="720" y="70"/>
                </a:lnTo>
                <a:lnTo>
                  <a:pt x="723" y="74"/>
                </a:lnTo>
                <a:lnTo>
                  <a:pt x="725" y="78"/>
                </a:lnTo>
                <a:lnTo>
                  <a:pt x="727" y="82"/>
                </a:lnTo>
                <a:lnTo>
                  <a:pt x="727" y="86"/>
                </a:lnTo>
                <a:lnTo>
                  <a:pt x="727" y="452"/>
                </a:lnTo>
                <a:lnTo>
                  <a:pt x="727" y="452"/>
                </a:lnTo>
                <a:lnTo>
                  <a:pt x="727" y="458"/>
                </a:lnTo>
                <a:lnTo>
                  <a:pt x="725" y="462"/>
                </a:lnTo>
                <a:lnTo>
                  <a:pt x="723" y="466"/>
                </a:lnTo>
                <a:lnTo>
                  <a:pt x="720" y="470"/>
                </a:lnTo>
                <a:lnTo>
                  <a:pt x="715" y="473"/>
                </a:lnTo>
                <a:lnTo>
                  <a:pt x="711" y="475"/>
                </a:lnTo>
                <a:lnTo>
                  <a:pt x="706" y="476"/>
                </a:lnTo>
                <a:lnTo>
                  <a:pt x="699" y="476"/>
                </a:lnTo>
                <a:lnTo>
                  <a:pt x="429" y="476"/>
                </a:lnTo>
                <a:lnTo>
                  <a:pt x="429" y="476"/>
                </a:lnTo>
                <a:lnTo>
                  <a:pt x="415" y="477"/>
                </a:lnTo>
                <a:lnTo>
                  <a:pt x="401" y="479"/>
                </a:lnTo>
                <a:lnTo>
                  <a:pt x="387" y="482"/>
                </a:lnTo>
                <a:lnTo>
                  <a:pt x="374" y="487"/>
                </a:lnTo>
                <a:lnTo>
                  <a:pt x="361" y="493"/>
                </a:lnTo>
                <a:lnTo>
                  <a:pt x="350" y="501"/>
                </a:lnTo>
                <a:lnTo>
                  <a:pt x="339" y="508"/>
                </a:lnTo>
                <a:lnTo>
                  <a:pt x="328" y="518"/>
                </a:lnTo>
                <a:lnTo>
                  <a:pt x="118" y="721"/>
                </a:lnTo>
                <a:close/>
                <a:moveTo>
                  <a:pt x="955" y="921"/>
                </a:moveTo>
                <a:lnTo>
                  <a:pt x="955" y="921"/>
                </a:lnTo>
                <a:lnTo>
                  <a:pt x="954" y="928"/>
                </a:lnTo>
                <a:lnTo>
                  <a:pt x="951" y="934"/>
                </a:lnTo>
                <a:lnTo>
                  <a:pt x="949" y="939"/>
                </a:lnTo>
                <a:lnTo>
                  <a:pt x="945" y="944"/>
                </a:lnTo>
                <a:lnTo>
                  <a:pt x="945" y="944"/>
                </a:lnTo>
                <a:lnTo>
                  <a:pt x="940" y="948"/>
                </a:lnTo>
                <a:lnTo>
                  <a:pt x="934" y="951"/>
                </a:lnTo>
                <a:lnTo>
                  <a:pt x="929" y="952"/>
                </a:lnTo>
                <a:lnTo>
                  <a:pt x="923" y="953"/>
                </a:lnTo>
                <a:lnTo>
                  <a:pt x="916" y="952"/>
                </a:lnTo>
                <a:lnTo>
                  <a:pt x="911" y="951"/>
                </a:lnTo>
                <a:lnTo>
                  <a:pt x="904" y="948"/>
                </a:lnTo>
                <a:lnTo>
                  <a:pt x="900" y="944"/>
                </a:lnTo>
                <a:lnTo>
                  <a:pt x="691" y="742"/>
                </a:lnTo>
                <a:lnTo>
                  <a:pt x="691" y="742"/>
                </a:lnTo>
                <a:lnTo>
                  <a:pt x="680" y="732"/>
                </a:lnTo>
                <a:lnTo>
                  <a:pt x="668" y="724"/>
                </a:lnTo>
                <a:lnTo>
                  <a:pt x="656" y="716"/>
                </a:lnTo>
                <a:lnTo>
                  <a:pt x="645" y="711"/>
                </a:lnTo>
                <a:lnTo>
                  <a:pt x="631" y="706"/>
                </a:lnTo>
                <a:lnTo>
                  <a:pt x="618" y="702"/>
                </a:lnTo>
                <a:lnTo>
                  <a:pt x="604" y="700"/>
                </a:lnTo>
                <a:lnTo>
                  <a:pt x="589" y="700"/>
                </a:lnTo>
                <a:lnTo>
                  <a:pt x="318" y="700"/>
                </a:lnTo>
                <a:lnTo>
                  <a:pt x="318" y="700"/>
                </a:lnTo>
                <a:lnTo>
                  <a:pt x="313" y="699"/>
                </a:lnTo>
                <a:lnTo>
                  <a:pt x="308" y="698"/>
                </a:lnTo>
                <a:lnTo>
                  <a:pt x="302" y="696"/>
                </a:lnTo>
                <a:lnTo>
                  <a:pt x="298" y="693"/>
                </a:lnTo>
                <a:lnTo>
                  <a:pt x="295" y="689"/>
                </a:lnTo>
                <a:lnTo>
                  <a:pt x="293" y="685"/>
                </a:lnTo>
                <a:lnTo>
                  <a:pt x="291" y="681"/>
                </a:lnTo>
                <a:lnTo>
                  <a:pt x="291" y="677"/>
                </a:lnTo>
                <a:lnTo>
                  <a:pt x="291" y="642"/>
                </a:lnTo>
                <a:lnTo>
                  <a:pt x="372" y="563"/>
                </a:lnTo>
                <a:lnTo>
                  <a:pt x="372" y="563"/>
                </a:lnTo>
                <a:lnTo>
                  <a:pt x="379" y="557"/>
                </a:lnTo>
                <a:lnTo>
                  <a:pt x="385" y="553"/>
                </a:lnTo>
                <a:lnTo>
                  <a:pt x="391" y="549"/>
                </a:lnTo>
                <a:lnTo>
                  <a:pt x="398" y="546"/>
                </a:lnTo>
                <a:lnTo>
                  <a:pt x="405" y="544"/>
                </a:lnTo>
                <a:lnTo>
                  <a:pt x="413" y="541"/>
                </a:lnTo>
                <a:lnTo>
                  <a:pt x="420" y="540"/>
                </a:lnTo>
                <a:lnTo>
                  <a:pt x="429" y="540"/>
                </a:lnTo>
                <a:lnTo>
                  <a:pt x="699" y="540"/>
                </a:lnTo>
                <a:lnTo>
                  <a:pt x="699" y="540"/>
                </a:lnTo>
                <a:lnTo>
                  <a:pt x="709" y="539"/>
                </a:lnTo>
                <a:lnTo>
                  <a:pt x="719" y="538"/>
                </a:lnTo>
                <a:lnTo>
                  <a:pt x="727" y="536"/>
                </a:lnTo>
                <a:lnTo>
                  <a:pt x="736" y="533"/>
                </a:lnTo>
                <a:lnTo>
                  <a:pt x="743" y="530"/>
                </a:lnTo>
                <a:lnTo>
                  <a:pt x="751" y="525"/>
                </a:lnTo>
                <a:lnTo>
                  <a:pt x="758" y="520"/>
                </a:lnTo>
                <a:lnTo>
                  <a:pt x="765" y="515"/>
                </a:lnTo>
                <a:lnTo>
                  <a:pt x="770" y="508"/>
                </a:lnTo>
                <a:lnTo>
                  <a:pt x="776" y="502"/>
                </a:lnTo>
                <a:lnTo>
                  <a:pt x="780" y="494"/>
                </a:lnTo>
                <a:lnTo>
                  <a:pt x="784" y="487"/>
                </a:lnTo>
                <a:lnTo>
                  <a:pt x="787" y="478"/>
                </a:lnTo>
                <a:lnTo>
                  <a:pt x="789" y="471"/>
                </a:lnTo>
                <a:lnTo>
                  <a:pt x="791" y="461"/>
                </a:lnTo>
                <a:lnTo>
                  <a:pt x="792" y="452"/>
                </a:lnTo>
                <a:lnTo>
                  <a:pt x="792" y="286"/>
                </a:lnTo>
                <a:lnTo>
                  <a:pt x="927" y="286"/>
                </a:lnTo>
                <a:lnTo>
                  <a:pt x="927" y="286"/>
                </a:lnTo>
                <a:lnTo>
                  <a:pt x="932" y="287"/>
                </a:lnTo>
                <a:lnTo>
                  <a:pt x="938" y="288"/>
                </a:lnTo>
                <a:lnTo>
                  <a:pt x="942" y="290"/>
                </a:lnTo>
                <a:lnTo>
                  <a:pt x="946" y="294"/>
                </a:lnTo>
                <a:lnTo>
                  <a:pt x="949" y="297"/>
                </a:lnTo>
                <a:lnTo>
                  <a:pt x="953" y="301"/>
                </a:lnTo>
                <a:lnTo>
                  <a:pt x="954" y="305"/>
                </a:lnTo>
                <a:lnTo>
                  <a:pt x="955" y="311"/>
                </a:lnTo>
                <a:lnTo>
                  <a:pt x="955" y="921"/>
                </a:lnTo>
                <a:close/>
                <a:moveTo>
                  <a:pt x="398" y="380"/>
                </a:moveTo>
                <a:lnTo>
                  <a:pt x="398" y="380"/>
                </a:lnTo>
                <a:lnTo>
                  <a:pt x="408" y="380"/>
                </a:lnTo>
                <a:lnTo>
                  <a:pt x="416" y="377"/>
                </a:lnTo>
                <a:lnTo>
                  <a:pt x="425" y="373"/>
                </a:lnTo>
                <a:lnTo>
                  <a:pt x="431" y="367"/>
                </a:lnTo>
                <a:lnTo>
                  <a:pt x="438" y="360"/>
                </a:lnTo>
                <a:lnTo>
                  <a:pt x="442" y="351"/>
                </a:lnTo>
                <a:lnTo>
                  <a:pt x="444" y="343"/>
                </a:lnTo>
                <a:lnTo>
                  <a:pt x="445" y="333"/>
                </a:lnTo>
                <a:lnTo>
                  <a:pt x="445" y="333"/>
                </a:lnTo>
                <a:lnTo>
                  <a:pt x="444" y="324"/>
                </a:lnTo>
                <a:lnTo>
                  <a:pt x="442" y="315"/>
                </a:lnTo>
                <a:lnTo>
                  <a:pt x="438" y="306"/>
                </a:lnTo>
                <a:lnTo>
                  <a:pt x="431" y="300"/>
                </a:lnTo>
                <a:lnTo>
                  <a:pt x="425" y="294"/>
                </a:lnTo>
                <a:lnTo>
                  <a:pt x="416" y="289"/>
                </a:lnTo>
                <a:lnTo>
                  <a:pt x="408" y="286"/>
                </a:lnTo>
                <a:lnTo>
                  <a:pt x="398" y="286"/>
                </a:lnTo>
                <a:lnTo>
                  <a:pt x="398" y="286"/>
                </a:lnTo>
                <a:lnTo>
                  <a:pt x="388" y="286"/>
                </a:lnTo>
                <a:lnTo>
                  <a:pt x="380" y="289"/>
                </a:lnTo>
                <a:lnTo>
                  <a:pt x="371" y="294"/>
                </a:lnTo>
                <a:lnTo>
                  <a:pt x="364" y="300"/>
                </a:lnTo>
                <a:lnTo>
                  <a:pt x="358" y="306"/>
                </a:lnTo>
                <a:lnTo>
                  <a:pt x="354" y="315"/>
                </a:lnTo>
                <a:lnTo>
                  <a:pt x="351" y="324"/>
                </a:lnTo>
                <a:lnTo>
                  <a:pt x="350" y="333"/>
                </a:lnTo>
                <a:lnTo>
                  <a:pt x="350" y="333"/>
                </a:lnTo>
                <a:lnTo>
                  <a:pt x="351" y="343"/>
                </a:lnTo>
                <a:lnTo>
                  <a:pt x="354" y="351"/>
                </a:lnTo>
                <a:lnTo>
                  <a:pt x="358" y="360"/>
                </a:lnTo>
                <a:lnTo>
                  <a:pt x="364" y="367"/>
                </a:lnTo>
                <a:lnTo>
                  <a:pt x="371" y="373"/>
                </a:lnTo>
                <a:lnTo>
                  <a:pt x="380" y="377"/>
                </a:lnTo>
                <a:lnTo>
                  <a:pt x="388" y="380"/>
                </a:lnTo>
                <a:lnTo>
                  <a:pt x="398" y="380"/>
                </a:lnTo>
                <a:lnTo>
                  <a:pt x="398" y="380"/>
                </a:lnTo>
                <a:close/>
                <a:moveTo>
                  <a:pt x="207" y="286"/>
                </a:moveTo>
                <a:lnTo>
                  <a:pt x="207" y="286"/>
                </a:lnTo>
                <a:lnTo>
                  <a:pt x="197" y="286"/>
                </a:lnTo>
                <a:lnTo>
                  <a:pt x="189" y="289"/>
                </a:lnTo>
                <a:lnTo>
                  <a:pt x="180" y="294"/>
                </a:lnTo>
                <a:lnTo>
                  <a:pt x="174" y="300"/>
                </a:lnTo>
                <a:lnTo>
                  <a:pt x="167" y="306"/>
                </a:lnTo>
                <a:lnTo>
                  <a:pt x="163" y="315"/>
                </a:lnTo>
                <a:lnTo>
                  <a:pt x="160" y="324"/>
                </a:lnTo>
                <a:lnTo>
                  <a:pt x="160" y="333"/>
                </a:lnTo>
                <a:lnTo>
                  <a:pt x="160" y="333"/>
                </a:lnTo>
                <a:lnTo>
                  <a:pt x="160" y="343"/>
                </a:lnTo>
                <a:lnTo>
                  <a:pt x="163" y="351"/>
                </a:lnTo>
                <a:lnTo>
                  <a:pt x="167" y="360"/>
                </a:lnTo>
                <a:lnTo>
                  <a:pt x="174" y="367"/>
                </a:lnTo>
                <a:lnTo>
                  <a:pt x="180" y="373"/>
                </a:lnTo>
                <a:lnTo>
                  <a:pt x="189" y="377"/>
                </a:lnTo>
                <a:lnTo>
                  <a:pt x="197" y="380"/>
                </a:lnTo>
                <a:lnTo>
                  <a:pt x="207" y="380"/>
                </a:lnTo>
                <a:lnTo>
                  <a:pt x="207" y="380"/>
                </a:lnTo>
                <a:lnTo>
                  <a:pt x="217" y="380"/>
                </a:lnTo>
                <a:lnTo>
                  <a:pt x="225" y="377"/>
                </a:lnTo>
                <a:lnTo>
                  <a:pt x="234" y="373"/>
                </a:lnTo>
                <a:lnTo>
                  <a:pt x="240" y="367"/>
                </a:lnTo>
                <a:lnTo>
                  <a:pt x="247" y="360"/>
                </a:lnTo>
                <a:lnTo>
                  <a:pt x="251" y="351"/>
                </a:lnTo>
                <a:lnTo>
                  <a:pt x="254" y="343"/>
                </a:lnTo>
                <a:lnTo>
                  <a:pt x="254" y="333"/>
                </a:lnTo>
                <a:lnTo>
                  <a:pt x="254" y="333"/>
                </a:lnTo>
                <a:lnTo>
                  <a:pt x="254" y="324"/>
                </a:lnTo>
                <a:lnTo>
                  <a:pt x="251" y="315"/>
                </a:lnTo>
                <a:lnTo>
                  <a:pt x="247" y="306"/>
                </a:lnTo>
                <a:lnTo>
                  <a:pt x="240" y="300"/>
                </a:lnTo>
                <a:lnTo>
                  <a:pt x="234" y="294"/>
                </a:lnTo>
                <a:lnTo>
                  <a:pt x="225" y="289"/>
                </a:lnTo>
                <a:lnTo>
                  <a:pt x="217" y="286"/>
                </a:lnTo>
                <a:lnTo>
                  <a:pt x="207" y="286"/>
                </a:lnTo>
                <a:lnTo>
                  <a:pt x="207" y="286"/>
                </a:lnTo>
                <a:close/>
                <a:moveTo>
                  <a:pt x="589" y="380"/>
                </a:moveTo>
                <a:lnTo>
                  <a:pt x="589" y="380"/>
                </a:lnTo>
                <a:lnTo>
                  <a:pt x="598" y="380"/>
                </a:lnTo>
                <a:lnTo>
                  <a:pt x="607" y="377"/>
                </a:lnTo>
                <a:lnTo>
                  <a:pt x="616" y="373"/>
                </a:lnTo>
                <a:lnTo>
                  <a:pt x="622" y="367"/>
                </a:lnTo>
                <a:lnTo>
                  <a:pt x="629" y="360"/>
                </a:lnTo>
                <a:lnTo>
                  <a:pt x="633" y="351"/>
                </a:lnTo>
                <a:lnTo>
                  <a:pt x="635" y="343"/>
                </a:lnTo>
                <a:lnTo>
                  <a:pt x="636" y="333"/>
                </a:lnTo>
                <a:lnTo>
                  <a:pt x="636" y="333"/>
                </a:lnTo>
                <a:lnTo>
                  <a:pt x="635" y="324"/>
                </a:lnTo>
                <a:lnTo>
                  <a:pt x="633" y="315"/>
                </a:lnTo>
                <a:lnTo>
                  <a:pt x="629" y="306"/>
                </a:lnTo>
                <a:lnTo>
                  <a:pt x="622" y="300"/>
                </a:lnTo>
                <a:lnTo>
                  <a:pt x="616" y="294"/>
                </a:lnTo>
                <a:lnTo>
                  <a:pt x="607" y="289"/>
                </a:lnTo>
                <a:lnTo>
                  <a:pt x="598" y="286"/>
                </a:lnTo>
                <a:lnTo>
                  <a:pt x="589" y="286"/>
                </a:lnTo>
                <a:lnTo>
                  <a:pt x="589" y="286"/>
                </a:lnTo>
                <a:lnTo>
                  <a:pt x="579" y="286"/>
                </a:lnTo>
                <a:lnTo>
                  <a:pt x="570" y="289"/>
                </a:lnTo>
                <a:lnTo>
                  <a:pt x="562" y="294"/>
                </a:lnTo>
                <a:lnTo>
                  <a:pt x="554" y="300"/>
                </a:lnTo>
                <a:lnTo>
                  <a:pt x="549" y="306"/>
                </a:lnTo>
                <a:lnTo>
                  <a:pt x="545" y="315"/>
                </a:lnTo>
                <a:lnTo>
                  <a:pt x="542" y="324"/>
                </a:lnTo>
                <a:lnTo>
                  <a:pt x="541" y="333"/>
                </a:lnTo>
                <a:lnTo>
                  <a:pt x="541" y="333"/>
                </a:lnTo>
                <a:lnTo>
                  <a:pt x="542" y="343"/>
                </a:lnTo>
                <a:lnTo>
                  <a:pt x="545" y="351"/>
                </a:lnTo>
                <a:lnTo>
                  <a:pt x="549" y="360"/>
                </a:lnTo>
                <a:lnTo>
                  <a:pt x="554" y="367"/>
                </a:lnTo>
                <a:lnTo>
                  <a:pt x="562" y="373"/>
                </a:lnTo>
                <a:lnTo>
                  <a:pt x="570" y="377"/>
                </a:lnTo>
                <a:lnTo>
                  <a:pt x="579" y="380"/>
                </a:lnTo>
                <a:lnTo>
                  <a:pt x="589" y="380"/>
                </a:lnTo>
                <a:lnTo>
                  <a:pt x="589" y="380"/>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椭圆 37"/>
          <p:cNvSpPr/>
          <p:nvPr/>
        </p:nvSpPr>
        <p:spPr>
          <a:xfrm>
            <a:off x="1158622" y="3101199"/>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19" name="Rectangle 36"/>
          <p:cNvSpPr/>
          <p:nvPr/>
        </p:nvSpPr>
        <p:spPr bwMode="auto">
          <a:xfrm>
            <a:off x="1932661" y="2785354"/>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椭圆 37"/>
          <p:cNvSpPr/>
          <p:nvPr/>
        </p:nvSpPr>
        <p:spPr>
          <a:xfrm>
            <a:off x="4767963" y="3101199"/>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21" name="Rectangle 36"/>
          <p:cNvSpPr/>
          <p:nvPr/>
        </p:nvSpPr>
        <p:spPr bwMode="auto">
          <a:xfrm>
            <a:off x="5542002" y="2785354"/>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椭圆 37"/>
          <p:cNvSpPr/>
          <p:nvPr/>
        </p:nvSpPr>
        <p:spPr>
          <a:xfrm>
            <a:off x="8377304" y="3101199"/>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23" name="Rectangle 36"/>
          <p:cNvSpPr/>
          <p:nvPr/>
        </p:nvSpPr>
        <p:spPr bwMode="auto">
          <a:xfrm>
            <a:off x="9151343" y="2785354"/>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椭圆 37"/>
          <p:cNvSpPr/>
          <p:nvPr/>
        </p:nvSpPr>
        <p:spPr>
          <a:xfrm>
            <a:off x="1158622" y="5315257"/>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25" name="Rectangle 36"/>
          <p:cNvSpPr/>
          <p:nvPr/>
        </p:nvSpPr>
        <p:spPr bwMode="auto">
          <a:xfrm>
            <a:off x="1932661" y="4999412"/>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椭圆 37"/>
          <p:cNvSpPr/>
          <p:nvPr/>
        </p:nvSpPr>
        <p:spPr>
          <a:xfrm>
            <a:off x="4767963" y="5315257"/>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27" name="Rectangle 36"/>
          <p:cNvSpPr/>
          <p:nvPr/>
        </p:nvSpPr>
        <p:spPr bwMode="auto">
          <a:xfrm>
            <a:off x="5542002" y="4999412"/>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椭圆 37"/>
          <p:cNvSpPr/>
          <p:nvPr/>
        </p:nvSpPr>
        <p:spPr>
          <a:xfrm>
            <a:off x="8377304" y="5315257"/>
            <a:ext cx="2656075" cy="646331"/>
          </a:xfrm>
          <a:prstGeom prst="rect">
            <a:avLst/>
          </a:prstGeom>
        </p:spPr>
        <p:txBody>
          <a:bodyPr wrap="square">
            <a:spAutoFit/>
          </a:bodyPr>
          <a:lstStyle/>
          <a:p>
            <a:pPr algn="ct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Calibri" panose="020F0502020204030204" charset="0"/>
            </a:endParaRPr>
          </a:p>
        </p:txBody>
      </p:sp>
      <p:sp>
        <p:nvSpPr>
          <p:cNvPr id="29" name="Rectangle 36"/>
          <p:cNvSpPr/>
          <p:nvPr/>
        </p:nvSpPr>
        <p:spPr bwMode="auto">
          <a:xfrm>
            <a:off x="9151343" y="4999412"/>
            <a:ext cx="1107996" cy="369332"/>
          </a:xfrm>
          <a:prstGeom prst="rect">
            <a:avLst/>
          </a:prstGeom>
        </p:spPr>
        <p:txBody>
          <a:bodyPr wrap="none">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活动主题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327153" y="318911"/>
            <a:ext cx="529037" cy="529037"/>
            <a:chOff x="327153" y="318911"/>
            <a:chExt cx="529037" cy="529037"/>
          </a:xfrm>
        </p:grpSpPr>
        <p:sp>
          <p:nvSpPr>
            <p:cNvPr id="40" name="圆角矩形 39"/>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2" name="文本框 41"/>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113155" y="478155"/>
            <a:ext cx="9966325" cy="5901690"/>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351706"/>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
        <p:nvSpPr>
          <p:cNvPr id="36" name="任意多边形 35"/>
          <p:cNvSpPr>
            <a:spLocks noChangeArrowheads="1"/>
          </p:cNvSpPr>
          <p:nvPr/>
        </p:nvSpPr>
        <p:spPr bwMode="auto">
          <a:xfrm>
            <a:off x="1229995" y="1159510"/>
            <a:ext cx="3510280" cy="3239770"/>
          </a:xfrm>
          <a:custGeom>
            <a:avLst/>
            <a:gdLst>
              <a:gd name="connsiteX0" fmla="*/ 0 w 7431942"/>
              <a:gd name="connsiteY0" fmla="*/ 0 h 6858001"/>
              <a:gd name="connsiteX1" fmla="*/ 7431942 w 7431942"/>
              <a:gd name="connsiteY1" fmla="*/ 0 h 6858001"/>
              <a:gd name="connsiteX2" fmla="*/ 347853 w 7431942"/>
              <a:gd name="connsiteY2" fmla="*/ 6858001 h 6858001"/>
              <a:gd name="connsiteX3" fmla="*/ 0 w 743194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431942" h="6858001">
                <a:moveTo>
                  <a:pt x="0" y="0"/>
                </a:moveTo>
                <a:lnTo>
                  <a:pt x="7431942" y="0"/>
                </a:lnTo>
                <a:lnTo>
                  <a:pt x="347853" y="6858001"/>
                </a:lnTo>
                <a:lnTo>
                  <a:pt x="0" y="6858001"/>
                </a:lnTo>
                <a:close/>
              </a:path>
            </a:pathLst>
          </a:custGeom>
          <a:blipFill dpi="0" rotWithShape="1">
            <a:blip r:embed="rId1"/>
            <a:srcRect/>
            <a:stretch>
              <a:fillRect l="-61643" t="-31974" r="-34600" b="-9822"/>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Rectangle 6"/>
          <p:cNvSpPr>
            <a:spLocks noChangeArrowheads="1"/>
          </p:cNvSpPr>
          <p:nvPr/>
        </p:nvSpPr>
        <p:spPr bwMode="auto">
          <a:xfrm>
            <a:off x="-233831" y="-461603"/>
            <a:ext cx="12732546" cy="765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233831" y="-461603"/>
            <a:ext cx="12732546" cy="7656354"/>
          </a:xfrm>
          <a:custGeom>
            <a:avLst/>
            <a:gdLst>
              <a:gd name="T0" fmla="*/ 2724 w 2724"/>
              <a:gd name="T1" fmla="*/ 1638 h 1638"/>
              <a:gd name="T2" fmla="*/ 0 w 2724"/>
              <a:gd name="T3" fmla="*/ 1638 h 1638"/>
              <a:gd name="T4" fmla="*/ 1692 w 2724"/>
              <a:gd name="T5" fmla="*/ 0 h 1638"/>
              <a:gd name="T6" fmla="*/ 2724 w 2724"/>
              <a:gd name="T7" fmla="*/ 0 h 1638"/>
              <a:gd name="T8" fmla="*/ 2724 w 2724"/>
              <a:gd name="T9" fmla="*/ 1638 h 1638"/>
            </a:gdLst>
            <a:ahLst/>
            <a:cxnLst>
              <a:cxn ang="0">
                <a:pos x="T0" y="T1"/>
              </a:cxn>
              <a:cxn ang="0">
                <a:pos x="T2" y="T3"/>
              </a:cxn>
              <a:cxn ang="0">
                <a:pos x="T4" y="T5"/>
              </a:cxn>
              <a:cxn ang="0">
                <a:pos x="T6" y="T7"/>
              </a:cxn>
              <a:cxn ang="0">
                <a:pos x="T8" y="T9"/>
              </a:cxn>
            </a:cxnLst>
            <a:rect l="0" t="0" r="r" b="b"/>
            <a:pathLst>
              <a:path w="2724" h="1638">
                <a:moveTo>
                  <a:pt x="2724" y="1638"/>
                </a:moveTo>
                <a:lnTo>
                  <a:pt x="0" y="1638"/>
                </a:lnTo>
                <a:lnTo>
                  <a:pt x="1692" y="0"/>
                </a:lnTo>
                <a:lnTo>
                  <a:pt x="2724" y="0"/>
                </a:lnTo>
                <a:lnTo>
                  <a:pt x="2724" y="16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2393316" y="-1256219"/>
            <a:ext cx="14892031" cy="9638219"/>
          </a:xfrm>
          <a:custGeom>
            <a:avLst/>
            <a:gdLst>
              <a:gd name="T0" fmla="*/ 462 w 3186"/>
              <a:gd name="T1" fmla="*/ 841 h 2062"/>
              <a:gd name="T2" fmla="*/ 0 w 3186"/>
              <a:gd name="T3" fmla="*/ 1256 h 2062"/>
              <a:gd name="T4" fmla="*/ 251 w 3186"/>
              <a:gd name="T5" fmla="*/ 1924 h 2062"/>
              <a:gd name="T6" fmla="*/ 720 w 3186"/>
              <a:gd name="T7" fmla="*/ 2062 h 2062"/>
              <a:gd name="T8" fmla="*/ 937 w 3186"/>
              <a:gd name="T9" fmla="*/ 1808 h 2062"/>
              <a:gd name="T10" fmla="*/ 462 w 3186"/>
              <a:gd name="T11" fmla="*/ 1808 h 2062"/>
              <a:gd name="T12" fmla="*/ 462 w 3186"/>
              <a:gd name="T13" fmla="*/ 841 h 2062"/>
              <a:gd name="T14" fmla="*/ 3084 w 3186"/>
              <a:gd name="T15" fmla="*/ 0 h 2062"/>
              <a:gd name="T16" fmla="*/ 1404 w 3186"/>
              <a:gd name="T17" fmla="*/ 0 h 2062"/>
              <a:gd name="T18" fmla="*/ 1214 w 3186"/>
              <a:gd name="T19" fmla="*/ 170 h 2062"/>
              <a:gd name="T20" fmla="*/ 2154 w 3186"/>
              <a:gd name="T21" fmla="*/ 170 h 2062"/>
              <a:gd name="T22" fmla="*/ 3186 w 3186"/>
              <a:gd name="T23" fmla="*/ 170 h 2062"/>
              <a:gd name="T24" fmla="*/ 3186 w 3186"/>
              <a:gd name="T25" fmla="*/ 1083 h 2062"/>
              <a:gd name="T26" fmla="*/ 3186 w 3186"/>
              <a:gd name="T27" fmla="*/ 99 h 2062"/>
              <a:gd name="T28" fmla="*/ 3084 w 3186"/>
              <a:gd name="T29" fmla="*/ 0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6" h="2062">
                <a:moveTo>
                  <a:pt x="462" y="841"/>
                </a:moveTo>
                <a:lnTo>
                  <a:pt x="0" y="1256"/>
                </a:lnTo>
                <a:lnTo>
                  <a:pt x="251" y="1924"/>
                </a:lnTo>
                <a:lnTo>
                  <a:pt x="720" y="2062"/>
                </a:lnTo>
                <a:lnTo>
                  <a:pt x="937" y="1808"/>
                </a:lnTo>
                <a:lnTo>
                  <a:pt x="462" y="1808"/>
                </a:lnTo>
                <a:lnTo>
                  <a:pt x="462" y="841"/>
                </a:lnTo>
                <a:moveTo>
                  <a:pt x="3084" y="0"/>
                </a:moveTo>
                <a:lnTo>
                  <a:pt x="1404" y="0"/>
                </a:lnTo>
                <a:lnTo>
                  <a:pt x="1214" y="170"/>
                </a:lnTo>
                <a:lnTo>
                  <a:pt x="2154" y="170"/>
                </a:lnTo>
                <a:lnTo>
                  <a:pt x="3186" y="170"/>
                </a:lnTo>
                <a:lnTo>
                  <a:pt x="3186" y="1083"/>
                </a:lnTo>
                <a:lnTo>
                  <a:pt x="3186" y="99"/>
                </a:lnTo>
                <a:lnTo>
                  <a:pt x="30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233831" y="-461603"/>
            <a:ext cx="7908762" cy="7656354"/>
          </a:xfrm>
          <a:custGeom>
            <a:avLst/>
            <a:gdLst>
              <a:gd name="T0" fmla="*/ 1692 w 1692"/>
              <a:gd name="T1" fmla="*/ 0 h 1638"/>
              <a:gd name="T2" fmla="*/ 752 w 1692"/>
              <a:gd name="T3" fmla="*/ 0 h 1638"/>
              <a:gd name="T4" fmla="*/ 0 w 1692"/>
              <a:gd name="T5" fmla="*/ 671 h 1638"/>
              <a:gd name="T6" fmla="*/ 0 w 1692"/>
              <a:gd name="T7" fmla="*/ 1638 h 1638"/>
              <a:gd name="T8" fmla="*/ 475 w 1692"/>
              <a:gd name="T9" fmla="*/ 1638 h 1638"/>
              <a:gd name="T10" fmla="*/ 0 w 1692"/>
              <a:gd name="T11" fmla="*/ 1638 h 1638"/>
              <a:gd name="T12" fmla="*/ 1692 w 1692"/>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1692" h="1638">
                <a:moveTo>
                  <a:pt x="1692" y="0"/>
                </a:moveTo>
                <a:lnTo>
                  <a:pt x="752" y="0"/>
                </a:lnTo>
                <a:lnTo>
                  <a:pt x="0" y="671"/>
                </a:lnTo>
                <a:lnTo>
                  <a:pt x="0" y="1638"/>
                </a:lnTo>
                <a:lnTo>
                  <a:pt x="475" y="1638"/>
                </a:lnTo>
                <a:lnTo>
                  <a:pt x="0" y="1638"/>
                </a:lnTo>
                <a:lnTo>
                  <a:pt x="1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233831" y="-461603"/>
            <a:ext cx="12732546" cy="7656354"/>
          </a:xfrm>
          <a:custGeom>
            <a:avLst/>
            <a:gdLst>
              <a:gd name="T0" fmla="*/ 2724 w 2724"/>
              <a:gd name="T1" fmla="*/ 0 h 1638"/>
              <a:gd name="T2" fmla="*/ 1692 w 2724"/>
              <a:gd name="T3" fmla="*/ 0 h 1638"/>
              <a:gd name="T4" fmla="*/ 0 w 2724"/>
              <a:gd name="T5" fmla="*/ 1638 h 1638"/>
              <a:gd name="T6" fmla="*/ 475 w 2724"/>
              <a:gd name="T7" fmla="*/ 1638 h 1638"/>
              <a:gd name="T8" fmla="*/ 1843 w 2724"/>
              <a:gd name="T9" fmla="*/ 43 h 1638"/>
              <a:gd name="T10" fmla="*/ 2724 w 2724"/>
              <a:gd name="T11" fmla="*/ 913 h 1638"/>
              <a:gd name="T12" fmla="*/ 2724 w 2724"/>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2724" h="1638">
                <a:moveTo>
                  <a:pt x="2724" y="0"/>
                </a:moveTo>
                <a:lnTo>
                  <a:pt x="1692" y="0"/>
                </a:lnTo>
                <a:lnTo>
                  <a:pt x="0" y="1638"/>
                </a:lnTo>
                <a:lnTo>
                  <a:pt x="475" y="1638"/>
                </a:lnTo>
                <a:lnTo>
                  <a:pt x="1843" y="43"/>
                </a:lnTo>
                <a:lnTo>
                  <a:pt x="2724" y="913"/>
                </a:lnTo>
                <a:lnTo>
                  <a:pt x="27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6161776" y="4866493"/>
            <a:ext cx="186968" cy="154250"/>
          </a:xfrm>
          <a:custGeom>
            <a:avLst/>
            <a:gdLst>
              <a:gd name="T0" fmla="*/ 2 w 17"/>
              <a:gd name="T1" fmla="*/ 13 h 14"/>
              <a:gd name="T2" fmla="*/ 16 w 17"/>
              <a:gd name="T3" fmla="*/ 3 h 14"/>
              <a:gd name="T4" fmla="*/ 16 w 17"/>
              <a:gd name="T5" fmla="*/ 1 h 14"/>
              <a:gd name="T6" fmla="*/ 14 w 17"/>
              <a:gd name="T7" fmla="*/ 1 h 14"/>
              <a:gd name="T8" fmla="*/ 0 w 17"/>
              <a:gd name="T9" fmla="*/ 11 h 14"/>
              <a:gd name="T10" fmla="*/ 0 w 17"/>
              <a:gd name="T11" fmla="*/ 13 h 14"/>
              <a:gd name="T12" fmla="*/ 2 w 17"/>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2" y="13"/>
                </a:moveTo>
                <a:cubicBezTo>
                  <a:pt x="16" y="3"/>
                  <a:pt x="16" y="3"/>
                  <a:pt x="16" y="3"/>
                </a:cubicBezTo>
                <a:cubicBezTo>
                  <a:pt x="17" y="3"/>
                  <a:pt x="17" y="2"/>
                  <a:pt x="16" y="1"/>
                </a:cubicBezTo>
                <a:cubicBezTo>
                  <a:pt x="16" y="0"/>
                  <a:pt x="15" y="0"/>
                  <a:pt x="14" y="1"/>
                </a:cubicBezTo>
                <a:cubicBezTo>
                  <a:pt x="0" y="11"/>
                  <a:pt x="0" y="11"/>
                  <a:pt x="0" y="11"/>
                </a:cubicBezTo>
                <a:cubicBezTo>
                  <a:pt x="0" y="11"/>
                  <a:pt x="0" y="12"/>
                  <a:pt x="0" y="13"/>
                </a:cubicBezTo>
                <a:cubicBezTo>
                  <a:pt x="0" y="14"/>
                  <a:pt x="1" y="14"/>
                  <a:pt x="2" y="13"/>
                </a:cubicBezTo>
              </a:path>
            </a:pathLst>
          </a:custGeom>
          <a:solidFill>
            <a:srgbClr val="F5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文本框 39"/>
          <p:cNvSpPr txBox="1"/>
          <p:nvPr/>
        </p:nvSpPr>
        <p:spPr>
          <a:xfrm>
            <a:off x="7019223" y="4218214"/>
            <a:ext cx="4297680" cy="922020"/>
          </a:xfrm>
          <a:prstGeom prst="rect">
            <a:avLst/>
          </a:prstGeom>
          <a:noFill/>
        </p:spPr>
        <p:txBody>
          <a:bodyPr wrap="none" rtlCol="0">
            <a:spAutoFit/>
          </a:bodyPr>
          <a:lstStyle/>
          <a:p>
            <a:pPr algn="ctr"/>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任意多边形: 形状 6"/>
          <p:cNvSpPr/>
          <p:nvPr/>
        </p:nvSpPr>
        <p:spPr>
          <a:xfrm>
            <a:off x="8079105" y="1737995"/>
            <a:ext cx="3237865" cy="2480310"/>
          </a:xfrm>
          <a:custGeom>
            <a:avLst/>
            <a:gdLst>
              <a:gd name="connsiteX0" fmla="*/ 0 w 688975"/>
              <a:gd name="connsiteY0" fmla="*/ 0 h 964751"/>
              <a:gd name="connsiteX1" fmla="*/ 688975 w 688975"/>
              <a:gd name="connsiteY1" fmla="*/ 0 h 964751"/>
              <a:gd name="connsiteX2" fmla="*/ 688975 w 688975"/>
              <a:gd name="connsiteY2" fmla="*/ 964751 h 964751"/>
              <a:gd name="connsiteX3" fmla="*/ 344487 w 688975"/>
              <a:gd name="connsiteY3" fmla="*/ 863100 h 964751"/>
              <a:gd name="connsiteX4" fmla="*/ 0 w 688975"/>
              <a:gd name="connsiteY4" fmla="*/ 964751 h 964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975" h="964751">
                <a:moveTo>
                  <a:pt x="0" y="0"/>
                </a:moveTo>
                <a:lnTo>
                  <a:pt x="688975" y="0"/>
                </a:lnTo>
                <a:lnTo>
                  <a:pt x="688975" y="964751"/>
                </a:lnTo>
                <a:lnTo>
                  <a:pt x="344487" y="863100"/>
                </a:lnTo>
                <a:lnTo>
                  <a:pt x="0" y="96475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正五边形 1"/>
          <p:cNvSpPr/>
          <p:nvPr/>
        </p:nvSpPr>
        <p:spPr>
          <a:xfrm>
            <a:off x="4253003" y="2003268"/>
            <a:ext cx="3815151" cy="3517392"/>
          </a:xfrm>
          <a:prstGeom prst="pentagon">
            <a:avLst/>
          </a:prstGeom>
          <a:noFill/>
          <a:ln w="28575">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2" name="正五边形 18"/>
          <p:cNvSpPr/>
          <p:nvPr/>
        </p:nvSpPr>
        <p:spPr>
          <a:xfrm>
            <a:off x="4785907" y="2638234"/>
            <a:ext cx="2729672" cy="2516631"/>
          </a:xfrm>
          <a:prstGeom prst="pentagon">
            <a:avLst/>
          </a:prstGeom>
          <a:solidFill>
            <a:srgbClr val="B20E18">
              <a:alpha val="77000"/>
            </a:srgb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3" name="椭圆 32"/>
          <p:cNvSpPr/>
          <p:nvPr/>
        </p:nvSpPr>
        <p:spPr>
          <a:xfrm>
            <a:off x="4643133" y="5154760"/>
            <a:ext cx="705751" cy="705751"/>
          </a:xfrm>
          <a:prstGeom prst="ellipse">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4" name="Freeform 20"/>
          <p:cNvSpPr>
            <a:spLocks noChangeArrowheads="1"/>
          </p:cNvSpPr>
          <p:nvPr/>
        </p:nvSpPr>
        <p:spPr bwMode="auto">
          <a:xfrm>
            <a:off x="4785908" y="5294555"/>
            <a:ext cx="420201" cy="426161"/>
          </a:xfrm>
          <a:custGeom>
            <a:avLst/>
            <a:gdLst>
              <a:gd name="T0" fmla="*/ 211227 w 497"/>
              <a:gd name="T1" fmla="*/ 3596 h 505"/>
              <a:gd name="T2" fmla="*/ 211227 w 497"/>
              <a:gd name="T3" fmla="*/ 3596 h 505"/>
              <a:gd name="T4" fmla="*/ 203571 w 497"/>
              <a:gd name="T5" fmla="*/ 0 h 505"/>
              <a:gd name="T6" fmla="*/ 199518 w 497"/>
              <a:gd name="T7" fmla="*/ 7642 h 505"/>
              <a:gd name="T8" fmla="*/ 171594 w 497"/>
              <a:gd name="T9" fmla="*/ 75521 h 505"/>
              <a:gd name="T10" fmla="*/ 167541 w 497"/>
              <a:gd name="T11" fmla="*/ 63384 h 505"/>
              <a:gd name="T12" fmla="*/ 155831 w 497"/>
              <a:gd name="T13" fmla="*/ 59338 h 505"/>
              <a:gd name="T14" fmla="*/ 119350 w 497"/>
              <a:gd name="T15" fmla="*/ 59338 h 505"/>
              <a:gd name="T16" fmla="*/ 108091 w 497"/>
              <a:gd name="T17" fmla="*/ 63384 h 505"/>
              <a:gd name="T18" fmla="*/ 4053 w 497"/>
              <a:gd name="T19" fmla="*/ 134859 h 505"/>
              <a:gd name="T20" fmla="*/ 4053 w 497"/>
              <a:gd name="T21" fmla="*/ 151042 h 505"/>
              <a:gd name="T22" fmla="*/ 47740 w 497"/>
              <a:gd name="T23" fmla="*/ 218472 h 505"/>
              <a:gd name="T24" fmla="*/ 63954 w 497"/>
              <a:gd name="T25" fmla="*/ 222518 h 505"/>
              <a:gd name="T26" fmla="*/ 167541 w 497"/>
              <a:gd name="T27" fmla="*/ 146997 h 505"/>
              <a:gd name="T28" fmla="*/ 175648 w 497"/>
              <a:gd name="T29" fmla="*/ 138905 h 505"/>
              <a:gd name="T30" fmla="*/ 187357 w 497"/>
              <a:gd name="T31" fmla="*/ 102943 h 505"/>
              <a:gd name="T32" fmla="*/ 183754 w 497"/>
              <a:gd name="T33" fmla="*/ 91255 h 505"/>
              <a:gd name="T34" fmla="*/ 179701 w 497"/>
              <a:gd name="T35" fmla="*/ 83163 h 505"/>
              <a:gd name="T36" fmla="*/ 211227 w 497"/>
              <a:gd name="T37" fmla="*/ 3596 h 505"/>
              <a:gd name="T38" fmla="*/ 163487 w 497"/>
              <a:gd name="T39" fmla="*/ 111034 h 505"/>
              <a:gd name="T40" fmla="*/ 163487 w 497"/>
              <a:gd name="T41" fmla="*/ 111034 h 505"/>
              <a:gd name="T42" fmla="*/ 139617 w 497"/>
              <a:gd name="T43" fmla="*/ 102943 h 505"/>
              <a:gd name="T44" fmla="*/ 143671 w 497"/>
              <a:gd name="T45" fmla="*/ 79117 h 505"/>
              <a:gd name="T46" fmla="*/ 163487 w 497"/>
              <a:gd name="T47" fmla="*/ 79117 h 505"/>
              <a:gd name="T48" fmla="*/ 159884 w 497"/>
              <a:gd name="T49" fmla="*/ 83163 h 505"/>
              <a:gd name="T50" fmla="*/ 155831 w 497"/>
              <a:gd name="T51" fmla="*/ 91255 h 505"/>
              <a:gd name="T52" fmla="*/ 159884 w 497"/>
              <a:gd name="T53" fmla="*/ 95301 h 505"/>
              <a:gd name="T54" fmla="*/ 163487 w 497"/>
              <a:gd name="T55" fmla="*/ 95301 h 505"/>
              <a:gd name="T56" fmla="*/ 171594 w 497"/>
              <a:gd name="T57" fmla="*/ 91255 h 505"/>
              <a:gd name="T58" fmla="*/ 163487 w 497"/>
              <a:gd name="T59" fmla="*/ 111034 h 50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505">
                <a:moveTo>
                  <a:pt x="469" y="8"/>
                </a:moveTo>
                <a:lnTo>
                  <a:pt x="469" y="8"/>
                </a:lnTo>
                <a:cubicBezTo>
                  <a:pt x="469" y="8"/>
                  <a:pt x="461" y="0"/>
                  <a:pt x="452" y="0"/>
                </a:cubicBezTo>
                <a:cubicBezTo>
                  <a:pt x="443" y="8"/>
                  <a:pt x="443" y="17"/>
                  <a:pt x="443" y="17"/>
                </a:cubicBezTo>
                <a:cubicBezTo>
                  <a:pt x="461" y="88"/>
                  <a:pt x="416" y="141"/>
                  <a:pt x="381" y="168"/>
                </a:cubicBezTo>
                <a:cubicBezTo>
                  <a:pt x="372" y="141"/>
                  <a:pt x="372" y="141"/>
                  <a:pt x="372" y="141"/>
                </a:cubicBezTo>
                <a:cubicBezTo>
                  <a:pt x="363" y="141"/>
                  <a:pt x="355" y="132"/>
                  <a:pt x="346" y="132"/>
                </a:cubicBezTo>
                <a:cubicBezTo>
                  <a:pt x="265" y="132"/>
                  <a:pt x="265" y="132"/>
                  <a:pt x="265" y="132"/>
                </a:cubicBezTo>
                <a:cubicBezTo>
                  <a:pt x="257" y="132"/>
                  <a:pt x="248" y="132"/>
                  <a:pt x="240" y="141"/>
                </a:cubicBezTo>
                <a:cubicBezTo>
                  <a:pt x="9" y="300"/>
                  <a:pt x="9" y="300"/>
                  <a:pt x="9" y="300"/>
                </a:cubicBezTo>
                <a:cubicBezTo>
                  <a:pt x="0" y="309"/>
                  <a:pt x="0" y="327"/>
                  <a:pt x="9" y="336"/>
                </a:cubicBezTo>
                <a:cubicBezTo>
                  <a:pt x="106" y="486"/>
                  <a:pt x="106" y="486"/>
                  <a:pt x="106" y="486"/>
                </a:cubicBezTo>
                <a:cubicBezTo>
                  <a:pt x="115" y="504"/>
                  <a:pt x="133" y="495"/>
                  <a:pt x="142" y="495"/>
                </a:cubicBezTo>
                <a:cubicBezTo>
                  <a:pt x="372" y="327"/>
                  <a:pt x="372" y="327"/>
                  <a:pt x="372" y="327"/>
                </a:cubicBezTo>
                <a:cubicBezTo>
                  <a:pt x="381" y="327"/>
                  <a:pt x="390" y="309"/>
                  <a:pt x="390" y="309"/>
                </a:cubicBezTo>
                <a:cubicBezTo>
                  <a:pt x="416" y="229"/>
                  <a:pt x="416" y="229"/>
                  <a:pt x="416" y="229"/>
                </a:cubicBezTo>
                <a:cubicBezTo>
                  <a:pt x="416" y="221"/>
                  <a:pt x="416" y="212"/>
                  <a:pt x="408" y="203"/>
                </a:cubicBezTo>
                <a:cubicBezTo>
                  <a:pt x="399" y="185"/>
                  <a:pt x="399" y="185"/>
                  <a:pt x="399" y="185"/>
                </a:cubicBezTo>
                <a:cubicBezTo>
                  <a:pt x="452" y="150"/>
                  <a:pt x="496" y="88"/>
                  <a:pt x="469" y="8"/>
                </a:cubicBezTo>
                <a:close/>
                <a:moveTo>
                  <a:pt x="363" y="247"/>
                </a:moveTo>
                <a:lnTo>
                  <a:pt x="363" y="247"/>
                </a:lnTo>
                <a:cubicBezTo>
                  <a:pt x="346" y="256"/>
                  <a:pt x="319" y="256"/>
                  <a:pt x="310" y="229"/>
                </a:cubicBezTo>
                <a:cubicBezTo>
                  <a:pt x="293" y="212"/>
                  <a:pt x="301" y="194"/>
                  <a:pt x="319" y="176"/>
                </a:cubicBezTo>
                <a:cubicBezTo>
                  <a:pt x="328" y="168"/>
                  <a:pt x="346" y="168"/>
                  <a:pt x="363" y="176"/>
                </a:cubicBezTo>
                <a:cubicBezTo>
                  <a:pt x="355" y="185"/>
                  <a:pt x="355" y="185"/>
                  <a:pt x="355" y="185"/>
                </a:cubicBezTo>
                <a:cubicBezTo>
                  <a:pt x="346" y="185"/>
                  <a:pt x="337" y="194"/>
                  <a:pt x="346" y="203"/>
                </a:cubicBezTo>
                <a:cubicBezTo>
                  <a:pt x="346" y="212"/>
                  <a:pt x="355" y="212"/>
                  <a:pt x="355" y="212"/>
                </a:cubicBezTo>
                <a:cubicBezTo>
                  <a:pt x="363" y="212"/>
                  <a:pt x="363" y="212"/>
                  <a:pt x="363" y="212"/>
                </a:cubicBezTo>
                <a:cubicBezTo>
                  <a:pt x="372" y="212"/>
                  <a:pt x="372" y="212"/>
                  <a:pt x="381" y="203"/>
                </a:cubicBezTo>
                <a:cubicBezTo>
                  <a:pt x="381" y="221"/>
                  <a:pt x="372" y="238"/>
                  <a:pt x="363" y="247"/>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5" name="椭圆 34"/>
          <p:cNvSpPr/>
          <p:nvPr/>
        </p:nvSpPr>
        <p:spPr>
          <a:xfrm>
            <a:off x="3822983" y="2976065"/>
            <a:ext cx="705751" cy="705751"/>
          </a:xfrm>
          <a:prstGeom prst="ellipse">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6" name="Freeform 51"/>
          <p:cNvSpPr>
            <a:spLocks noChangeArrowheads="1"/>
          </p:cNvSpPr>
          <p:nvPr/>
        </p:nvSpPr>
        <p:spPr bwMode="auto">
          <a:xfrm>
            <a:off x="3980658" y="3208244"/>
            <a:ext cx="390400" cy="241393"/>
          </a:xfrm>
          <a:custGeom>
            <a:avLst/>
            <a:gdLst>
              <a:gd name="T0" fmla="*/ 8120 w 461"/>
              <a:gd name="T1" fmla="*/ 12182 h 285"/>
              <a:gd name="T2" fmla="*/ 8120 w 461"/>
              <a:gd name="T3" fmla="*/ 12182 h 285"/>
              <a:gd name="T4" fmla="*/ 91576 w 461"/>
              <a:gd name="T5" fmla="*/ 56398 h 285"/>
              <a:gd name="T6" fmla="*/ 104207 w 461"/>
              <a:gd name="T7" fmla="*/ 60008 h 285"/>
              <a:gd name="T8" fmla="*/ 111876 w 461"/>
              <a:gd name="T9" fmla="*/ 56398 h 285"/>
              <a:gd name="T10" fmla="*/ 195783 w 461"/>
              <a:gd name="T11" fmla="*/ 12182 h 285"/>
              <a:gd name="T12" fmla="*/ 199843 w 461"/>
              <a:gd name="T13" fmla="*/ 0 h 285"/>
              <a:gd name="T14" fmla="*/ 8120 w 461"/>
              <a:gd name="T15" fmla="*/ 0 h 285"/>
              <a:gd name="T16" fmla="*/ 8120 w 461"/>
              <a:gd name="T17" fmla="*/ 12182 h 285"/>
              <a:gd name="T18" fmla="*/ 199843 w 461"/>
              <a:gd name="T19" fmla="*/ 36095 h 285"/>
              <a:gd name="T20" fmla="*/ 199843 w 461"/>
              <a:gd name="T21" fmla="*/ 36095 h 285"/>
              <a:gd name="T22" fmla="*/ 111876 w 461"/>
              <a:gd name="T23" fmla="*/ 80311 h 285"/>
              <a:gd name="T24" fmla="*/ 104207 w 461"/>
              <a:gd name="T25" fmla="*/ 80311 h 285"/>
              <a:gd name="T26" fmla="*/ 91576 w 461"/>
              <a:gd name="T27" fmla="*/ 80311 h 285"/>
              <a:gd name="T28" fmla="*/ 8120 w 461"/>
              <a:gd name="T29" fmla="*/ 36095 h 285"/>
              <a:gd name="T30" fmla="*/ 4060 w 461"/>
              <a:gd name="T31" fmla="*/ 36095 h 285"/>
              <a:gd name="T32" fmla="*/ 4060 w 461"/>
              <a:gd name="T33" fmla="*/ 120015 h 285"/>
              <a:gd name="T34" fmla="*/ 15789 w 461"/>
              <a:gd name="T35" fmla="*/ 128137 h 285"/>
              <a:gd name="T36" fmla="*/ 191723 w 461"/>
              <a:gd name="T37" fmla="*/ 128137 h 285"/>
              <a:gd name="T38" fmla="*/ 203903 w 461"/>
              <a:gd name="T39" fmla="*/ 120015 h 285"/>
              <a:gd name="T40" fmla="*/ 203903 w 461"/>
              <a:gd name="T41" fmla="*/ 36095 h 285"/>
              <a:gd name="T42" fmla="*/ 199843 w 461"/>
              <a:gd name="T43" fmla="*/ 36095 h 28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61" h="285">
                <a:moveTo>
                  <a:pt x="18" y="27"/>
                </a:moveTo>
                <a:lnTo>
                  <a:pt x="18" y="27"/>
                </a:lnTo>
                <a:cubicBezTo>
                  <a:pt x="35" y="35"/>
                  <a:pt x="203" y="125"/>
                  <a:pt x="203" y="125"/>
                </a:cubicBezTo>
                <a:cubicBezTo>
                  <a:pt x="212" y="133"/>
                  <a:pt x="221" y="133"/>
                  <a:pt x="231" y="133"/>
                </a:cubicBezTo>
                <a:cubicBezTo>
                  <a:pt x="239" y="133"/>
                  <a:pt x="248" y="133"/>
                  <a:pt x="248" y="125"/>
                </a:cubicBezTo>
                <a:cubicBezTo>
                  <a:pt x="256" y="125"/>
                  <a:pt x="425" y="35"/>
                  <a:pt x="434" y="27"/>
                </a:cubicBezTo>
                <a:cubicBezTo>
                  <a:pt x="452" y="18"/>
                  <a:pt x="460" y="0"/>
                  <a:pt x="443" y="0"/>
                </a:cubicBezTo>
                <a:cubicBezTo>
                  <a:pt x="18" y="0"/>
                  <a:pt x="18" y="0"/>
                  <a:pt x="18" y="0"/>
                </a:cubicBezTo>
                <a:cubicBezTo>
                  <a:pt x="0" y="0"/>
                  <a:pt x="9" y="18"/>
                  <a:pt x="18" y="27"/>
                </a:cubicBezTo>
                <a:close/>
                <a:moveTo>
                  <a:pt x="443" y="80"/>
                </a:moveTo>
                <a:lnTo>
                  <a:pt x="443" y="80"/>
                </a:lnTo>
                <a:cubicBezTo>
                  <a:pt x="434" y="80"/>
                  <a:pt x="256" y="169"/>
                  <a:pt x="248" y="178"/>
                </a:cubicBezTo>
                <a:cubicBezTo>
                  <a:pt x="248" y="178"/>
                  <a:pt x="239" y="178"/>
                  <a:pt x="231" y="178"/>
                </a:cubicBezTo>
                <a:cubicBezTo>
                  <a:pt x="221" y="178"/>
                  <a:pt x="212" y="178"/>
                  <a:pt x="203" y="178"/>
                </a:cubicBezTo>
                <a:cubicBezTo>
                  <a:pt x="194" y="169"/>
                  <a:pt x="27" y="80"/>
                  <a:pt x="18" y="80"/>
                </a:cubicBezTo>
                <a:cubicBezTo>
                  <a:pt x="9" y="72"/>
                  <a:pt x="9" y="80"/>
                  <a:pt x="9" y="80"/>
                </a:cubicBezTo>
                <a:cubicBezTo>
                  <a:pt x="9" y="88"/>
                  <a:pt x="9" y="266"/>
                  <a:pt x="9" y="266"/>
                </a:cubicBezTo>
                <a:cubicBezTo>
                  <a:pt x="9" y="275"/>
                  <a:pt x="18" y="284"/>
                  <a:pt x="35" y="284"/>
                </a:cubicBezTo>
                <a:cubicBezTo>
                  <a:pt x="425" y="284"/>
                  <a:pt x="425" y="284"/>
                  <a:pt x="425" y="284"/>
                </a:cubicBezTo>
                <a:cubicBezTo>
                  <a:pt x="443" y="284"/>
                  <a:pt x="452" y="275"/>
                  <a:pt x="452" y="266"/>
                </a:cubicBezTo>
                <a:cubicBezTo>
                  <a:pt x="452" y="266"/>
                  <a:pt x="452" y="88"/>
                  <a:pt x="452" y="80"/>
                </a:cubicBezTo>
                <a:cubicBezTo>
                  <a:pt x="452" y="80"/>
                  <a:pt x="452" y="72"/>
                  <a:pt x="443" y="80"/>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7" name="椭圆 36"/>
          <p:cNvSpPr/>
          <p:nvPr/>
        </p:nvSpPr>
        <p:spPr>
          <a:xfrm>
            <a:off x="7715279" y="2976065"/>
            <a:ext cx="705751" cy="705751"/>
          </a:xfrm>
          <a:prstGeom prst="ellipse">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8" name="Freeform 52"/>
          <p:cNvSpPr>
            <a:spLocks noChangeArrowheads="1"/>
          </p:cNvSpPr>
          <p:nvPr/>
        </p:nvSpPr>
        <p:spPr bwMode="auto">
          <a:xfrm>
            <a:off x="7865504" y="3120330"/>
            <a:ext cx="405300" cy="417220"/>
          </a:xfrm>
          <a:custGeom>
            <a:avLst/>
            <a:gdLst>
              <a:gd name="T0" fmla="*/ 59947 w 479"/>
              <a:gd name="T1" fmla="*/ 221804 h 498"/>
              <a:gd name="T2" fmla="*/ 59947 w 479"/>
              <a:gd name="T3" fmla="*/ 221804 h 498"/>
              <a:gd name="T4" fmla="*/ 23889 w 479"/>
              <a:gd name="T5" fmla="*/ 205291 h 498"/>
              <a:gd name="T6" fmla="*/ 23889 w 479"/>
              <a:gd name="T7" fmla="*/ 126745 h 498"/>
              <a:gd name="T8" fmla="*/ 135670 w 479"/>
              <a:gd name="T9" fmla="*/ 15620 h 498"/>
              <a:gd name="T10" fmla="*/ 175785 w 479"/>
              <a:gd name="T11" fmla="*/ 4017 h 498"/>
              <a:gd name="T12" fmla="*/ 203730 w 479"/>
              <a:gd name="T13" fmla="*/ 31686 h 498"/>
              <a:gd name="T14" fmla="*/ 191561 w 479"/>
              <a:gd name="T15" fmla="*/ 70959 h 498"/>
              <a:gd name="T16" fmla="*/ 87892 w 479"/>
              <a:gd name="T17" fmla="*/ 174051 h 498"/>
              <a:gd name="T18" fmla="*/ 67610 w 479"/>
              <a:gd name="T19" fmla="*/ 185655 h 498"/>
              <a:gd name="T20" fmla="*/ 47777 w 479"/>
              <a:gd name="T21" fmla="*/ 178068 h 498"/>
              <a:gd name="T22" fmla="*/ 51834 w 479"/>
              <a:gd name="T23" fmla="*/ 142365 h 498"/>
              <a:gd name="T24" fmla="*/ 128008 w 479"/>
              <a:gd name="T25" fmla="*/ 66943 h 498"/>
              <a:gd name="T26" fmla="*/ 139276 w 479"/>
              <a:gd name="T27" fmla="*/ 66943 h 498"/>
              <a:gd name="T28" fmla="*/ 139276 w 479"/>
              <a:gd name="T29" fmla="*/ 79439 h 498"/>
              <a:gd name="T30" fmla="*/ 64004 w 479"/>
              <a:gd name="T31" fmla="*/ 153968 h 498"/>
              <a:gd name="T32" fmla="*/ 59947 w 479"/>
              <a:gd name="T33" fmla="*/ 170035 h 498"/>
              <a:gd name="T34" fmla="*/ 64004 w 479"/>
              <a:gd name="T35" fmla="*/ 170035 h 498"/>
              <a:gd name="T36" fmla="*/ 75723 w 479"/>
              <a:gd name="T37" fmla="*/ 166018 h 498"/>
              <a:gd name="T38" fmla="*/ 179842 w 479"/>
              <a:gd name="T39" fmla="*/ 59356 h 498"/>
              <a:gd name="T40" fmla="*/ 187504 w 479"/>
              <a:gd name="T41" fmla="*/ 35703 h 498"/>
              <a:gd name="T42" fmla="*/ 171728 w 479"/>
              <a:gd name="T43" fmla="*/ 19637 h 498"/>
              <a:gd name="T44" fmla="*/ 147840 w 479"/>
              <a:gd name="T45" fmla="*/ 27670 h 498"/>
              <a:gd name="T46" fmla="*/ 36058 w 479"/>
              <a:gd name="T47" fmla="*/ 134332 h 498"/>
              <a:gd name="T48" fmla="*/ 36058 w 479"/>
              <a:gd name="T49" fmla="*/ 193688 h 498"/>
              <a:gd name="T50" fmla="*/ 91498 w 479"/>
              <a:gd name="T51" fmla="*/ 189671 h 498"/>
              <a:gd name="T52" fmla="*/ 203730 w 479"/>
              <a:gd name="T53" fmla="*/ 83009 h 498"/>
              <a:gd name="T54" fmla="*/ 215449 w 479"/>
              <a:gd name="T55" fmla="*/ 83009 h 498"/>
              <a:gd name="T56" fmla="*/ 215449 w 479"/>
              <a:gd name="T57" fmla="*/ 90596 h 498"/>
              <a:gd name="T58" fmla="*/ 103668 w 479"/>
              <a:gd name="T59" fmla="*/ 201721 h 498"/>
              <a:gd name="T60" fmla="*/ 59947 w 479"/>
              <a:gd name="T61" fmla="*/ 221804 h 49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79" h="498">
                <a:moveTo>
                  <a:pt x="133" y="497"/>
                </a:moveTo>
                <a:lnTo>
                  <a:pt x="133" y="497"/>
                </a:lnTo>
                <a:cubicBezTo>
                  <a:pt x="106" y="497"/>
                  <a:pt x="71" y="478"/>
                  <a:pt x="53" y="460"/>
                </a:cubicBezTo>
                <a:cubicBezTo>
                  <a:pt x="9" y="416"/>
                  <a:pt x="0" y="337"/>
                  <a:pt x="53" y="284"/>
                </a:cubicBezTo>
                <a:cubicBezTo>
                  <a:pt x="89" y="248"/>
                  <a:pt x="230" y="106"/>
                  <a:pt x="301" y="35"/>
                </a:cubicBezTo>
                <a:cubicBezTo>
                  <a:pt x="328" y="9"/>
                  <a:pt x="363" y="0"/>
                  <a:pt x="390" y="9"/>
                </a:cubicBezTo>
                <a:cubicBezTo>
                  <a:pt x="416" y="18"/>
                  <a:pt x="443" y="44"/>
                  <a:pt x="452" y="71"/>
                </a:cubicBezTo>
                <a:cubicBezTo>
                  <a:pt x="461" y="97"/>
                  <a:pt x="452" y="133"/>
                  <a:pt x="425" y="159"/>
                </a:cubicBezTo>
                <a:cubicBezTo>
                  <a:pt x="195" y="390"/>
                  <a:pt x="195" y="390"/>
                  <a:pt x="195" y="390"/>
                </a:cubicBezTo>
                <a:cubicBezTo>
                  <a:pt x="177" y="407"/>
                  <a:pt x="159" y="416"/>
                  <a:pt x="150" y="416"/>
                </a:cubicBezTo>
                <a:cubicBezTo>
                  <a:pt x="133" y="416"/>
                  <a:pt x="115" y="416"/>
                  <a:pt x="106" y="399"/>
                </a:cubicBezTo>
                <a:cubicBezTo>
                  <a:pt x="89" y="381"/>
                  <a:pt x="89" y="354"/>
                  <a:pt x="115" y="319"/>
                </a:cubicBezTo>
                <a:cubicBezTo>
                  <a:pt x="284" y="150"/>
                  <a:pt x="284" y="150"/>
                  <a:pt x="284" y="150"/>
                </a:cubicBezTo>
                <a:cubicBezTo>
                  <a:pt x="293" y="150"/>
                  <a:pt x="301" y="150"/>
                  <a:pt x="309" y="150"/>
                </a:cubicBezTo>
                <a:cubicBezTo>
                  <a:pt x="309" y="159"/>
                  <a:pt x="309" y="168"/>
                  <a:pt x="309" y="178"/>
                </a:cubicBezTo>
                <a:cubicBezTo>
                  <a:pt x="142" y="345"/>
                  <a:pt x="142" y="345"/>
                  <a:pt x="142" y="345"/>
                </a:cubicBezTo>
                <a:cubicBezTo>
                  <a:pt x="124" y="354"/>
                  <a:pt x="124" y="372"/>
                  <a:pt x="133" y="381"/>
                </a:cubicBezTo>
                <a:lnTo>
                  <a:pt x="142" y="381"/>
                </a:lnTo>
                <a:cubicBezTo>
                  <a:pt x="150" y="381"/>
                  <a:pt x="159" y="372"/>
                  <a:pt x="168" y="372"/>
                </a:cubicBezTo>
                <a:cubicBezTo>
                  <a:pt x="399" y="133"/>
                  <a:pt x="399" y="133"/>
                  <a:pt x="399" y="133"/>
                </a:cubicBezTo>
                <a:cubicBezTo>
                  <a:pt x="416" y="115"/>
                  <a:pt x="425" y="97"/>
                  <a:pt x="416" y="80"/>
                </a:cubicBezTo>
                <a:cubicBezTo>
                  <a:pt x="416" y="62"/>
                  <a:pt x="399" y="44"/>
                  <a:pt x="381" y="44"/>
                </a:cubicBezTo>
                <a:cubicBezTo>
                  <a:pt x="363" y="35"/>
                  <a:pt x="346" y="44"/>
                  <a:pt x="328" y="62"/>
                </a:cubicBezTo>
                <a:cubicBezTo>
                  <a:pt x="256" y="133"/>
                  <a:pt x="115" y="275"/>
                  <a:pt x="80" y="301"/>
                </a:cubicBezTo>
                <a:cubicBezTo>
                  <a:pt x="36" y="354"/>
                  <a:pt x="44" y="407"/>
                  <a:pt x="80" y="434"/>
                </a:cubicBezTo>
                <a:cubicBezTo>
                  <a:pt x="106" y="460"/>
                  <a:pt x="159" y="478"/>
                  <a:pt x="203" y="425"/>
                </a:cubicBezTo>
                <a:cubicBezTo>
                  <a:pt x="452" y="186"/>
                  <a:pt x="452" y="186"/>
                  <a:pt x="452" y="186"/>
                </a:cubicBezTo>
                <a:cubicBezTo>
                  <a:pt x="461" y="178"/>
                  <a:pt x="469" y="178"/>
                  <a:pt x="478" y="186"/>
                </a:cubicBezTo>
                <a:lnTo>
                  <a:pt x="478" y="203"/>
                </a:lnTo>
                <a:cubicBezTo>
                  <a:pt x="230" y="452"/>
                  <a:pt x="230" y="452"/>
                  <a:pt x="230" y="452"/>
                </a:cubicBezTo>
                <a:cubicBezTo>
                  <a:pt x="203" y="478"/>
                  <a:pt x="168" y="497"/>
                  <a:pt x="133" y="497"/>
                </a:cubicBezTo>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椭圆 38"/>
          <p:cNvSpPr/>
          <p:nvPr/>
        </p:nvSpPr>
        <p:spPr>
          <a:xfrm>
            <a:off x="5797868" y="1649053"/>
            <a:ext cx="705751" cy="705751"/>
          </a:xfrm>
          <a:prstGeom prst="ellipse">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Freeform 110"/>
          <p:cNvSpPr>
            <a:spLocks noChangeArrowheads="1"/>
          </p:cNvSpPr>
          <p:nvPr/>
        </p:nvSpPr>
        <p:spPr bwMode="auto">
          <a:xfrm>
            <a:off x="5955544" y="1843981"/>
            <a:ext cx="390399" cy="315895"/>
          </a:xfrm>
          <a:custGeom>
            <a:avLst/>
            <a:gdLst>
              <a:gd name="T0" fmla="*/ 199860 w 462"/>
              <a:gd name="T1" fmla="*/ 4060 h 373"/>
              <a:gd name="T2" fmla="*/ 199860 w 462"/>
              <a:gd name="T3" fmla="*/ 4060 h 373"/>
              <a:gd name="T4" fmla="*/ 4051 w 462"/>
              <a:gd name="T5" fmla="*/ 72182 h 373"/>
              <a:gd name="T6" fmla="*/ 4051 w 462"/>
              <a:gd name="T7" fmla="*/ 76243 h 373"/>
              <a:gd name="T8" fmla="*/ 44113 w 462"/>
              <a:gd name="T9" fmla="*/ 96093 h 373"/>
              <a:gd name="T10" fmla="*/ 44113 w 462"/>
              <a:gd name="T11" fmla="*/ 96093 h 373"/>
              <a:gd name="T12" fmla="*/ 72021 w 462"/>
              <a:gd name="T13" fmla="*/ 103762 h 373"/>
              <a:gd name="T14" fmla="*/ 195358 w 462"/>
              <a:gd name="T15" fmla="*/ 15790 h 373"/>
              <a:gd name="T16" fmla="*/ 195358 w 462"/>
              <a:gd name="T17" fmla="*/ 15790 h 373"/>
              <a:gd name="T18" fmla="*/ 108032 w 462"/>
              <a:gd name="T19" fmla="*/ 111883 h 373"/>
              <a:gd name="T20" fmla="*/ 108032 w 462"/>
              <a:gd name="T21" fmla="*/ 111883 h 373"/>
              <a:gd name="T22" fmla="*/ 103981 w 462"/>
              <a:gd name="T23" fmla="*/ 115943 h 373"/>
              <a:gd name="T24" fmla="*/ 108032 w 462"/>
              <a:gd name="T25" fmla="*/ 120003 h 373"/>
              <a:gd name="T26" fmla="*/ 108032 w 462"/>
              <a:gd name="T27" fmla="*/ 120003 h 373"/>
              <a:gd name="T28" fmla="*/ 163399 w 462"/>
              <a:gd name="T29" fmla="*/ 152034 h 373"/>
              <a:gd name="T30" fmla="*/ 175552 w 462"/>
              <a:gd name="T31" fmla="*/ 147974 h 373"/>
              <a:gd name="T32" fmla="*/ 207512 w 462"/>
              <a:gd name="T33" fmla="*/ 8121 h 373"/>
              <a:gd name="T34" fmla="*/ 199860 w 462"/>
              <a:gd name="T35" fmla="*/ 4060 h 373"/>
              <a:gd name="T36" fmla="*/ 72021 w 462"/>
              <a:gd name="T37" fmla="*/ 163764 h 373"/>
              <a:gd name="T38" fmla="*/ 72021 w 462"/>
              <a:gd name="T39" fmla="*/ 163764 h 373"/>
              <a:gd name="T40" fmla="*/ 76073 w 462"/>
              <a:gd name="T41" fmla="*/ 167824 h 373"/>
              <a:gd name="T42" fmla="*/ 108032 w 462"/>
              <a:gd name="T43" fmla="*/ 139853 h 373"/>
              <a:gd name="T44" fmla="*/ 72021 w 462"/>
              <a:gd name="T45" fmla="*/ 120003 h 373"/>
              <a:gd name="T46" fmla="*/ 72021 w 462"/>
              <a:gd name="T47" fmla="*/ 163764 h 37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cubicBezTo>
                  <a:pt x="160" y="230"/>
                  <a:pt x="160" y="230"/>
                  <a:pt x="160" y="230"/>
                </a:cubicBezTo>
                <a:cubicBezTo>
                  <a:pt x="160" y="230"/>
                  <a:pt x="425" y="35"/>
                  <a:pt x="434" y="35"/>
                </a:cubicBezTo>
                <a:cubicBezTo>
                  <a:pt x="434" y="26"/>
                  <a:pt x="434" y="35"/>
                  <a:pt x="434" y="35"/>
                </a:cubicBezTo>
                <a:lnTo>
                  <a:pt x="240" y="248"/>
                </a:lnTo>
                <a:cubicBezTo>
                  <a:pt x="231" y="257"/>
                  <a:pt x="231" y="257"/>
                  <a:pt x="231" y="257"/>
                </a:cubicBezTo>
                <a:cubicBezTo>
                  <a:pt x="240" y="266"/>
                  <a:pt x="240" y="266"/>
                  <a:pt x="240" y="266"/>
                </a:cubicBez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椭圆 40"/>
          <p:cNvSpPr/>
          <p:nvPr/>
        </p:nvSpPr>
        <p:spPr>
          <a:xfrm>
            <a:off x="6916703" y="5154760"/>
            <a:ext cx="705751" cy="705751"/>
          </a:xfrm>
          <a:prstGeom prst="ellipse">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Freeform 116"/>
          <p:cNvSpPr>
            <a:spLocks noChangeArrowheads="1"/>
          </p:cNvSpPr>
          <p:nvPr/>
        </p:nvSpPr>
        <p:spPr bwMode="auto">
          <a:xfrm>
            <a:off x="7081829" y="5313926"/>
            <a:ext cx="375499" cy="387419"/>
          </a:xfrm>
          <a:custGeom>
            <a:avLst/>
            <a:gdLst>
              <a:gd name="T0" fmla="*/ 179798 w 445"/>
              <a:gd name="T1" fmla="*/ 71025 h 462"/>
              <a:gd name="T2" fmla="*/ 179798 w 445"/>
              <a:gd name="T3" fmla="*/ 71025 h 462"/>
              <a:gd name="T4" fmla="*/ 119566 w 445"/>
              <a:gd name="T5" fmla="*/ 3574 h 462"/>
              <a:gd name="T6" fmla="*/ 16182 w 445"/>
              <a:gd name="T7" fmla="*/ 110781 h 462"/>
              <a:gd name="T8" fmla="*/ 4045 w 445"/>
              <a:gd name="T9" fmla="*/ 142497 h 462"/>
              <a:gd name="T10" fmla="*/ 36409 w 445"/>
              <a:gd name="T11" fmla="*/ 158578 h 462"/>
              <a:gd name="T12" fmla="*/ 44050 w 445"/>
              <a:gd name="T13" fmla="*/ 154558 h 462"/>
              <a:gd name="T14" fmla="*/ 60232 w 445"/>
              <a:gd name="T15" fmla="*/ 166172 h 462"/>
              <a:gd name="T16" fmla="*/ 71919 w 445"/>
              <a:gd name="T17" fmla="*/ 193867 h 462"/>
              <a:gd name="T18" fmla="*/ 84055 w 445"/>
              <a:gd name="T19" fmla="*/ 201908 h 462"/>
              <a:gd name="T20" fmla="*/ 107879 w 445"/>
              <a:gd name="T21" fmla="*/ 193867 h 462"/>
              <a:gd name="T22" fmla="*/ 111924 w 445"/>
              <a:gd name="T23" fmla="*/ 185827 h 462"/>
              <a:gd name="T24" fmla="*/ 103833 w 445"/>
              <a:gd name="T25" fmla="*/ 174213 h 462"/>
              <a:gd name="T26" fmla="*/ 91697 w 445"/>
              <a:gd name="T27" fmla="*/ 150538 h 462"/>
              <a:gd name="T28" fmla="*/ 103833 w 445"/>
              <a:gd name="T29" fmla="*/ 138477 h 462"/>
              <a:gd name="T30" fmla="*/ 187439 w 445"/>
              <a:gd name="T31" fmla="*/ 158578 h 462"/>
              <a:gd name="T32" fmla="*/ 179798 w 445"/>
              <a:gd name="T33" fmla="*/ 71025 h 462"/>
              <a:gd name="T34" fmla="*/ 175303 w 445"/>
              <a:gd name="T35" fmla="*/ 138477 h 462"/>
              <a:gd name="T36" fmla="*/ 175303 w 445"/>
              <a:gd name="T37" fmla="*/ 138477 h 462"/>
              <a:gd name="T38" fmla="*/ 135747 w 445"/>
              <a:gd name="T39" fmla="*/ 91127 h 462"/>
              <a:gd name="T40" fmla="*/ 127656 w 445"/>
              <a:gd name="T41" fmla="*/ 27695 h 462"/>
              <a:gd name="T42" fmla="*/ 163616 w 445"/>
              <a:gd name="T43" fmla="*/ 79066 h 462"/>
              <a:gd name="T44" fmla="*/ 175303 w 445"/>
              <a:gd name="T45" fmla="*/ 138477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lIns="34290" tIns="17145" rIns="34290" bIns="17145"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Title 3"/>
          <p:cNvSpPr txBox="1"/>
          <p:nvPr/>
        </p:nvSpPr>
        <p:spPr>
          <a:xfrm>
            <a:off x="5271661" y="3228594"/>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ctr" defTabSz="914400" rtl="0" eaLnBrk="1" fontAlgn="auto" latinLnBrk="0" hangingPunct="1">
              <a:lnSpc>
                <a:spcPct val="150000"/>
              </a:lnSpc>
              <a:spcBef>
                <a:spcPct val="0"/>
              </a:spcBef>
              <a:spcAft>
                <a:spcPts val="0"/>
              </a:spcAft>
              <a:buClrTx/>
              <a:buSzTx/>
              <a:buFontTx/>
              <a:buNone/>
              <a:defRPr/>
            </a:pPr>
            <a:r>
              <a:rPr kumimoji="0" lang="en-US" altLang="zh-CN" sz="3200" b="1" i="0" u="none" strike="noStrike" kern="1200" cap="none" spc="3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3200" b="1" i="0" u="none" strike="noStrike" kern="1200" cap="none" spc="30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44" name="组合 43"/>
          <p:cNvGrpSpPr/>
          <p:nvPr/>
        </p:nvGrpSpPr>
        <p:grpSpPr>
          <a:xfrm>
            <a:off x="6875767" y="1683331"/>
            <a:ext cx="3429810" cy="776675"/>
            <a:chOff x="6603044" y="1697479"/>
            <a:chExt cx="3429810" cy="776675"/>
          </a:xfrm>
        </p:grpSpPr>
        <p:sp>
          <p:nvSpPr>
            <p:cNvPr id="45" name="Title 3"/>
            <p:cNvSpPr txBox="1"/>
            <p:nvPr/>
          </p:nvSpPr>
          <p:spPr>
            <a:xfrm>
              <a:off x="6603044" y="1697479"/>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ctr" defTabSz="914400" rtl="0" eaLnBrk="1" fontAlgn="auto" latinLnBrk="0" hangingPunct="1">
                <a:lnSpc>
                  <a:spcPct val="80000"/>
                </a:lnSpc>
                <a:spcBef>
                  <a:spcPct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Title 3"/>
            <p:cNvSpPr txBox="1"/>
            <p:nvPr/>
          </p:nvSpPr>
          <p:spPr>
            <a:xfrm>
              <a:off x="6874679" y="1972160"/>
              <a:ext cx="3158175" cy="50199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20000"/>
                </a:lnSpc>
              </a:pPr>
              <a:r>
                <a:rPr lang="zh-CN" altLang="en-US"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sz="10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7" name="组合 46"/>
          <p:cNvGrpSpPr/>
          <p:nvPr/>
        </p:nvGrpSpPr>
        <p:grpSpPr>
          <a:xfrm>
            <a:off x="8421029" y="3046849"/>
            <a:ext cx="3429810" cy="776675"/>
            <a:chOff x="6603044" y="1697479"/>
            <a:chExt cx="3429810" cy="776675"/>
          </a:xfrm>
        </p:grpSpPr>
        <p:sp>
          <p:nvSpPr>
            <p:cNvPr id="48" name="Title 3"/>
            <p:cNvSpPr txBox="1"/>
            <p:nvPr/>
          </p:nvSpPr>
          <p:spPr>
            <a:xfrm>
              <a:off x="6603044" y="1697479"/>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ctr" defTabSz="914400" rtl="0" eaLnBrk="1" fontAlgn="auto" latinLnBrk="0" hangingPunct="1">
                <a:lnSpc>
                  <a:spcPct val="80000"/>
                </a:lnSpc>
                <a:spcBef>
                  <a:spcPct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Title 3"/>
            <p:cNvSpPr txBox="1"/>
            <p:nvPr/>
          </p:nvSpPr>
          <p:spPr>
            <a:xfrm>
              <a:off x="6874679" y="1972160"/>
              <a:ext cx="3158175" cy="50199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20000"/>
                </a:lnSpc>
              </a:pPr>
              <a:r>
                <a:rPr lang="zh-CN" altLang="en-US"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2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grpSp>
        <p:nvGrpSpPr>
          <p:cNvPr id="50" name="组合 49"/>
          <p:cNvGrpSpPr/>
          <p:nvPr/>
        </p:nvGrpSpPr>
        <p:grpSpPr>
          <a:xfrm>
            <a:off x="7780851" y="5232351"/>
            <a:ext cx="3429810" cy="776675"/>
            <a:chOff x="6603044" y="1697479"/>
            <a:chExt cx="3429810" cy="776675"/>
          </a:xfrm>
        </p:grpSpPr>
        <p:sp>
          <p:nvSpPr>
            <p:cNvPr id="51" name="Title 3"/>
            <p:cNvSpPr txBox="1"/>
            <p:nvPr/>
          </p:nvSpPr>
          <p:spPr>
            <a:xfrm>
              <a:off x="6603044" y="1697479"/>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ctr" defTabSz="914400" rtl="0" eaLnBrk="1" fontAlgn="auto" latinLnBrk="0" hangingPunct="1">
                <a:lnSpc>
                  <a:spcPct val="80000"/>
                </a:lnSpc>
                <a:spcBef>
                  <a:spcPct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Title 3"/>
            <p:cNvSpPr txBox="1"/>
            <p:nvPr/>
          </p:nvSpPr>
          <p:spPr>
            <a:xfrm>
              <a:off x="6874679" y="1972160"/>
              <a:ext cx="3158175" cy="50199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20000"/>
                </a:lnSpc>
              </a:pPr>
              <a:r>
                <a:rPr lang="zh-CN" altLang="en-US"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sz="10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3" name="组合 52"/>
          <p:cNvGrpSpPr/>
          <p:nvPr/>
        </p:nvGrpSpPr>
        <p:grpSpPr>
          <a:xfrm>
            <a:off x="1094621" y="5215274"/>
            <a:ext cx="3174050" cy="776675"/>
            <a:chOff x="6858804" y="1697479"/>
            <a:chExt cx="3174050" cy="776675"/>
          </a:xfrm>
        </p:grpSpPr>
        <p:sp>
          <p:nvSpPr>
            <p:cNvPr id="54" name="Title 3"/>
            <p:cNvSpPr txBox="1"/>
            <p:nvPr/>
          </p:nvSpPr>
          <p:spPr>
            <a:xfrm>
              <a:off x="8222686" y="1697479"/>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r" defTabSz="914400" rtl="0" eaLnBrk="1" fontAlgn="auto" latinLnBrk="0" hangingPunct="1">
                <a:lnSpc>
                  <a:spcPct val="80000"/>
                </a:lnSpc>
                <a:spcBef>
                  <a:spcPct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Title 3"/>
            <p:cNvSpPr txBox="1"/>
            <p:nvPr/>
          </p:nvSpPr>
          <p:spPr>
            <a:xfrm>
              <a:off x="6858804" y="1972160"/>
              <a:ext cx="3158175" cy="50199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20000"/>
                </a:lnSpc>
              </a:pPr>
              <a:r>
                <a:rPr lang="zh-CN" altLang="en-US"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sz="10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6" name="组合 55"/>
          <p:cNvGrpSpPr/>
          <p:nvPr/>
        </p:nvGrpSpPr>
        <p:grpSpPr>
          <a:xfrm>
            <a:off x="341162" y="3046849"/>
            <a:ext cx="3158175" cy="776675"/>
            <a:chOff x="6874679" y="1697479"/>
            <a:chExt cx="3158175" cy="776675"/>
          </a:xfrm>
        </p:grpSpPr>
        <p:sp>
          <p:nvSpPr>
            <p:cNvPr id="57" name="Title 3"/>
            <p:cNvSpPr txBox="1"/>
            <p:nvPr/>
          </p:nvSpPr>
          <p:spPr>
            <a:xfrm>
              <a:off x="8222686" y="1697479"/>
              <a:ext cx="1810168" cy="274764"/>
            </a:xfrm>
            <a:prstGeom prst="rect">
              <a:avLst/>
            </a:prstGeom>
          </p:spPr>
          <p:txBody>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marL="0" marR="0" lvl="0" indent="0" algn="r" defTabSz="914400" rtl="0" eaLnBrk="1" fontAlgn="auto" latinLnBrk="0" hangingPunct="1">
                <a:lnSpc>
                  <a:spcPct val="80000"/>
                </a:lnSpc>
                <a:spcBef>
                  <a:spcPct val="0"/>
                </a:spcBef>
                <a:spcAft>
                  <a:spcPts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rPr>
                <a:t>TITLE HERE</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Title 3"/>
            <p:cNvSpPr txBox="1"/>
            <p:nvPr/>
          </p:nvSpPr>
          <p:spPr>
            <a:xfrm>
              <a:off x="6874679" y="1972160"/>
              <a:ext cx="3158175" cy="501994"/>
            </a:xfrm>
            <a:prstGeom prst="rect">
              <a:avLst/>
            </a:prstGeom>
          </p:spPr>
          <p:txBody>
            <a:bodyPr>
              <a:noAutofit/>
            </a:bodyPr>
            <a:lstStyle>
              <a:lvl1pPr algn="l" defTabSz="914400" rtl="0" eaLnBrk="1" latinLnBrk="0" hangingPunct="1">
                <a:lnSpc>
                  <a:spcPct val="70000"/>
                </a:lnSpc>
                <a:spcBef>
                  <a:spcPct val="0"/>
                </a:spcBef>
                <a:buNone/>
                <a:defRPr sz="3600" b="1" i="0" kern="1200">
                  <a:solidFill>
                    <a:schemeClr val="tx1"/>
                  </a:solidFill>
                  <a:latin typeface="Roboto Thin" charset="0"/>
                  <a:ea typeface="Roboto Thin" charset="0"/>
                  <a:cs typeface="Roboto Thin" charset="0"/>
                </a:defRPr>
              </a:lvl1pPr>
            </a:lstStyle>
            <a:p>
              <a:pPr algn="ctr">
                <a:lnSpc>
                  <a:spcPct val="120000"/>
                </a:lnSpc>
              </a:pPr>
              <a:r>
                <a:rPr lang="zh-CN" altLang="en-US"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000" b="0" dirty="0" smtClean="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sz="1000" b="0" i="0" u="none" strike="noStrike" kern="1200" cap="none" spc="0" normalizeH="0" baseline="0" noProof="0" dirty="0">
                <a:ln>
                  <a:noFill/>
                </a:ln>
                <a:solidFill>
                  <a:schemeClr val="tx1">
                    <a:lumMod val="75000"/>
                    <a:lumOff val="25000"/>
                    <a:alpha val="70000"/>
                  </a:schemeClr>
                </a:solidFill>
                <a:effectLst/>
                <a:uLnTx/>
                <a:uFillTx/>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59" name="文本框 58"/>
          <p:cNvSpPr txBox="1"/>
          <p:nvPr/>
        </p:nvSpPr>
        <p:spPr>
          <a:xfrm>
            <a:off x="4547349" y="1127874"/>
            <a:ext cx="3097303" cy="276999"/>
          </a:xfrm>
          <a:prstGeom prst="rect">
            <a:avLst/>
          </a:prstGeom>
          <a:noFill/>
        </p:spPr>
        <p:txBody>
          <a:bodyPr wrap="square" rtlCol="0">
            <a:spAutoFit/>
          </a:bodyPr>
          <a:lstStyle/>
          <a:p>
            <a:pPr algn="ctr"/>
            <a:r>
              <a:rPr lang="en-US" altLang="zh-CN" sz="1200" kern="900" spc="1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rPr>
              <a:t>FUTURE  EXPECTATIONS</a:t>
            </a:r>
            <a:endParaRPr lang="en-US" altLang="zh-CN" sz="1200" kern="900" spc="100" dirty="0">
              <a:solidFill>
                <a:schemeClr val="tx1">
                  <a:lumMod val="75000"/>
                  <a:lumOff val="25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nvGrpSpPr>
          <p:cNvPr id="24" name="组合 23"/>
          <p:cNvGrpSpPr/>
          <p:nvPr/>
        </p:nvGrpSpPr>
        <p:grpSpPr>
          <a:xfrm>
            <a:off x="327153" y="318911"/>
            <a:ext cx="529037" cy="529037"/>
            <a:chOff x="327153" y="318911"/>
            <a:chExt cx="529037" cy="529037"/>
          </a:xfrm>
        </p:grpSpPr>
        <p:sp>
          <p:nvSpPr>
            <p:cNvPr id="25" name="圆角矩形 24"/>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文本框 26"/>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952506" y="2404616"/>
            <a:ext cx="2127437" cy="3394716"/>
            <a:chOff x="952506" y="2404616"/>
            <a:chExt cx="2127437" cy="3394716"/>
          </a:xfrm>
        </p:grpSpPr>
        <p:sp>
          <p:nvSpPr>
            <p:cNvPr id="40" name="Oval 15"/>
            <p:cNvSpPr/>
            <p:nvPr/>
          </p:nvSpPr>
          <p:spPr>
            <a:xfrm>
              <a:off x="1662164" y="3820605"/>
              <a:ext cx="708120" cy="704928"/>
            </a:xfrm>
            <a:prstGeom prst="ellipse">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Rectangle 20"/>
            <p:cNvSpPr/>
            <p:nvPr/>
          </p:nvSpPr>
          <p:spPr>
            <a:xfrm>
              <a:off x="1826268" y="2404616"/>
              <a:ext cx="379912"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01</a:t>
              </a:r>
              <a:endPar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42" name="Straight Connector 26"/>
            <p:cNvCxnSpPr/>
            <p:nvPr/>
          </p:nvCxnSpPr>
          <p:spPr>
            <a:xfrm flipH="1" flipV="1">
              <a:off x="2016224"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sp>
          <p:nvSpPr>
            <p:cNvPr id="43" name="Chevron 4"/>
            <p:cNvSpPr/>
            <p:nvPr/>
          </p:nvSpPr>
          <p:spPr>
            <a:xfrm>
              <a:off x="952506" y="2910326"/>
              <a:ext cx="2127437" cy="404568"/>
            </a:xfrm>
            <a:prstGeom prst="chevron">
              <a:avLst>
                <a:gd name="adj" fmla="val 32323"/>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Oval 41"/>
            <p:cNvSpPr/>
            <p:nvPr/>
          </p:nvSpPr>
          <p:spPr>
            <a:xfrm>
              <a:off x="1958495"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5" name="Picture 48"/>
            <p:cNvPicPr>
              <a:picLocks noChangeAspect="1"/>
            </p:cNvPicPr>
            <p:nvPr/>
          </p:nvPicPr>
          <p:blipFill>
            <a:blip r:embed="rId1"/>
            <a:stretch>
              <a:fillRect/>
            </a:stretch>
          </p:blipFill>
          <p:spPr>
            <a:xfrm>
              <a:off x="1849435" y="3947430"/>
              <a:ext cx="333579" cy="451282"/>
            </a:xfrm>
            <a:prstGeom prst="rect">
              <a:avLst/>
            </a:prstGeom>
          </p:spPr>
        </p:pic>
        <p:sp>
          <p:nvSpPr>
            <p:cNvPr id="46" name="文本框 52"/>
            <p:cNvSpPr txBox="1"/>
            <p:nvPr/>
          </p:nvSpPr>
          <p:spPr>
            <a:xfrm>
              <a:off x="1176442" y="4761309"/>
              <a:ext cx="1564104" cy="369172"/>
            </a:xfrm>
            <a:prstGeom prst="rect">
              <a:avLst/>
            </a:prstGeom>
            <a:noFill/>
          </p:spPr>
          <p:txBody>
            <a:bodyPr wrap="square" lIns="91281" tIns="45641" rIns="91281" bIns="45641"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筹备进度</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 Placeholder 1"/>
            <p:cNvSpPr txBox="1"/>
            <p:nvPr/>
          </p:nvSpPr>
          <p:spPr>
            <a:xfrm>
              <a:off x="1095221" y="5264771"/>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8" name="组合 47"/>
          <p:cNvGrpSpPr/>
          <p:nvPr/>
        </p:nvGrpSpPr>
        <p:grpSpPr>
          <a:xfrm>
            <a:off x="2979692" y="2404616"/>
            <a:ext cx="2127437" cy="3394716"/>
            <a:chOff x="2979692" y="2404616"/>
            <a:chExt cx="2127437" cy="3394716"/>
          </a:xfrm>
        </p:grpSpPr>
        <p:sp>
          <p:nvSpPr>
            <p:cNvPr id="49" name="Chevron 10"/>
            <p:cNvSpPr/>
            <p:nvPr/>
          </p:nvSpPr>
          <p:spPr>
            <a:xfrm>
              <a:off x="2979692" y="2910326"/>
              <a:ext cx="2127437" cy="404568"/>
            </a:xfrm>
            <a:prstGeom prst="chevron">
              <a:avLst>
                <a:gd name="adj" fmla="val 32323"/>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Oval 42"/>
            <p:cNvSpPr/>
            <p:nvPr/>
          </p:nvSpPr>
          <p:spPr>
            <a:xfrm>
              <a:off x="3985681"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Oval 16"/>
            <p:cNvSpPr/>
            <p:nvPr/>
          </p:nvSpPr>
          <p:spPr>
            <a:xfrm>
              <a:off x="3689350" y="3820605"/>
              <a:ext cx="708120" cy="704928"/>
            </a:xfrm>
            <a:prstGeom prst="ellipse">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Rectangle 21"/>
            <p:cNvSpPr/>
            <p:nvPr/>
          </p:nvSpPr>
          <p:spPr>
            <a:xfrm>
              <a:off x="3824602" y="2404616"/>
              <a:ext cx="437620"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02</a:t>
              </a:r>
              <a:endPar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3" name="Straight Connector 27"/>
            <p:cNvCxnSpPr/>
            <p:nvPr/>
          </p:nvCxnSpPr>
          <p:spPr>
            <a:xfrm flipH="1" flipV="1">
              <a:off x="4043410"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54" name="Picture 49"/>
            <p:cNvPicPr>
              <a:picLocks noChangeAspect="1"/>
            </p:cNvPicPr>
            <p:nvPr/>
          </p:nvPicPr>
          <p:blipFill>
            <a:blip r:embed="rId2"/>
            <a:stretch>
              <a:fillRect/>
            </a:stretch>
          </p:blipFill>
          <p:spPr>
            <a:xfrm>
              <a:off x="3821837" y="3952496"/>
              <a:ext cx="443147" cy="441150"/>
            </a:xfrm>
            <a:prstGeom prst="rect">
              <a:avLst/>
            </a:prstGeom>
          </p:spPr>
        </p:pic>
        <p:sp>
          <p:nvSpPr>
            <p:cNvPr id="55" name="文本框 65"/>
            <p:cNvSpPr txBox="1"/>
            <p:nvPr/>
          </p:nvSpPr>
          <p:spPr>
            <a:xfrm>
              <a:off x="3261359" y="4761309"/>
              <a:ext cx="1564104" cy="369172"/>
            </a:xfrm>
            <a:prstGeom prst="rect">
              <a:avLst/>
            </a:prstGeom>
            <a:noFill/>
          </p:spPr>
          <p:txBody>
            <a:bodyPr wrap="square" lIns="91281" tIns="45641" rIns="91281" bIns="45641" rtlCol="0">
              <a:spAutoFit/>
            </a:bodyPr>
            <a:lstStyle/>
            <a:p>
              <a:pPr algn="ct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Text Placeholder 1"/>
            <p:cNvSpPr txBox="1"/>
            <p:nvPr/>
          </p:nvSpPr>
          <p:spPr>
            <a:xfrm>
              <a:off x="3180138" y="5264771"/>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57" name="组合 56"/>
          <p:cNvGrpSpPr/>
          <p:nvPr/>
        </p:nvGrpSpPr>
        <p:grpSpPr>
          <a:xfrm>
            <a:off x="5006881" y="2404616"/>
            <a:ext cx="2127437" cy="3398813"/>
            <a:chOff x="5006881" y="2404616"/>
            <a:chExt cx="2127437" cy="3398813"/>
          </a:xfrm>
        </p:grpSpPr>
        <p:sp>
          <p:nvSpPr>
            <p:cNvPr id="58" name="Chevron 11"/>
            <p:cNvSpPr/>
            <p:nvPr/>
          </p:nvSpPr>
          <p:spPr>
            <a:xfrm>
              <a:off x="5006881" y="2910326"/>
              <a:ext cx="2127437" cy="404568"/>
            </a:xfrm>
            <a:prstGeom prst="chevron">
              <a:avLst>
                <a:gd name="adj" fmla="val 32323"/>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9" name="Oval 43"/>
            <p:cNvSpPr/>
            <p:nvPr/>
          </p:nvSpPr>
          <p:spPr>
            <a:xfrm>
              <a:off x="6012870"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Oval 17"/>
            <p:cNvSpPr/>
            <p:nvPr/>
          </p:nvSpPr>
          <p:spPr>
            <a:xfrm>
              <a:off x="5716538" y="3820605"/>
              <a:ext cx="708120" cy="704928"/>
            </a:xfrm>
            <a:prstGeom prst="ellipse">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Rectangle 22"/>
            <p:cNvSpPr/>
            <p:nvPr/>
          </p:nvSpPr>
          <p:spPr>
            <a:xfrm>
              <a:off x="5846981" y="2404616"/>
              <a:ext cx="447237"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62" name="Straight Connector 28"/>
            <p:cNvCxnSpPr/>
            <p:nvPr/>
          </p:nvCxnSpPr>
          <p:spPr>
            <a:xfrm flipH="1" flipV="1">
              <a:off x="6070598"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63" name="Picture 50"/>
            <p:cNvPicPr>
              <a:picLocks noChangeAspect="1"/>
            </p:cNvPicPr>
            <p:nvPr/>
          </p:nvPicPr>
          <p:blipFill>
            <a:blip r:embed="rId3"/>
            <a:stretch>
              <a:fillRect/>
            </a:stretch>
          </p:blipFill>
          <p:spPr>
            <a:xfrm>
              <a:off x="5835790" y="4023603"/>
              <a:ext cx="469619" cy="298932"/>
            </a:xfrm>
            <a:prstGeom prst="rect">
              <a:avLst/>
            </a:prstGeom>
          </p:spPr>
        </p:pic>
        <p:sp>
          <p:nvSpPr>
            <p:cNvPr id="64" name="文本框 67"/>
            <p:cNvSpPr txBox="1"/>
            <p:nvPr/>
          </p:nvSpPr>
          <p:spPr>
            <a:xfrm>
              <a:off x="5268345" y="4765406"/>
              <a:ext cx="1564104" cy="369172"/>
            </a:xfrm>
            <a:prstGeom prst="rect">
              <a:avLst/>
            </a:prstGeom>
            <a:noFill/>
          </p:spPr>
          <p:txBody>
            <a:bodyPr wrap="square" lIns="91281" tIns="45641" rIns="91281" bIns="45641"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筹备进度</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5" name="Text Placeholder 1"/>
            <p:cNvSpPr txBox="1"/>
            <p:nvPr/>
          </p:nvSpPr>
          <p:spPr>
            <a:xfrm>
              <a:off x="5187124" y="5268868"/>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6" name="组合 65"/>
          <p:cNvGrpSpPr/>
          <p:nvPr/>
        </p:nvGrpSpPr>
        <p:grpSpPr>
          <a:xfrm>
            <a:off x="7034067" y="2404616"/>
            <a:ext cx="2127437" cy="3389430"/>
            <a:chOff x="7034067" y="2404616"/>
            <a:chExt cx="2127437" cy="3389430"/>
          </a:xfrm>
        </p:grpSpPr>
        <p:sp>
          <p:nvSpPr>
            <p:cNvPr id="67" name="Chevron 12"/>
            <p:cNvSpPr/>
            <p:nvPr/>
          </p:nvSpPr>
          <p:spPr>
            <a:xfrm>
              <a:off x="7034067" y="2910326"/>
              <a:ext cx="2127437" cy="404568"/>
            </a:xfrm>
            <a:prstGeom prst="chevron">
              <a:avLst>
                <a:gd name="adj" fmla="val 32323"/>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Oval 44"/>
            <p:cNvSpPr/>
            <p:nvPr/>
          </p:nvSpPr>
          <p:spPr>
            <a:xfrm>
              <a:off x="8040056"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Oval 18"/>
            <p:cNvSpPr/>
            <p:nvPr/>
          </p:nvSpPr>
          <p:spPr>
            <a:xfrm>
              <a:off x="7743725" y="3820605"/>
              <a:ext cx="708120" cy="704928"/>
            </a:xfrm>
            <a:prstGeom prst="ellipse">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Rectangle 23"/>
            <p:cNvSpPr/>
            <p:nvPr/>
          </p:nvSpPr>
          <p:spPr>
            <a:xfrm>
              <a:off x="7879777" y="2404616"/>
              <a:ext cx="436017"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1" name="Straight Connector 29"/>
            <p:cNvCxnSpPr/>
            <p:nvPr/>
          </p:nvCxnSpPr>
          <p:spPr>
            <a:xfrm flipH="1" flipV="1">
              <a:off x="8097785"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pic>
          <p:nvPicPr>
            <p:cNvPr id="72" name="Picture 51"/>
            <p:cNvPicPr>
              <a:picLocks noChangeAspect="1"/>
            </p:cNvPicPr>
            <p:nvPr/>
          </p:nvPicPr>
          <p:blipFill>
            <a:blip r:embed="rId4"/>
            <a:stretch>
              <a:fillRect/>
            </a:stretch>
          </p:blipFill>
          <p:spPr>
            <a:xfrm>
              <a:off x="7857995" y="3932128"/>
              <a:ext cx="479581" cy="481883"/>
            </a:xfrm>
            <a:prstGeom prst="rect">
              <a:avLst/>
            </a:prstGeom>
          </p:spPr>
        </p:pic>
        <p:sp>
          <p:nvSpPr>
            <p:cNvPr id="73" name="文本框 69"/>
            <p:cNvSpPr txBox="1"/>
            <p:nvPr/>
          </p:nvSpPr>
          <p:spPr>
            <a:xfrm>
              <a:off x="7275331" y="4756021"/>
              <a:ext cx="1564104" cy="369172"/>
            </a:xfrm>
            <a:prstGeom prst="rect">
              <a:avLst/>
            </a:prstGeom>
            <a:noFill/>
          </p:spPr>
          <p:txBody>
            <a:bodyPr wrap="square" lIns="91281" tIns="45641" rIns="91281" bIns="45641"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筹备进度</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 Placeholder 1"/>
            <p:cNvSpPr txBox="1"/>
            <p:nvPr/>
          </p:nvSpPr>
          <p:spPr>
            <a:xfrm>
              <a:off x="7194110" y="5259485"/>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75" name="组合 74"/>
          <p:cNvGrpSpPr/>
          <p:nvPr/>
        </p:nvGrpSpPr>
        <p:grpSpPr>
          <a:xfrm>
            <a:off x="9061256" y="2404616"/>
            <a:ext cx="2127437" cy="3389430"/>
            <a:chOff x="9061256" y="2404616"/>
            <a:chExt cx="2127437" cy="3389430"/>
          </a:xfrm>
        </p:grpSpPr>
        <p:sp>
          <p:nvSpPr>
            <p:cNvPr id="76" name="Chevron 13"/>
            <p:cNvSpPr/>
            <p:nvPr/>
          </p:nvSpPr>
          <p:spPr>
            <a:xfrm>
              <a:off x="9061256" y="2910326"/>
              <a:ext cx="2127437" cy="404568"/>
            </a:xfrm>
            <a:prstGeom prst="chevron">
              <a:avLst>
                <a:gd name="adj" fmla="val 32323"/>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Oval 45"/>
            <p:cNvSpPr/>
            <p:nvPr/>
          </p:nvSpPr>
          <p:spPr>
            <a:xfrm>
              <a:off x="10067245" y="3042881"/>
              <a:ext cx="115459" cy="114939"/>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Oval 19"/>
            <p:cNvSpPr/>
            <p:nvPr/>
          </p:nvSpPr>
          <p:spPr>
            <a:xfrm>
              <a:off x="9770913" y="3820605"/>
              <a:ext cx="708120" cy="704928"/>
            </a:xfrm>
            <a:prstGeom prst="ellipse">
              <a:avLst/>
            </a:prstGeom>
            <a:solidFill>
              <a:srgbClr val="B02434"/>
            </a:solidFill>
            <a:ln>
              <a:noFill/>
            </a:ln>
            <a:effectLst>
              <a:outerShdw blurRad="635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91281" tIns="45641" rIns="91281" bIns="45641" rtlCol="0" anchor="ctr"/>
            <a:lstStyle/>
            <a:p>
              <a:pPr algn="ctr"/>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Rectangle 24"/>
            <p:cNvSpPr/>
            <p:nvPr/>
          </p:nvSpPr>
          <p:spPr>
            <a:xfrm>
              <a:off x="9902958" y="2404616"/>
              <a:ext cx="444032" cy="461505"/>
            </a:xfrm>
            <a:prstGeom prst="rect">
              <a:avLst/>
            </a:prstGeom>
          </p:spPr>
          <p:txBody>
            <a:bodyPr wrap="none" lIns="91281" tIns="45641" rIns="91281" bIns="45641">
              <a:spAutoFit/>
            </a:bodyPr>
            <a:lstStyle/>
            <a:p>
              <a:pPr algn="ctr"/>
              <a:r>
                <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rPr>
                <a:t>05</a:t>
              </a:r>
              <a:endParaRPr lang="en-US" sz="2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0" name="Straight Connector 30"/>
            <p:cNvCxnSpPr/>
            <p:nvPr/>
          </p:nvCxnSpPr>
          <p:spPr>
            <a:xfrm flipH="1" flipV="1">
              <a:off x="10124973" y="3314894"/>
              <a:ext cx="0" cy="505711"/>
            </a:xfrm>
            <a:prstGeom prst="line">
              <a:avLst/>
            </a:prstGeom>
            <a:ln w="12700" cmpd="sng">
              <a:solidFill>
                <a:srgbClr val="002232"/>
              </a:solidFill>
            </a:ln>
            <a:effectLst/>
          </p:spPr>
          <p:style>
            <a:lnRef idx="2">
              <a:schemeClr val="accent1"/>
            </a:lnRef>
            <a:fillRef idx="0">
              <a:schemeClr val="accent1"/>
            </a:fillRef>
            <a:effectRef idx="1">
              <a:schemeClr val="accent1"/>
            </a:effectRef>
            <a:fontRef idx="minor">
              <a:schemeClr val="tx1"/>
            </a:fontRef>
          </p:style>
        </p:cxnSp>
        <p:sp>
          <p:nvSpPr>
            <p:cNvPr id="81" name="Freeform 18"/>
            <p:cNvSpPr/>
            <p:nvPr/>
          </p:nvSpPr>
          <p:spPr bwMode="auto">
            <a:xfrm>
              <a:off x="9929123" y="4118582"/>
              <a:ext cx="227496" cy="78328"/>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6"/>
                    <a:pt x="844" y="368"/>
                    <a:pt x="544" y="368"/>
                  </a:cubicBezTo>
                  <a:cubicBezTo>
                    <a:pt x="243" y="368"/>
                    <a:pt x="0" y="286"/>
                    <a:pt x="0" y="184"/>
                  </a:cubicBezTo>
                  <a:cubicBezTo>
                    <a:pt x="0" y="83"/>
                    <a:pt x="243" y="0"/>
                    <a:pt x="544" y="0"/>
                  </a:cubicBezTo>
                  <a:cubicBezTo>
                    <a:pt x="844" y="0"/>
                    <a:pt x="1088" y="83"/>
                    <a:pt x="1088" y="184"/>
                  </a:cubicBezTo>
                  <a:lnTo>
                    <a:pt x="1088" y="184"/>
                  </a:lnTo>
                  <a:close/>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Freeform 19"/>
            <p:cNvSpPr/>
            <p:nvPr/>
          </p:nvSpPr>
          <p:spPr bwMode="auto">
            <a:xfrm>
              <a:off x="9929123" y="4157747"/>
              <a:ext cx="227496" cy="214551"/>
            </a:xfrm>
            <a:custGeom>
              <a:avLst/>
              <a:gdLst>
                <a:gd name="T0" fmla="*/ 1088 w 1088"/>
                <a:gd name="T1" fmla="*/ 0 h 1020"/>
                <a:gd name="T2" fmla="*/ 1088 w 1088"/>
                <a:gd name="T3" fmla="*/ 0 h 1020"/>
                <a:gd name="T4" fmla="*/ 1088 w 1088"/>
                <a:gd name="T5" fmla="*/ 836 h 1020"/>
                <a:gd name="T6" fmla="*/ 544 w 1088"/>
                <a:gd name="T7" fmla="*/ 1020 h 1020"/>
                <a:gd name="T8" fmla="*/ 0 w 1088"/>
                <a:gd name="T9" fmla="*/ 836 h 1020"/>
                <a:gd name="T10" fmla="*/ 0 w 1088"/>
                <a:gd name="T11" fmla="*/ 0 h 1020"/>
              </a:gdLst>
              <a:ahLst/>
              <a:cxnLst>
                <a:cxn ang="0">
                  <a:pos x="T0" y="T1"/>
                </a:cxn>
                <a:cxn ang="0">
                  <a:pos x="T2" y="T3"/>
                </a:cxn>
                <a:cxn ang="0">
                  <a:pos x="T4" y="T5"/>
                </a:cxn>
                <a:cxn ang="0">
                  <a:pos x="T6" y="T7"/>
                </a:cxn>
                <a:cxn ang="0">
                  <a:pos x="T8" y="T9"/>
                </a:cxn>
                <a:cxn ang="0">
                  <a:pos x="T10" y="T11"/>
                </a:cxn>
              </a:cxnLst>
              <a:rect l="0" t="0" r="r" b="b"/>
              <a:pathLst>
                <a:path w="1088" h="1020">
                  <a:moveTo>
                    <a:pt x="1088" y="0"/>
                  </a:moveTo>
                  <a:lnTo>
                    <a:pt x="1088" y="0"/>
                  </a:lnTo>
                  <a:lnTo>
                    <a:pt x="1088" y="836"/>
                  </a:lnTo>
                  <a:cubicBezTo>
                    <a:pt x="1088" y="938"/>
                    <a:pt x="844" y="1020"/>
                    <a:pt x="544" y="1020"/>
                  </a:cubicBezTo>
                  <a:cubicBezTo>
                    <a:pt x="243" y="1020"/>
                    <a:pt x="0" y="938"/>
                    <a:pt x="0" y="836"/>
                  </a:cubicBezTo>
                  <a:lnTo>
                    <a:pt x="0" y="0"/>
                  </a:ln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Freeform 20"/>
            <p:cNvSpPr/>
            <p:nvPr/>
          </p:nvSpPr>
          <p:spPr bwMode="auto">
            <a:xfrm>
              <a:off x="9929123" y="4276941"/>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Freeform 21"/>
            <p:cNvSpPr/>
            <p:nvPr/>
          </p:nvSpPr>
          <p:spPr bwMode="auto">
            <a:xfrm>
              <a:off x="9929123" y="4219046"/>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4" y="184"/>
                    <a:pt x="544" y="184"/>
                  </a:cubicBezTo>
                  <a:cubicBezTo>
                    <a:pt x="243"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Freeform 22"/>
            <p:cNvSpPr/>
            <p:nvPr/>
          </p:nvSpPr>
          <p:spPr bwMode="auto">
            <a:xfrm>
              <a:off x="10093330" y="3973844"/>
              <a:ext cx="227496" cy="78328"/>
            </a:xfrm>
            <a:custGeom>
              <a:avLst/>
              <a:gdLst>
                <a:gd name="T0" fmla="*/ 1088 w 1088"/>
                <a:gd name="T1" fmla="*/ 184 h 368"/>
                <a:gd name="T2" fmla="*/ 1088 w 1088"/>
                <a:gd name="T3" fmla="*/ 184 h 368"/>
                <a:gd name="T4" fmla="*/ 544 w 1088"/>
                <a:gd name="T5" fmla="*/ 368 h 368"/>
                <a:gd name="T6" fmla="*/ 0 w 1088"/>
                <a:gd name="T7" fmla="*/ 184 h 368"/>
                <a:gd name="T8" fmla="*/ 544 w 1088"/>
                <a:gd name="T9" fmla="*/ 0 h 368"/>
                <a:gd name="T10" fmla="*/ 1088 w 1088"/>
                <a:gd name="T11" fmla="*/ 184 h 368"/>
                <a:gd name="T12" fmla="*/ 1088 w 1088"/>
                <a:gd name="T13" fmla="*/ 184 h 368"/>
              </a:gdLst>
              <a:ahLst/>
              <a:cxnLst>
                <a:cxn ang="0">
                  <a:pos x="T0" y="T1"/>
                </a:cxn>
                <a:cxn ang="0">
                  <a:pos x="T2" y="T3"/>
                </a:cxn>
                <a:cxn ang="0">
                  <a:pos x="T4" y="T5"/>
                </a:cxn>
                <a:cxn ang="0">
                  <a:pos x="T6" y="T7"/>
                </a:cxn>
                <a:cxn ang="0">
                  <a:pos x="T8" y="T9"/>
                </a:cxn>
                <a:cxn ang="0">
                  <a:pos x="T10" y="T11"/>
                </a:cxn>
                <a:cxn ang="0">
                  <a:pos x="T12" y="T13"/>
                </a:cxn>
              </a:cxnLst>
              <a:rect l="0" t="0" r="r" b="b"/>
              <a:pathLst>
                <a:path w="1088" h="368">
                  <a:moveTo>
                    <a:pt x="1088" y="184"/>
                  </a:moveTo>
                  <a:lnTo>
                    <a:pt x="1088" y="184"/>
                  </a:lnTo>
                  <a:cubicBezTo>
                    <a:pt x="1088" y="285"/>
                    <a:pt x="845" y="368"/>
                    <a:pt x="544" y="368"/>
                  </a:cubicBezTo>
                  <a:cubicBezTo>
                    <a:pt x="244" y="368"/>
                    <a:pt x="0" y="285"/>
                    <a:pt x="0" y="184"/>
                  </a:cubicBezTo>
                  <a:cubicBezTo>
                    <a:pt x="0" y="82"/>
                    <a:pt x="244" y="0"/>
                    <a:pt x="544" y="0"/>
                  </a:cubicBezTo>
                  <a:cubicBezTo>
                    <a:pt x="845" y="0"/>
                    <a:pt x="1088" y="82"/>
                    <a:pt x="1088" y="184"/>
                  </a:cubicBezTo>
                  <a:lnTo>
                    <a:pt x="1088" y="184"/>
                  </a:lnTo>
                  <a:close/>
                </a:path>
              </a:pathLst>
            </a:custGeom>
            <a:noFill/>
            <a:ln w="9525" cap="rnd">
              <a:solidFill>
                <a:schemeClr val="bg1"/>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Freeform 23"/>
            <p:cNvSpPr/>
            <p:nvPr/>
          </p:nvSpPr>
          <p:spPr bwMode="auto">
            <a:xfrm>
              <a:off x="10093330" y="4013009"/>
              <a:ext cx="0" cy="108979"/>
            </a:xfrm>
            <a:custGeom>
              <a:avLst/>
              <a:gdLst>
                <a:gd name="T0" fmla="*/ 519 h 519"/>
                <a:gd name="T1" fmla="*/ 519 h 519"/>
                <a:gd name="T2" fmla="*/ 0 h 519"/>
              </a:gdLst>
              <a:ahLst/>
              <a:cxnLst>
                <a:cxn ang="0">
                  <a:pos x="0" y="T0"/>
                </a:cxn>
                <a:cxn ang="0">
                  <a:pos x="0" y="T1"/>
                </a:cxn>
                <a:cxn ang="0">
                  <a:pos x="0" y="T2"/>
                </a:cxn>
              </a:cxnLst>
              <a:rect l="0" t="0" r="r" b="b"/>
              <a:pathLst>
                <a:path h="519">
                  <a:moveTo>
                    <a:pt x="0" y="519"/>
                  </a:moveTo>
                  <a:lnTo>
                    <a:pt x="0" y="519"/>
                  </a:lnTo>
                  <a:lnTo>
                    <a:pt x="0" y="0"/>
                  </a:ln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7" name="Freeform 24"/>
            <p:cNvSpPr/>
            <p:nvPr/>
          </p:nvSpPr>
          <p:spPr bwMode="auto">
            <a:xfrm>
              <a:off x="10156620" y="4013009"/>
              <a:ext cx="164207" cy="282663"/>
            </a:xfrm>
            <a:custGeom>
              <a:avLst/>
              <a:gdLst>
                <a:gd name="T0" fmla="*/ 780 w 780"/>
                <a:gd name="T1" fmla="*/ 0 h 1340"/>
                <a:gd name="T2" fmla="*/ 780 w 780"/>
                <a:gd name="T3" fmla="*/ 0 h 1340"/>
                <a:gd name="T4" fmla="*/ 780 w 780"/>
                <a:gd name="T5" fmla="*/ 1156 h 1340"/>
                <a:gd name="T6" fmla="*/ 236 w 780"/>
                <a:gd name="T7" fmla="*/ 1340 h 1340"/>
                <a:gd name="T8" fmla="*/ 0 w 780"/>
                <a:gd name="T9" fmla="*/ 1322 h 1340"/>
              </a:gdLst>
              <a:ahLst/>
              <a:cxnLst>
                <a:cxn ang="0">
                  <a:pos x="T0" y="T1"/>
                </a:cxn>
                <a:cxn ang="0">
                  <a:pos x="T2" y="T3"/>
                </a:cxn>
                <a:cxn ang="0">
                  <a:pos x="T4" y="T5"/>
                </a:cxn>
                <a:cxn ang="0">
                  <a:pos x="T6" y="T7"/>
                </a:cxn>
                <a:cxn ang="0">
                  <a:pos x="T8" y="T9"/>
                </a:cxn>
              </a:cxnLst>
              <a:rect l="0" t="0" r="r" b="b"/>
              <a:pathLst>
                <a:path w="780" h="1340">
                  <a:moveTo>
                    <a:pt x="780" y="0"/>
                  </a:moveTo>
                  <a:lnTo>
                    <a:pt x="780" y="0"/>
                  </a:lnTo>
                  <a:lnTo>
                    <a:pt x="780" y="1156"/>
                  </a:lnTo>
                  <a:cubicBezTo>
                    <a:pt x="780" y="1258"/>
                    <a:pt x="537" y="1340"/>
                    <a:pt x="236" y="1340"/>
                  </a:cubicBezTo>
                  <a:cubicBezTo>
                    <a:pt x="152" y="1340"/>
                    <a:pt x="71" y="1334"/>
                    <a:pt x="0" y="1322"/>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Freeform 25"/>
            <p:cNvSpPr/>
            <p:nvPr/>
          </p:nvSpPr>
          <p:spPr bwMode="auto">
            <a:xfrm>
              <a:off x="10156620" y="4200317"/>
              <a:ext cx="164207" cy="37461"/>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Freeform 26"/>
            <p:cNvSpPr/>
            <p:nvPr/>
          </p:nvSpPr>
          <p:spPr bwMode="auto">
            <a:xfrm>
              <a:off x="10156620" y="4139015"/>
              <a:ext cx="164207" cy="39165"/>
            </a:xfrm>
            <a:custGeom>
              <a:avLst/>
              <a:gdLst>
                <a:gd name="T0" fmla="*/ 780 w 780"/>
                <a:gd name="T1" fmla="*/ 0 h 184"/>
                <a:gd name="T2" fmla="*/ 780 w 780"/>
                <a:gd name="T3" fmla="*/ 0 h 184"/>
                <a:gd name="T4" fmla="*/ 236 w 780"/>
                <a:gd name="T5" fmla="*/ 184 h 184"/>
                <a:gd name="T6" fmla="*/ 0 w 780"/>
                <a:gd name="T7" fmla="*/ 166 h 184"/>
              </a:gdLst>
              <a:ahLst/>
              <a:cxnLst>
                <a:cxn ang="0">
                  <a:pos x="T0" y="T1"/>
                </a:cxn>
                <a:cxn ang="0">
                  <a:pos x="T2" y="T3"/>
                </a:cxn>
                <a:cxn ang="0">
                  <a:pos x="T4" y="T5"/>
                </a:cxn>
                <a:cxn ang="0">
                  <a:pos x="T6" y="T7"/>
                </a:cxn>
              </a:cxnLst>
              <a:rect l="0" t="0" r="r" b="b"/>
              <a:pathLst>
                <a:path w="780" h="184">
                  <a:moveTo>
                    <a:pt x="780" y="0"/>
                  </a:moveTo>
                  <a:lnTo>
                    <a:pt x="780" y="0"/>
                  </a:lnTo>
                  <a:cubicBezTo>
                    <a:pt x="780" y="102"/>
                    <a:pt x="537" y="184"/>
                    <a:pt x="236" y="184"/>
                  </a:cubicBezTo>
                  <a:cubicBezTo>
                    <a:pt x="152" y="184"/>
                    <a:pt x="71" y="178"/>
                    <a:pt x="0" y="166"/>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0" name="Freeform 27"/>
            <p:cNvSpPr/>
            <p:nvPr/>
          </p:nvSpPr>
          <p:spPr bwMode="auto">
            <a:xfrm>
              <a:off x="10093330" y="4079417"/>
              <a:ext cx="227496" cy="39165"/>
            </a:xfrm>
            <a:custGeom>
              <a:avLst/>
              <a:gdLst>
                <a:gd name="T0" fmla="*/ 1088 w 1088"/>
                <a:gd name="T1" fmla="*/ 0 h 184"/>
                <a:gd name="T2" fmla="*/ 1088 w 1088"/>
                <a:gd name="T3" fmla="*/ 0 h 184"/>
                <a:gd name="T4" fmla="*/ 544 w 1088"/>
                <a:gd name="T5" fmla="*/ 184 h 184"/>
                <a:gd name="T6" fmla="*/ 0 w 1088"/>
                <a:gd name="T7" fmla="*/ 0 h 184"/>
              </a:gdLst>
              <a:ahLst/>
              <a:cxnLst>
                <a:cxn ang="0">
                  <a:pos x="T0" y="T1"/>
                </a:cxn>
                <a:cxn ang="0">
                  <a:pos x="T2" y="T3"/>
                </a:cxn>
                <a:cxn ang="0">
                  <a:pos x="T4" y="T5"/>
                </a:cxn>
                <a:cxn ang="0">
                  <a:pos x="T6" y="T7"/>
                </a:cxn>
              </a:cxnLst>
              <a:rect l="0" t="0" r="r" b="b"/>
              <a:pathLst>
                <a:path w="1088" h="184">
                  <a:moveTo>
                    <a:pt x="1088" y="0"/>
                  </a:moveTo>
                  <a:lnTo>
                    <a:pt x="1088" y="0"/>
                  </a:lnTo>
                  <a:cubicBezTo>
                    <a:pt x="1088" y="102"/>
                    <a:pt x="845" y="184"/>
                    <a:pt x="544" y="184"/>
                  </a:cubicBezTo>
                  <a:cubicBezTo>
                    <a:pt x="244" y="184"/>
                    <a:pt x="0" y="102"/>
                    <a:pt x="0" y="0"/>
                  </a:cubicBezTo>
                </a:path>
              </a:pathLst>
            </a:custGeom>
            <a:noFill/>
            <a:ln w="9525" cap="rnd">
              <a:solidFill>
                <a:srgbClr val="FFFFFF"/>
              </a:solidFill>
              <a:prstDash val="solid"/>
              <a:round/>
            </a:ln>
          </p:spPr>
          <p:txBody>
            <a:bodyPr vert="horz" wrap="square" lIns="121708" tIns="60855" rIns="121708" bIns="60855" numCol="1" anchor="t" anchorCtr="0" compatLnSpc="1"/>
            <a:lstStyle/>
            <a:p>
              <a:endParaRPr lang="en-US" sz="32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文本框 71"/>
            <p:cNvSpPr txBox="1"/>
            <p:nvPr/>
          </p:nvSpPr>
          <p:spPr>
            <a:xfrm>
              <a:off x="9282316" y="4756021"/>
              <a:ext cx="1564104" cy="369172"/>
            </a:xfrm>
            <a:prstGeom prst="rect">
              <a:avLst/>
            </a:prstGeom>
            <a:noFill/>
          </p:spPr>
          <p:txBody>
            <a:bodyPr wrap="square" lIns="91281" tIns="45641" rIns="91281" bIns="45641"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筹备进度</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Text Placeholder 1"/>
            <p:cNvSpPr txBox="1"/>
            <p:nvPr/>
          </p:nvSpPr>
          <p:spPr>
            <a:xfrm>
              <a:off x="9201096" y="5259485"/>
              <a:ext cx="1877375" cy="534561"/>
            </a:xfrm>
            <a:prstGeom prst="rect">
              <a:avLst/>
            </a:prstGeom>
          </p:spPr>
          <p:txBody>
            <a:bodyPr vert="horz" lIns="0" tIns="45641" rIns="91281" bIns="45641"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6" name="组合 5"/>
          <p:cNvGrpSpPr/>
          <p:nvPr/>
        </p:nvGrpSpPr>
        <p:grpSpPr>
          <a:xfrm>
            <a:off x="327153" y="318911"/>
            <a:ext cx="529037" cy="529037"/>
            <a:chOff x="327153" y="318911"/>
            <a:chExt cx="529037" cy="529037"/>
          </a:xfrm>
        </p:grpSpPr>
        <p:sp>
          <p:nvSpPr>
            <p:cNvPr id="7" name="圆角矩形 6"/>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MH_Other_2"/>
            <p:cNvSpPr/>
            <p:nvPr>
              <p:custDataLst>
                <p:tags r:id="rId5"/>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文本框 8"/>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2590329" y="2031943"/>
            <a:ext cx="6907462" cy="3336319"/>
          </a:xfrm>
          <a:custGeom>
            <a:avLst/>
            <a:gdLst>
              <a:gd name="T0" fmla="*/ 1251 w 2784"/>
              <a:gd name="T1" fmla="*/ 1349 h 1349"/>
              <a:gd name="T2" fmla="*/ 1067 w 2784"/>
              <a:gd name="T3" fmla="*/ 1319 h 1349"/>
              <a:gd name="T4" fmla="*/ 844 w 2784"/>
              <a:gd name="T5" fmla="*/ 1167 h 1349"/>
              <a:gd name="T6" fmla="*/ 720 w 2784"/>
              <a:gd name="T7" fmla="*/ 882 h 1349"/>
              <a:gd name="T8" fmla="*/ 516 w 2784"/>
              <a:gd name="T9" fmla="*/ 580 h 1349"/>
              <a:gd name="T10" fmla="*/ 261 w 2784"/>
              <a:gd name="T11" fmla="*/ 643 h 1349"/>
              <a:gd name="T12" fmla="*/ 168 w 2784"/>
              <a:gd name="T13" fmla="*/ 1182 h 1349"/>
              <a:gd name="T14" fmla="*/ 45 w 2784"/>
              <a:gd name="T15" fmla="*/ 1215 h 1349"/>
              <a:gd name="T16" fmla="*/ 26 w 2784"/>
              <a:gd name="T17" fmla="*/ 818 h 1349"/>
              <a:gd name="T18" fmla="*/ 174 w 2784"/>
              <a:gd name="T19" fmla="*/ 549 h 1349"/>
              <a:gd name="T20" fmla="*/ 557 w 2784"/>
              <a:gd name="T21" fmla="*/ 459 h 1349"/>
              <a:gd name="T22" fmla="*/ 846 w 2784"/>
              <a:gd name="T23" fmla="*/ 862 h 1349"/>
              <a:gd name="T24" fmla="*/ 1108 w 2784"/>
              <a:gd name="T25" fmla="*/ 1198 h 1349"/>
              <a:gd name="T26" fmla="*/ 1557 w 2784"/>
              <a:gd name="T27" fmla="*/ 1107 h 1349"/>
              <a:gd name="T28" fmla="*/ 1644 w 2784"/>
              <a:gd name="T29" fmla="*/ 778 h 1349"/>
              <a:gd name="T30" fmla="*/ 1668 w 2784"/>
              <a:gd name="T31" fmla="*/ 354 h 1349"/>
              <a:gd name="T32" fmla="*/ 1929 w 2784"/>
              <a:gd name="T33" fmla="*/ 87 h 1349"/>
              <a:gd name="T34" fmla="*/ 2368 w 2784"/>
              <a:gd name="T35" fmla="*/ 30 h 1349"/>
              <a:gd name="T36" fmla="*/ 2784 w 2784"/>
              <a:gd name="T37" fmla="*/ 289 h 1349"/>
              <a:gd name="T38" fmla="*/ 2684 w 2784"/>
              <a:gd name="T39" fmla="*/ 368 h 1349"/>
              <a:gd name="T40" fmla="*/ 1987 w 2784"/>
              <a:gd name="T41" fmla="*/ 201 h 1349"/>
              <a:gd name="T42" fmla="*/ 1767 w 2784"/>
              <a:gd name="T43" fmla="*/ 745 h 1349"/>
              <a:gd name="T44" fmla="*/ 1768 w 2784"/>
              <a:gd name="T45" fmla="*/ 1004 h 1349"/>
              <a:gd name="T46" fmla="*/ 1645 w 2784"/>
              <a:gd name="T47" fmla="*/ 1200 h 1349"/>
              <a:gd name="T48" fmla="*/ 1375 w 2784"/>
              <a:gd name="T49" fmla="*/ 1336 h 1349"/>
              <a:gd name="T50" fmla="*/ 1251 w 2784"/>
              <a:gd name="T51" fmla="*/ 1349 h 1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84" h="1349">
                <a:moveTo>
                  <a:pt x="1251" y="1349"/>
                </a:moveTo>
                <a:cubicBezTo>
                  <a:pt x="1188" y="1349"/>
                  <a:pt x="1126" y="1339"/>
                  <a:pt x="1067" y="1319"/>
                </a:cubicBezTo>
                <a:cubicBezTo>
                  <a:pt x="978" y="1289"/>
                  <a:pt x="903" y="1238"/>
                  <a:pt x="844" y="1167"/>
                </a:cubicBezTo>
                <a:cubicBezTo>
                  <a:pt x="780" y="1091"/>
                  <a:pt x="738" y="995"/>
                  <a:pt x="720" y="882"/>
                </a:cubicBezTo>
                <a:cubicBezTo>
                  <a:pt x="695" y="726"/>
                  <a:pt x="620" y="616"/>
                  <a:pt x="516" y="580"/>
                </a:cubicBezTo>
                <a:cubicBezTo>
                  <a:pt x="430" y="550"/>
                  <a:pt x="335" y="574"/>
                  <a:pt x="261" y="643"/>
                </a:cubicBezTo>
                <a:cubicBezTo>
                  <a:pt x="140" y="755"/>
                  <a:pt x="107" y="952"/>
                  <a:pt x="168" y="1182"/>
                </a:cubicBezTo>
                <a:cubicBezTo>
                  <a:pt x="45" y="1215"/>
                  <a:pt x="45" y="1215"/>
                  <a:pt x="45" y="1215"/>
                </a:cubicBezTo>
                <a:cubicBezTo>
                  <a:pt x="6" y="1071"/>
                  <a:pt x="0" y="937"/>
                  <a:pt x="26" y="818"/>
                </a:cubicBezTo>
                <a:cubicBezTo>
                  <a:pt x="50" y="710"/>
                  <a:pt x="101" y="617"/>
                  <a:pt x="174" y="549"/>
                </a:cubicBezTo>
                <a:cubicBezTo>
                  <a:pt x="281" y="449"/>
                  <a:pt x="428" y="414"/>
                  <a:pt x="557" y="459"/>
                </a:cubicBezTo>
                <a:cubicBezTo>
                  <a:pt x="708" y="510"/>
                  <a:pt x="813" y="657"/>
                  <a:pt x="846" y="862"/>
                </a:cubicBezTo>
                <a:cubicBezTo>
                  <a:pt x="873" y="1030"/>
                  <a:pt x="967" y="1149"/>
                  <a:pt x="1108" y="1198"/>
                </a:cubicBezTo>
                <a:cubicBezTo>
                  <a:pt x="1260" y="1250"/>
                  <a:pt x="1445" y="1212"/>
                  <a:pt x="1557" y="1107"/>
                </a:cubicBezTo>
                <a:cubicBezTo>
                  <a:pt x="1621" y="1047"/>
                  <a:pt x="1688" y="942"/>
                  <a:pt x="1644" y="778"/>
                </a:cubicBezTo>
                <a:cubicBezTo>
                  <a:pt x="1603" y="625"/>
                  <a:pt x="1611" y="478"/>
                  <a:pt x="1668" y="354"/>
                </a:cubicBezTo>
                <a:cubicBezTo>
                  <a:pt x="1721" y="239"/>
                  <a:pt x="1811" y="147"/>
                  <a:pt x="1929" y="87"/>
                </a:cubicBezTo>
                <a:cubicBezTo>
                  <a:pt x="2061" y="20"/>
                  <a:pt x="2217" y="0"/>
                  <a:pt x="2368" y="30"/>
                </a:cubicBezTo>
                <a:cubicBezTo>
                  <a:pt x="2531" y="64"/>
                  <a:pt x="2675" y="153"/>
                  <a:pt x="2784" y="289"/>
                </a:cubicBezTo>
                <a:cubicBezTo>
                  <a:pt x="2684" y="368"/>
                  <a:pt x="2684" y="368"/>
                  <a:pt x="2684" y="368"/>
                </a:cubicBezTo>
                <a:cubicBezTo>
                  <a:pt x="2489" y="125"/>
                  <a:pt x="2186" y="100"/>
                  <a:pt x="1987" y="201"/>
                </a:cubicBezTo>
                <a:cubicBezTo>
                  <a:pt x="1785" y="303"/>
                  <a:pt x="1703" y="507"/>
                  <a:pt x="1767" y="745"/>
                </a:cubicBezTo>
                <a:cubicBezTo>
                  <a:pt x="1792" y="836"/>
                  <a:pt x="1792" y="923"/>
                  <a:pt x="1768" y="1004"/>
                </a:cubicBezTo>
                <a:cubicBezTo>
                  <a:pt x="1746" y="1078"/>
                  <a:pt x="1704" y="1144"/>
                  <a:pt x="1645" y="1200"/>
                </a:cubicBezTo>
                <a:cubicBezTo>
                  <a:pt x="1573" y="1268"/>
                  <a:pt x="1479" y="1315"/>
                  <a:pt x="1375" y="1336"/>
                </a:cubicBezTo>
                <a:cubicBezTo>
                  <a:pt x="1334" y="1345"/>
                  <a:pt x="1292" y="1349"/>
                  <a:pt x="1251" y="1349"/>
                </a:cubicBezTo>
                <a:close/>
              </a:path>
            </a:pathLst>
          </a:custGeom>
          <a:solidFill>
            <a:srgbClr val="B02434"/>
          </a:solidFill>
          <a:ln>
            <a:solidFill>
              <a:schemeClr val="tx1">
                <a:lumMod val="65000"/>
                <a:lumOff val="35000"/>
              </a:schemeClr>
            </a:solidFill>
          </a:ln>
        </p:spPr>
        <p:txBody>
          <a:bodyPr vert="horz" wrap="square" lIns="91281" tIns="45641" rIns="91281" bIns="45641" numCol="1" anchor="t" anchorCtr="0" compatLnSpc="1"/>
          <a:lstStyle/>
          <a:p>
            <a:endParaRPr 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2279742" y="4487701"/>
            <a:ext cx="1077619" cy="1072762"/>
            <a:chOff x="2279742" y="4572544"/>
            <a:chExt cx="1077619" cy="1072762"/>
          </a:xfrm>
        </p:grpSpPr>
        <p:sp>
          <p:nvSpPr>
            <p:cNvPr id="8" name="Oval 6"/>
            <p:cNvSpPr>
              <a:spLocks noChangeArrowheads="1"/>
            </p:cNvSpPr>
            <p:nvPr/>
          </p:nvSpPr>
          <p:spPr bwMode="auto">
            <a:xfrm>
              <a:off x="2279742" y="4572544"/>
              <a:ext cx="1077619" cy="1072762"/>
            </a:xfrm>
            <a:prstGeom prst="ellipse">
              <a:avLst/>
            </a:prstGeom>
            <a:solidFill>
              <a:srgbClr val="B02434"/>
            </a:solidFill>
            <a:ln>
              <a:noFill/>
            </a:ln>
            <a:effectLst>
              <a:outerShdw blurRad="63500" algn="ctr" rotWithShape="0">
                <a:prstClr val="black">
                  <a:alpha val="40000"/>
                </a:prstClr>
              </a:outerShdw>
            </a:effectLst>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 name="TextBox 3"/>
            <p:cNvSpPr txBox="1"/>
            <p:nvPr/>
          </p:nvSpPr>
          <p:spPr>
            <a:xfrm>
              <a:off x="2717560" y="4764071"/>
              <a:ext cx="298450" cy="307340"/>
            </a:xfrm>
            <a:prstGeom prst="rect">
              <a:avLst/>
            </a:prstGeom>
            <a:noFill/>
          </p:spPr>
          <p:txBody>
            <a:bodyPr wrap="none" lIns="0" tIns="0" rIns="0" bIns="0" rtlCol="0">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rPr>
                <a:t>01</a:t>
              </a:r>
              <a:endParaRPr lang="en-US" sz="20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0" name="Freeform 9"/>
            <p:cNvSpPr>
              <a:spLocks noEditPoints="1"/>
            </p:cNvSpPr>
            <p:nvPr/>
          </p:nvSpPr>
          <p:spPr bwMode="auto">
            <a:xfrm>
              <a:off x="2667330" y="5108926"/>
              <a:ext cx="302440" cy="314537"/>
            </a:xfrm>
            <a:custGeom>
              <a:avLst/>
              <a:gdLst>
                <a:gd name="T0" fmla="*/ 69 w 104"/>
                <a:gd name="T1" fmla="*/ 17 h 106"/>
                <a:gd name="T2" fmla="*/ 69 w 104"/>
                <a:gd name="T3" fmla="*/ 2 h 106"/>
                <a:gd name="T4" fmla="*/ 70 w 104"/>
                <a:gd name="T5" fmla="*/ 1 h 106"/>
                <a:gd name="T6" fmla="*/ 75 w 104"/>
                <a:gd name="T7" fmla="*/ 0 h 106"/>
                <a:gd name="T8" fmla="*/ 79 w 104"/>
                <a:gd name="T9" fmla="*/ 1 h 106"/>
                <a:gd name="T10" fmla="*/ 80 w 104"/>
                <a:gd name="T11" fmla="*/ 2 h 106"/>
                <a:gd name="T12" fmla="*/ 80 w 104"/>
                <a:gd name="T13" fmla="*/ 21 h 106"/>
                <a:gd name="T14" fmla="*/ 80 w 104"/>
                <a:gd name="T15" fmla="*/ 29 h 106"/>
                <a:gd name="T16" fmla="*/ 104 w 104"/>
                <a:gd name="T17" fmla="*/ 54 h 106"/>
                <a:gd name="T18" fmla="*/ 95 w 104"/>
                <a:gd name="T19" fmla="*/ 54 h 106"/>
                <a:gd name="T20" fmla="*/ 52 w 104"/>
                <a:gd name="T21" fmla="*/ 11 h 106"/>
                <a:gd name="T22" fmla="*/ 9 w 104"/>
                <a:gd name="T23" fmla="*/ 54 h 106"/>
                <a:gd name="T24" fmla="*/ 0 w 104"/>
                <a:gd name="T25" fmla="*/ 54 h 106"/>
                <a:gd name="T26" fmla="*/ 52 w 104"/>
                <a:gd name="T27" fmla="*/ 0 h 106"/>
                <a:gd name="T28" fmla="*/ 69 w 104"/>
                <a:gd name="T29" fmla="*/ 17 h 106"/>
                <a:gd name="T30" fmla="*/ 85 w 104"/>
                <a:gd name="T31" fmla="*/ 53 h 106"/>
                <a:gd name="T32" fmla="*/ 85 w 104"/>
                <a:gd name="T33" fmla="*/ 66 h 106"/>
                <a:gd name="T34" fmla="*/ 85 w 104"/>
                <a:gd name="T35" fmla="*/ 106 h 106"/>
                <a:gd name="T36" fmla="*/ 64 w 104"/>
                <a:gd name="T37" fmla="*/ 106 h 106"/>
                <a:gd name="T38" fmla="*/ 64 w 104"/>
                <a:gd name="T39" fmla="*/ 104 h 106"/>
                <a:gd name="T40" fmla="*/ 64 w 104"/>
                <a:gd name="T41" fmla="*/ 87 h 106"/>
                <a:gd name="T42" fmla="*/ 60 w 104"/>
                <a:gd name="T43" fmla="*/ 77 h 106"/>
                <a:gd name="T44" fmla="*/ 52 w 104"/>
                <a:gd name="T45" fmla="*/ 73 h 106"/>
                <a:gd name="T46" fmla="*/ 44 w 104"/>
                <a:gd name="T47" fmla="*/ 77 h 106"/>
                <a:gd name="T48" fmla="*/ 40 w 104"/>
                <a:gd name="T49" fmla="*/ 87 h 106"/>
                <a:gd name="T50" fmla="*/ 40 w 104"/>
                <a:gd name="T51" fmla="*/ 104 h 106"/>
                <a:gd name="T52" fmla="*/ 40 w 104"/>
                <a:gd name="T53" fmla="*/ 106 h 106"/>
                <a:gd name="T54" fmla="*/ 19 w 104"/>
                <a:gd name="T55" fmla="*/ 106 h 106"/>
                <a:gd name="T56" fmla="*/ 19 w 104"/>
                <a:gd name="T57" fmla="*/ 68 h 106"/>
                <a:gd name="T58" fmla="*/ 19 w 104"/>
                <a:gd name="T59" fmla="*/ 53 h 106"/>
                <a:gd name="T60" fmla="*/ 52 w 104"/>
                <a:gd name="T61" fmla="*/ 19 h 106"/>
                <a:gd name="T62" fmla="*/ 85 w 104"/>
                <a:gd name="T63" fmla="*/ 5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4" h="106">
                  <a:moveTo>
                    <a:pt x="69" y="17"/>
                  </a:moveTo>
                  <a:cubicBezTo>
                    <a:pt x="69" y="2"/>
                    <a:pt x="69" y="2"/>
                    <a:pt x="69" y="2"/>
                  </a:cubicBezTo>
                  <a:cubicBezTo>
                    <a:pt x="69" y="2"/>
                    <a:pt x="69" y="1"/>
                    <a:pt x="70" y="1"/>
                  </a:cubicBezTo>
                  <a:cubicBezTo>
                    <a:pt x="72" y="0"/>
                    <a:pt x="73" y="0"/>
                    <a:pt x="75" y="0"/>
                  </a:cubicBezTo>
                  <a:cubicBezTo>
                    <a:pt x="76" y="0"/>
                    <a:pt x="78" y="0"/>
                    <a:pt x="79" y="1"/>
                  </a:cubicBezTo>
                  <a:cubicBezTo>
                    <a:pt x="80" y="1"/>
                    <a:pt x="80" y="2"/>
                    <a:pt x="80" y="2"/>
                  </a:cubicBezTo>
                  <a:cubicBezTo>
                    <a:pt x="80" y="21"/>
                    <a:pt x="80" y="21"/>
                    <a:pt x="80" y="21"/>
                  </a:cubicBezTo>
                  <a:cubicBezTo>
                    <a:pt x="80" y="29"/>
                    <a:pt x="80" y="29"/>
                    <a:pt x="80" y="29"/>
                  </a:cubicBezTo>
                  <a:cubicBezTo>
                    <a:pt x="104" y="54"/>
                    <a:pt x="104" y="54"/>
                    <a:pt x="104" y="54"/>
                  </a:cubicBezTo>
                  <a:cubicBezTo>
                    <a:pt x="95" y="54"/>
                    <a:pt x="95" y="54"/>
                    <a:pt x="95" y="54"/>
                  </a:cubicBezTo>
                  <a:cubicBezTo>
                    <a:pt x="52" y="11"/>
                    <a:pt x="52" y="11"/>
                    <a:pt x="52" y="11"/>
                  </a:cubicBezTo>
                  <a:cubicBezTo>
                    <a:pt x="9" y="54"/>
                    <a:pt x="9" y="54"/>
                    <a:pt x="9" y="54"/>
                  </a:cubicBezTo>
                  <a:cubicBezTo>
                    <a:pt x="0" y="54"/>
                    <a:pt x="0" y="54"/>
                    <a:pt x="0" y="54"/>
                  </a:cubicBezTo>
                  <a:cubicBezTo>
                    <a:pt x="52" y="0"/>
                    <a:pt x="52" y="0"/>
                    <a:pt x="52" y="0"/>
                  </a:cubicBezTo>
                  <a:lnTo>
                    <a:pt x="69" y="17"/>
                  </a:lnTo>
                  <a:close/>
                  <a:moveTo>
                    <a:pt x="85" y="53"/>
                  </a:moveTo>
                  <a:cubicBezTo>
                    <a:pt x="85" y="66"/>
                    <a:pt x="85" y="66"/>
                    <a:pt x="85" y="66"/>
                  </a:cubicBezTo>
                  <a:cubicBezTo>
                    <a:pt x="85" y="106"/>
                    <a:pt x="85" y="106"/>
                    <a:pt x="85" y="106"/>
                  </a:cubicBezTo>
                  <a:cubicBezTo>
                    <a:pt x="64" y="106"/>
                    <a:pt x="64" y="106"/>
                    <a:pt x="64" y="106"/>
                  </a:cubicBezTo>
                  <a:cubicBezTo>
                    <a:pt x="64" y="105"/>
                    <a:pt x="64" y="105"/>
                    <a:pt x="64" y="104"/>
                  </a:cubicBezTo>
                  <a:cubicBezTo>
                    <a:pt x="64" y="87"/>
                    <a:pt x="64" y="87"/>
                    <a:pt x="64" y="87"/>
                  </a:cubicBezTo>
                  <a:cubicBezTo>
                    <a:pt x="64" y="83"/>
                    <a:pt x="63" y="80"/>
                    <a:pt x="60" y="77"/>
                  </a:cubicBezTo>
                  <a:cubicBezTo>
                    <a:pt x="58" y="74"/>
                    <a:pt x="55" y="73"/>
                    <a:pt x="52" y="73"/>
                  </a:cubicBezTo>
                  <a:cubicBezTo>
                    <a:pt x="49" y="73"/>
                    <a:pt x="46" y="74"/>
                    <a:pt x="44" y="77"/>
                  </a:cubicBezTo>
                  <a:cubicBezTo>
                    <a:pt x="41" y="80"/>
                    <a:pt x="40" y="83"/>
                    <a:pt x="40" y="87"/>
                  </a:cubicBezTo>
                  <a:cubicBezTo>
                    <a:pt x="40" y="104"/>
                    <a:pt x="40" y="104"/>
                    <a:pt x="40" y="104"/>
                  </a:cubicBezTo>
                  <a:cubicBezTo>
                    <a:pt x="40" y="105"/>
                    <a:pt x="40" y="105"/>
                    <a:pt x="40" y="106"/>
                  </a:cubicBezTo>
                  <a:cubicBezTo>
                    <a:pt x="19" y="106"/>
                    <a:pt x="19" y="106"/>
                    <a:pt x="19" y="106"/>
                  </a:cubicBezTo>
                  <a:cubicBezTo>
                    <a:pt x="19" y="68"/>
                    <a:pt x="19" y="68"/>
                    <a:pt x="19" y="68"/>
                  </a:cubicBezTo>
                  <a:cubicBezTo>
                    <a:pt x="19" y="53"/>
                    <a:pt x="19" y="53"/>
                    <a:pt x="19" y="53"/>
                  </a:cubicBezTo>
                  <a:cubicBezTo>
                    <a:pt x="52" y="19"/>
                    <a:pt x="52" y="19"/>
                    <a:pt x="52" y="19"/>
                  </a:cubicBezTo>
                  <a:lnTo>
                    <a:pt x="85" y="53"/>
                  </a:lnTo>
                  <a:close/>
                </a:path>
              </a:pathLst>
            </a:custGeom>
            <a:solidFill>
              <a:schemeClr val="bg1">
                <a:lumMod val="95000"/>
              </a:schemeClr>
            </a:solidFill>
            <a:ln>
              <a:noFill/>
            </a:ln>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961750" y="3562224"/>
            <a:ext cx="1077619" cy="1073806"/>
            <a:chOff x="3961750" y="3647067"/>
            <a:chExt cx="1077619" cy="1073806"/>
          </a:xfrm>
          <a:solidFill>
            <a:srgbClr val="B02434"/>
          </a:solidFill>
        </p:grpSpPr>
        <p:sp>
          <p:nvSpPr>
            <p:cNvPr id="12" name="Oval 7"/>
            <p:cNvSpPr>
              <a:spLocks noChangeArrowheads="1"/>
            </p:cNvSpPr>
            <p:nvPr/>
          </p:nvSpPr>
          <p:spPr bwMode="auto">
            <a:xfrm>
              <a:off x="3961750" y="3647067"/>
              <a:ext cx="1077619" cy="1073806"/>
            </a:xfrm>
            <a:prstGeom prst="ellipse">
              <a:avLst/>
            </a:prstGeom>
            <a:grpFill/>
            <a:ln>
              <a:noFill/>
            </a:ln>
            <a:effectLst>
              <a:outerShdw blurRad="63500" algn="ctr" rotWithShape="0">
                <a:prstClr val="black">
                  <a:alpha val="40000"/>
                </a:prstClr>
              </a:outerShdw>
            </a:effectLst>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3" name="Freeform 6"/>
            <p:cNvSpPr/>
            <p:nvPr/>
          </p:nvSpPr>
          <p:spPr bwMode="auto">
            <a:xfrm>
              <a:off x="4300475" y="4142421"/>
              <a:ext cx="400169" cy="381231"/>
            </a:xfrm>
            <a:custGeom>
              <a:avLst/>
              <a:gdLst>
                <a:gd name="T0" fmla="*/ 46 w 118"/>
                <a:gd name="T1" fmla="*/ 63 h 110"/>
                <a:gd name="T2" fmla="*/ 25 w 118"/>
                <a:gd name="T3" fmla="*/ 63 h 110"/>
                <a:gd name="T4" fmla="*/ 12 w 118"/>
                <a:gd name="T5" fmla="*/ 75 h 110"/>
                <a:gd name="T6" fmla="*/ 0 w 118"/>
                <a:gd name="T7" fmla="*/ 75 h 110"/>
                <a:gd name="T8" fmla="*/ 9 w 118"/>
                <a:gd name="T9" fmla="*/ 55 h 110"/>
                <a:gd name="T10" fmla="*/ 0 w 118"/>
                <a:gd name="T11" fmla="*/ 35 h 110"/>
                <a:gd name="T12" fmla="*/ 12 w 118"/>
                <a:gd name="T13" fmla="*/ 35 h 110"/>
                <a:gd name="T14" fmla="*/ 25 w 118"/>
                <a:gd name="T15" fmla="*/ 47 h 110"/>
                <a:gd name="T16" fmla="*/ 46 w 118"/>
                <a:gd name="T17" fmla="*/ 47 h 110"/>
                <a:gd name="T18" fmla="*/ 31 w 118"/>
                <a:gd name="T19" fmla="*/ 0 h 110"/>
                <a:gd name="T20" fmla="*/ 43 w 118"/>
                <a:gd name="T21" fmla="*/ 0 h 110"/>
                <a:gd name="T22" fmla="*/ 69 w 118"/>
                <a:gd name="T23" fmla="*/ 47 h 110"/>
                <a:gd name="T24" fmla="*/ 100 w 118"/>
                <a:gd name="T25" fmla="*/ 47 h 110"/>
                <a:gd name="T26" fmla="*/ 118 w 118"/>
                <a:gd name="T27" fmla="*/ 55 h 110"/>
                <a:gd name="T28" fmla="*/ 100 w 118"/>
                <a:gd name="T29" fmla="*/ 63 h 110"/>
                <a:gd name="T30" fmla="*/ 69 w 118"/>
                <a:gd name="T31" fmla="*/ 63 h 110"/>
                <a:gd name="T32" fmla="*/ 43 w 118"/>
                <a:gd name="T33" fmla="*/ 110 h 110"/>
                <a:gd name="T34" fmla="*/ 31 w 118"/>
                <a:gd name="T35" fmla="*/ 110 h 110"/>
                <a:gd name="T36" fmla="*/ 46 w 118"/>
                <a:gd name="T37" fmla="*/ 6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8" h="110">
                  <a:moveTo>
                    <a:pt x="46" y="63"/>
                  </a:moveTo>
                  <a:cubicBezTo>
                    <a:pt x="25" y="63"/>
                    <a:pt x="25" y="63"/>
                    <a:pt x="25" y="63"/>
                  </a:cubicBezTo>
                  <a:cubicBezTo>
                    <a:pt x="12" y="75"/>
                    <a:pt x="12" y="75"/>
                    <a:pt x="12" y="75"/>
                  </a:cubicBezTo>
                  <a:cubicBezTo>
                    <a:pt x="0" y="75"/>
                    <a:pt x="0" y="75"/>
                    <a:pt x="0" y="75"/>
                  </a:cubicBezTo>
                  <a:cubicBezTo>
                    <a:pt x="9" y="55"/>
                    <a:pt x="9" y="55"/>
                    <a:pt x="9" y="55"/>
                  </a:cubicBezTo>
                  <a:cubicBezTo>
                    <a:pt x="0" y="35"/>
                    <a:pt x="0" y="35"/>
                    <a:pt x="0" y="35"/>
                  </a:cubicBezTo>
                  <a:cubicBezTo>
                    <a:pt x="12" y="35"/>
                    <a:pt x="12" y="35"/>
                    <a:pt x="12" y="35"/>
                  </a:cubicBezTo>
                  <a:cubicBezTo>
                    <a:pt x="25" y="47"/>
                    <a:pt x="25" y="47"/>
                    <a:pt x="25" y="47"/>
                  </a:cubicBezTo>
                  <a:cubicBezTo>
                    <a:pt x="46" y="47"/>
                    <a:pt x="46" y="47"/>
                    <a:pt x="46" y="47"/>
                  </a:cubicBezTo>
                  <a:cubicBezTo>
                    <a:pt x="31" y="0"/>
                    <a:pt x="31" y="0"/>
                    <a:pt x="31" y="0"/>
                  </a:cubicBezTo>
                  <a:cubicBezTo>
                    <a:pt x="43" y="0"/>
                    <a:pt x="43" y="0"/>
                    <a:pt x="43" y="0"/>
                  </a:cubicBezTo>
                  <a:cubicBezTo>
                    <a:pt x="69" y="47"/>
                    <a:pt x="69" y="47"/>
                    <a:pt x="69" y="47"/>
                  </a:cubicBezTo>
                  <a:cubicBezTo>
                    <a:pt x="100" y="47"/>
                    <a:pt x="100" y="47"/>
                    <a:pt x="100" y="47"/>
                  </a:cubicBezTo>
                  <a:cubicBezTo>
                    <a:pt x="100" y="47"/>
                    <a:pt x="118" y="47"/>
                    <a:pt x="118" y="55"/>
                  </a:cubicBezTo>
                  <a:cubicBezTo>
                    <a:pt x="118" y="63"/>
                    <a:pt x="100" y="63"/>
                    <a:pt x="100" y="63"/>
                  </a:cubicBezTo>
                  <a:cubicBezTo>
                    <a:pt x="69" y="63"/>
                    <a:pt x="69" y="63"/>
                    <a:pt x="69" y="63"/>
                  </a:cubicBezTo>
                  <a:cubicBezTo>
                    <a:pt x="43" y="110"/>
                    <a:pt x="43" y="110"/>
                    <a:pt x="43" y="110"/>
                  </a:cubicBezTo>
                  <a:cubicBezTo>
                    <a:pt x="31" y="110"/>
                    <a:pt x="31" y="110"/>
                    <a:pt x="31" y="110"/>
                  </a:cubicBezTo>
                  <a:lnTo>
                    <a:pt x="46" y="63"/>
                  </a:lnTo>
                  <a:close/>
                </a:path>
              </a:pathLst>
            </a:custGeom>
            <a:solidFill>
              <a:schemeClr val="bg1"/>
            </a:solidFill>
            <a:ln>
              <a:noFill/>
            </a:ln>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 name="TextBox 7"/>
            <p:cNvSpPr txBox="1"/>
            <p:nvPr/>
          </p:nvSpPr>
          <p:spPr>
            <a:xfrm>
              <a:off x="4399569" y="3807179"/>
              <a:ext cx="298450" cy="307340"/>
            </a:xfrm>
            <a:prstGeom prst="rect">
              <a:avLst/>
            </a:prstGeom>
            <a:grpFill/>
          </p:spPr>
          <p:txBody>
            <a:bodyPr wrap="none" lIns="0" tIns="0" rIns="0" bIns="0" rtlCol="0">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rPr>
                <a:t>02</a:t>
              </a:r>
              <a:endParaRPr 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984776" y="4359220"/>
            <a:ext cx="1076569" cy="1072762"/>
            <a:chOff x="5984776" y="4444063"/>
            <a:chExt cx="1076569" cy="1072762"/>
          </a:xfrm>
        </p:grpSpPr>
        <p:sp>
          <p:nvSpPr>
            <p:cNvPr id="16" name="Oval 8"/>
            <p:cNvSpPr>
              <a:spLocks noChangeArrowheads="1"/>
            </p:cNvSpPr>
            <p:nvPr/>
          </p:nvSpPr>
          <p:spPr bwMode="auto">
            <a:xfrm>
              <a:off x="5984776" y="4444063"/>
              <a:ext cx="1076569" cy="1072762"/>
            </a:xfrm>
            <a:prstGeom prst="ellipse">
              <a:avLst/>
            </a:prstGeom>
            <a:solidFill>
              <a:srgbClr val="B02434"/>
            </a:solidFill>
            <a:ln>
              <a:noFill/>
            </a:ln>
            <a:effectLst>
              <a:outerShdw blurRad="63500" algn="ctr" rotWithShape="0">
                <a:prstClr val="black">
                  <a:alpha val="40000"/>
                </a:prstClr>
              </a:outerShdw>
            </a:effectLst>
          </p:spPr>
          <p:txBody>
            <a:bodyPr vert="horz" wrap="square" lIns="91281" tIns="45641" rIns="91281" bIns="45641" numCol="1" anchor="t" anchorCtr="0" compatLnSpc="1"/>
            <a:lstStyle/>
            <a:p>
              <a:endParaRPr 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Freeform 5"/>
            <p:cNvSpPr>
              <a:spLocks noEditPoints="1"/>
            </p:cNvSpPr>
            <p:nvPr/>
          </p:nvSpPr>
          <p:spPr bwMode="auto">
            <a:xfrm>
              <a:off x="6331765" y="4926546"/>
              <a:ext cx="382589" cy="384024"/>
            </a:xfrm>
            <a:custGeom>
              <a:avLst/>
              <a:gdLst>
                <a:gd name="T0" fmla="*/ 50 w 99"/>
                <a:gd name="T1" fmla="*/ 100 h 100"/>
                <a:gd name="T2" fmla="*/ 50 w 99"/>
                <a:gd name="T3" fmla="*/ 0 h 100"/>
                <a:gd name="T4" fmla="*/ 25 w 99"/>
                <a:gd name="T5" fmla="*/ 63 h 100"/>
                <a:gd name="T6" fmla="*/ 25 w 99"/>
                <a:gd name="T7" fmla="*/ 42 h 100"/>
                <a:gd name="T8" fmla="*/ 9 w 99"/>
                <a:gd name="T9" fmla="*/ 50 h 100"/>
                <a:gd name="T10" fmla="*/ 25 w 99"/>
                <a:gd name="T11" fmla="*/ 63 h 100"/>
                <a:gd name="T12" fmla="*/ 27 w 99"/>
                <a:gd name="T13" fmla="*/ 69 h 100"/>
                <a:gd name="T14" fmla="*/ 21 w 99"/>
                <a:gd name="T15" fmla="*/ 79 h 100"/>
                <a:gd name="T16" fmla="*/ 13 w 99"/>
                <a:gd name="T17" fmla="*/ 33 h 100"/>
                <a:gd name="T18" fmla="*/ 35 w 99"/>
                <a:gd name="T19" fmla="*/ 13 h 100"/>
                <a:gd name="T20" fmla="*/ 13 w 99"/>
                <a:gd name="T21" fmla="*/ 33 h 100"/>
                <a:gd name="T22" fmla="*/ 46 w 99"/>
                <a:gd name="T23" fmla="*/ 65 h 100"/>
                <a:gd name="T24" fmla="*/ 30 w 99"/>
                <a:gd name="T25" fmla="*/ 43 h 100"/>
                <a:gd name="T26" fmla="*/ 31 w 99"/>
                <a:gd name="T27" fmla="*/ 64 h 100"/>
                <a:gd name="T28" fmla="*/ 46 w 99"/>
                <a:gd name="T29" fmla="*/ 38 h 100"/>
                <a:gd name="T30" fmla="*/ 46 w 99"/>
                <a:gd name="T31" fmla="*/ 10 h 100"/>
                <a:gd name="T32" fmla="*/ 46 w 99"/>
                <a:gd name="T33" fmla="*/ 90 h 100"/>
                <a:gd name="T34" fmla="*/ 32 w 99"/>
                <a:gd name="T35" fmla="*/ 70 h 100"/>
                <a:gd name="T36" fmla="*/ 46 w 99"/>
                <a:gd name="T37" fmla="*/ 90 h 100"/>
                <a:gd name="T38" fmla="*/ 52 w 99"/>
                <a:gd name="T39" fmla="*/ 38 h 100"/>
                <a:gd name="T40" fmla="*/ 56 w 99"/>
                <a:gd name="T41" fmla="*/ 12 h 100"/>
                <a:gd name="T42" fmla="*/ 68 w 99"/>
                <a:gd name="T43" fmla="*/ 64 h 100"/>
                <a:gd name="T44" fmla="*/ 69 w 99"/>
                <a:gd name="T45" fmla="*/ 43 h 100"/>
                <a:gd name="T46" fmla="*/ 52 w 99"/>
                <a:gd name="T47" fmla="*/ 65 h 100"/>
                <a:gd name="T48" fmla="*/ 67 w 99"/>
                <a:gd name="T49" fmla="*/ 70 h 100"/>
                <a:gd name="T50" fmla="*/ 52 w 99"/>
                <a:gd name="T51" fmla="*/ 90 h 100"/>
                <a:gd name="T52" fmla="*/ 64 w 99"/>
                <a:gd name="T53" fmla="*/ 12 h 100"/>
                <a:gd name="T54" fmla="*/ 86 w 99"/>
                <a:gd name="T55" fmla="*/ 33 h 100"/>
                <a:gd name="T56" fmla="*/ 87 w 99"/>
                <a:gd name="T57" fmla="*/ 64 h 100"/>
                <a:gd name="T58" fmla="*/ 65 w 99"/>
                <a:gd name="T59" fmla="*/ 87 h 100"/>
                <a:gd name="T60" fmla="*/ 87 w 99"/>
                <a:gd name="T61" fmla="*/ 64 h 100"/>
                <a:gd name="T62" fmla="*/ 73 w 99"/>
                <a:gd name="T63" fmla="*/ 63 h 100"/>
                <a:gd name="T64" fmla="*/ 88 w 99"/>
                <a:gd name="T65" fmla="*/ 38 h 100"/>
                <a:gd name="T66" fmla="*/ 74 w 99"/>
                <a:gd name="T67" fmla="*/ 5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0">
                  <a:moveTo>
                    <a:pt x="99" y="50"/>
                  </a:moveTo>
                  <a:cubicBezTo>
                    <a:pt x="99" y="78"/>
                    <a:pt x="77" y="100"/>
                    <a:pt x="50" y="100"/>
                  </a:cubicBezTo>
                  <a:cubicBezTo>
                    <a:pt x="22" y="100"/>
                    <a:pt x="0" y="78"/>
                    <a:pt x="0" y="50"/>
                  </a:cubicBezTo>
                  <a:cubicBezTo>
                    <a:pt x="0" y="22"/>
                    <a:pt x="22" y="0"/>
                    <a:pt x="50" y="0"/>
                  </a:cubicBezTo>
                  <a:cubicBezTo>
                    <a:pt x="77" y="0"/>
                    <a:pt x="99" y="22"/>
                    <a:pt x="99" y="50"/>
                  </a:cubicBezTo>
                  <a:close/>
                  <a:moveTo>
                    <a:pt x="25" y="63"/>
                  </a:moveTo>
                  <a:cubicBezTo>
                    <a:pt x="25" y="59"/>
                    <a:pt x="25" y="55"/>
                    <a:pt x="25" y="50"/>
                  </a:cubicBezTo>
                  <a:cubicBezTo>
                    <a:pt x="25" y="47"/>
                    <a:pt x="25" y="45"/>
                    <a:pt x="25" y="42"/>
                  </a:cubicBezTo>
                  <a:cubicBezTo>
                    <a:pt x="18" y="41"/>
                    <a:pt x="14" y="40"/>
                    <a:pt x="11" y="38"/>
                  </a:cubicBezTo>
                  <a:cubicBezTo>
                    <a:pt x="9" y="42"/>
                    <a:pt x="9" y="46"/>
                    <a:pt x="9" y="50"/>
                  </a:cubicBezTo>
                  <a:cubicBezTo>
                    <a:pt x="9" y="52"/>
                    <a:pt x="9" y="54"/>
                    <a:pt x="9" y="56"/>
                  </a:cubicBezTo>
                  <a:cubicBezTo>
                    <a:pt x="11" y="58"/>
                    <a:pt x="16" y="61"/>
                    <a:pt x="25" y="63"/>
                  </a:cubicBezTo>
                  <a:close/>
                  <a:moveTo>
                    <a:pt x="34" y="87"/>
                  </a:moveTo>
                  <a:cubicBezTo>
                    <a:pt x="30" y="82"/>
                    <a:pt x="28" y="76"/>
                    <a:pt x="27" y="69"/>
                  </a:cubicBezTo>
                  <a:cubicBezTo>
                    <a:pt x="20" y="67"/>
                    <a:pt x="15" y="66"/>
                    <a:pt x="11" y="64"/>
                  </a:cubicBezTo>
                  <a:cubicBezTo>
                    <a:pt x="13" y="69"/>
                    <a:pt x="16" y="74"/>
                    <a:pt x="21" y="79"/>
                  </a:cubicBezTo>
                  <a:cubicBezTo>
                    <a:pt x="25" y="83"/>
                    <a:pt x="29" y="85"/>
                    <a:pt x="34" y="87"/>
                  </a:cubicBezTo>
                  <a:close/>
                  <a:moveTo>
                    <a:pt x="13" y="33"/>
                  </a:moveTo>
                  <a:cubicBezTo>
                    <a:pt x="14" y="34"/>
                    <a:pt x="17" y="34"/>
                    <a:pt x="26" y="37"/>
                  </a:cubicBezTo>
                  <a:cubicBezTo>
                    <a:pt x="27" y="27"/>
                    <a:pt x="30" y="19"/>
                    <a:pt x="35" y="13"/>
                  </a:cubicBezTo>
                  <a:cubicBezTo>
                    <a:pt x="30" y="15"/>
                    <a:pt x="25" y="17"/>
                    <a:pt x="21" y="22"/>
                  </a:cubicBezTo>
                  <a:cubicBezTo>
                    <a:pt x="17" y="25"/>
                    <a:pt x="15" y="29"/>
                    <a:pt x="13" y="33"/>
                  </a:cubicBezTo>
                  <a:close/>
                  <a:moveTo>
                    <a:pt x="31" y="64"/>
                  </a:moveTo>
                  <a:cubicBezTo>
                    <a:pt x="36" y="65"/>
                    <a:pt x="41" y="65"/>
                    <a:pt x="46" y="65"/>
                  </a:cubicBezTo>
                  <a:cubicBezTo>
                    <a:pt x="46" y="44"/>
                    <a:pt x="46" y="44"/>
                    <a:pt x="46" y="44"/>
                  </a:cubicBezTo>
                  <a:cubicBezTo>
                    <a:pt x="41" y="43"/>
                    <a:pt x="35" y="43"/>
                    <a:pt x="30" y="43"/>
                  </a:cubicBezTo>
                  <a:cubicBezTo>
                    <a:pt x="30" y="45"/>
                    <a:pt x="30" y="48"/>
                    <a:pt x="30" y="50"/>
                  </a:cubicBezTo>
                  <a:cubicBezTo>
                    <a:pt x="30" y="55"/>
                    <a:pt x="30" y="60"/>
                    <a:pt x="31" y="64"/>
                  </a:cubicBezTo>
                  <a:close/>
                  <a:moveTo>
                    <a:pt x="31" y="37"/>
                  </a:moveTo>
                  <a:cubicBezTo>
                    <a:pt x="36" y="38"/>
                    <a:pt x="41" y="38"/>
                    <a:pt x="46" y="38"/>
                  </a:cubicBezTo>
                  <a:cubicBezTo>
                    <a:pt x="46" y="10"/>
                    <a:pt x="46" y="10"/>
                    <a:pt x="46" y="10"/>
                  </a:cubicBezTo>
                  <a:cubicBezTo>
                    <a:pt x="46" y="10"/>
                    <a:pt x="46" y="10"/>
                    <a:pt x="46" y="10"/>
                  </a:cubicBezTo>
                  <a:cubicBezTo>
                    <a:pt x="39" y="13"/>
                    <a:pt x="33" y="23"/>
                    <a:pt x="31" y="37"/>
                  </a:cubicBezTo>
                  <a:close/>
                  <a:moveTo>
                    <a:pt x="46" y="90"/>
                  </a:moveTo>
                  <a:cubicBezTo>
                    <a:pt x="46" y="71"/>
                    <a:pt x="46" y="71"/>
                    <a:pt x="46" y="71"/>
                  </a:cubicBezTo>
                  <a:cubicBezTo>
                    <a:pt x="42" y="71"/>
                    <a:pt x="37" y="70"/>
                    <a:pt x="32" y="70"/>
                  </a:cubicBezTo>
                  <a:cubicBezTo>
                    <a:pt x="33" y="74"/>
                    <a:pt x="35" y="77"/>
                    <a:pt x="36" y="80"/>
                  </a:cubicBezTo>
                  <a:cubicBezTo>
                    <a:pt x="39" y="86"/>
                    <a:pt x="42" y="90"/>
                    <a:pt x="46" y="90"/>
                  </a:cubicBezTo>
                  <a:close/>
                  <a:moveTo>
                    <a:pt x="52" y="10"/>
                  </a:moveTo>
                  <a:cubicBezTo>
                    <a:pt x="52" y="38"/>
                    <a:pt x="52" y="38"/>
                    <a:pt x="52" y="38"/>
                  </a:cubicBezTo>
                  <a:cubicBezTo>
                    <a:pt x="58" y="38"/>
                    <a:pt x="63" y="38"/>
                    <a:pt x="68" y="37"/>
                  </a:cubicBezTo>
                  <a:cubicBezTo>
                    <a:pt x="66" y="26"/>
                    <a:pt x="62" y="17"/>
                    <a:pt x="56" y="12"/>
                  </a:cubicBezTo>
                  <a:cubicBezTo>
                    <a:pt x="55" y="11"/>
                    <a:pt x="53" y="10"/>
                    <a:pt x="52" y="10"/>
                  </a:cubicBezTo>
                  <a:close/>
                  <a:moveTo>
                    <a:pt x="68" y="64"/>
                  </a:moveTo>
                  <a:cubicBezTo>
                    <a:pt x="69" y="60"/>
                    <a:pt x="69" y="55"/>
                    <a:pt x="69" y="50"/>
                  </a:cubicBezTo>
                  <a:cubicBezTo>
                    <a:pt x="69" y="48"/>
                    <a:pt x="69" y="45"/>
                    <a:pt x="69" y="43"/>
                  </a:cubicBezTo>
                  <a:cubicBezTo>
                    <a:pt x="63" y="43"/>
                    <a:pt x="58" y="43"/>
                    <a:pt x="52" y="44"/>
                  </a:cubicBezTo>
                  <a:cubicBezTo>
                    <a:pt x="52" y="65"/>
                    <a:pt x="52" y="65"/>
                    <a:pt x="52" y="65"/>
                  </a:cubicBezTo>
                  <a:cubicBezTo>
                    <a:pt x="58" y="65"/>
                    <a:pt x="63" y="65"/>
                    <a:pt x="68" y="64"/>
                  </a:cubicBezTo>
                  <a:close/>
                  <a:moveTo>
                    <a:pt x="67" y="70"/>
                  </a:moveTo>
                  <a:cubicBezTo>
                    <a:pt x="62" y="70"/>
                    <a:pt x="57" y="71"/>
                    <a:pt x="52" y="71"/>
                  </a:cubicBezTo>
                  <a:cubicBezTo>
                    <a:pt x="52" y="90"/>
                    <a:pt x="52" y="90"/>
                    <a:pt x="52" y="90"/>
                  </a:cubicBezTo>
                  <a:cubicBezTo>
                    <a:pt x="60" y="90"/>
                    <a:pt x="65" y="77"/>
                    <a:pt x="67" y="70"/>
                  </a:cubicBezTo>
                  <a:close/>
                  <a:moveTo>
                    <a:pt x="64" y="12"/>
                  </a:moveTo>
                  <a:cubicBezTo>
                    <a:pt x="69" y="18"/>
                    <a:pt x="72" y="27"/>
                    <a:pt x="73" y="37"/>
                  </a:cubicBezTo>
                  <a:cubicBezTo>
                    <a:pt x="81" y="35"/>
                    <a:pt x="85" y="34"/>
                    <a:pt x="86" y="33"/>
                  </a:cubicBezTo>
                  <a:cubicBezTo>
                    <a:pt x="82" y="23"/>
                    <a:pt x="74" y="16"/>
                    <a:pt x="64" y="12"/>
                  </a:cubicBezTo>
                  <a:close/>
                  <a:moveTo>
                    <a:pt x="87" y="64"/>
                  </a:moveTo>
                  <a:cubicBezTo>
                    <a:pt x="83" y="66"/>
                    <a:pt x="78" y="68"/>
                    <a:pt x="72" y="69"/>
                  </a:cubicBezTo>
                  <a:cubicBezTo>
                    <a:pt x="71" y="76"/>
                    <a:pt x="69" y="82"/>
                    <a:pt x="65" y="87"/>
                  </a:cubicBezTo>
                  <a:cubicBezTo>
                    <a:pt x="70" y="85"/>
                    <a:pt x="74" y="83"/>
                    <a:pt x="78" y="79"/>
                  </a:cubicBezTo>
                  <a:cubicBezTo>
                    <a:pt x="82" y="75"/>
                    <a:pt x="85" y="70"/>
                    <a:pt x="87" y="64"/>
                  </a:cubicBezTo>
                  <a:close/>
                  <a:moveTo>
                    <a:pt x="74" y="50"/>
                  </a:moveTo>
                  <a:cubicBezTo>
                    <a:pt x="74" y="55"/>
                    <a:pt x="74" y="59"/>
                    <a:pt x="73" y="63"/>
                  </a:cubicBezTo>
                  <a:cubicBezTo>
                    <a:pt x="89" y="60"/>
                    <a:pt x="90" y="57"/>
                    <a:pt x="90" y="50"/>
                  </a:cubicBezTo>
                  <a:cubicBezTo>
                    <a:pt x="90" y="46"/>
                    <a:pt x="89" y="42"/>
                    <a:pt x="88" y="38"/>
                  </a:cubicBezTo>
                  <a:cubicBezTo>
                    <a:pt x="85" y="40"/>
                    <a:pt x="80" y="41"/>
                    <a:pt x="74" y="42"/>
                  </a:cubicBezTo>
                  <a:cubicBezTo>
                    <a:pt x="74" y="45"/>
                    <a:pt x="74" y="47"/>
                    <a:pt x="74" y="50"/>
                  </a:cubicBezTo>
                  <a:close/>
                </a:path>
              </a:pathLst>
            </a:custGeom>
            <a:solidFill>
              <a:srgbClr val="F1F2F2"/>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0"/>
            <p:cNvSpPr txBox="1"/>
            <p:nvPr/>
          </p:nvSpPr>
          <p:spPr>
            <a:xfrm>
              <a:off x="6330851" y="4571698"/>
              <a:ext cx="389890" cy="307340"/>
            </a:xfrm>
            <a:prstGeom prst="rect">
              <a:avLst/>
            </a:prstGeom>
            <a:noFill/>
          </p:spPr>
          <p:txBody>
            <a:bodyPr wrap="square" lIns="0" tIns="0" rIns="0" bIns="0" rtlCol="0">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rPr>
                <a:t>03</a:t>
              </a:r>
              <a:endParaRPr 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523062" y="2151024"/>
            <a:ext cx="1076569" cy="1072762"/>
            <a:chOff x="6523062" y="2235867"/>
            <a:chExt cx="1076569" cy="1072762"/>
          </a:xfrm>
          <a:solidFill>
            <a:srgbClr val="B02434"/>
          </a:solidFill>
        </p:grpSpPr>
        <p:sp>
          <p:nvSpPr>
            <p:cNvPr id="20" name="Oval 9"/>
            <p:cNvSpPr>
              <a:spLocks noChangeArrowheads="1"/>
            </p:cNvSpPr>
            <p:nvPr/>
          </p:nvSpPr>
          <p:spPr bwMode="auto">
            <a:xfrm>
              <a:off x="6523062" y="2235867"/>
              <a:ext cx="1076569" cy="1072762"/>
            </a:xfrm>
            <a:prstGeom prst="ellipse">
              <a:avLst/>
            </a:prstGeom>
            <a:grpFill/>
            <a:ln>
              <a:noFill/>
            </a:ln>
            <a:effectLst>
              <a:outerShdw blurRad="63500" algn="ctr" rotWithShape="0">
                <a:prstClr val="black">
                  <a:alpha val="40000"/>
                </a:prstClr>
              </a:outerShdw>
            </a:effectLst>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1" name="Freeform 8"/>
            <p:cNvSpPr>
              <a:spLocks noEditPoints="1"/>
            </p:cNvSpPr>
            <p:nvPr/>
          </p:nvSpPr>
          <p:spPr bwMode="auto">
            <a:xfrm>
              <a:off x="6935492" y="2724671"/>
              <a:ext cx="251706" cy="410711"/>
            </a:xfrm>
            <a:custGeom>
              <a:avLst/>
              <a:gdLst>
                <a:gd name="T0" fmla="*/ 56 w 56"/>
                <a:gd name="T1" fmla="*/ 28 h 90"/>
                <a:gd name="T2" fmla="*/ 28 w 56"/>
                <a:gd name="T3" fmla="*/ 90 h 90"/>
                <a:gd name="T4" fmla="*/ 0 w 56"/>
                <a:gd name="T5" fmla="*/ 28 h 90"/>
                <a:gd name="T6" fmla="*/ 28 w 56"/>
                <a:gd name="T7" fmla="*/ 0 h 90"/>
                <a:gd name="T8" fmla="*/ 56 w 56"/>
                <a:gd name="T9" fmla="*/ 28 h 90"/>
                <a:gd name="T10" fmla="*/ 43 w 56"/>
                <a:gd name="T11" fmla="*/ 29 h 90"/>
                <a:gd name="T12" fmla="*/ 28 w 56"/>
                <a:gd name="T13" fmla="*/ 13 h 90"/>
                <a:gd name="T14" fmla="*/ 13 w 56"/>
                <a:gd name="T15" fmla="*/ 29 h 90"/>
                <a:gd name="T16" fmla="*/ 28 w 56"/>
                <a:gd name="T17" fmla="*/ 44 h 90"/>
                <a:gd name="T18" fmla="*/ 43 w 56"/>
                <a:gd name="T19" fmla="*/ 2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90">
                  <a:moveTo>
                    <a:pt x="56" y="28"/>
                  </a:moveTo>
                  <a:cubicBezTo>
                    <a:pt x="56" y="55"/>
                    <a:pt x="28" y="90"/>
                    <a:pt x="28" y="90"/>
                  </a:cubicBezTo>
                  <a:cubicBezTo>
                    <a:pt x="28" y="90"/>
                    <a:pt x="0" y="55"/>
                    <a:pt x="0" y="28"/>
                  </a:cubicBezTo>
                  <a:cubicBezTo>
                    <a:pt x="0" y="13"/>
                    <a:pt x="13" y="0"/>
                    <a:pt x="28" y="0"/>
                  </a:cubicBezTo>
                  <a:cubicBezTo>
                    <a:pt x="44" y="0"/>
                    <a:pt x="56" y="13"/>
                    <a:pt x="56" y="28"/>
                  </a:cubicBezTo>
                  <a:close/>
                  <a:moveTo>
                    <a:pt x="43" y="29"/>
                  </a:moveTo>
                  <a:cubicBezTo>
                    <a:pt x="43" y="20"/>
                    <a:pt x="36" y="13"/>
                    <a:pt x="28" y="13"/>
                  </a:cubicBezTo>
                  <a:cubicBezTo>
                    <a:pt x="20" y="13"/>
                    <a:pt x="13" y="20"/>
                    <a:pt x="13" y="29"/>
                  </a:cubicBezTo>
                  <a:cubicBezTo>
                    <a:pt x="13" y="37"/>
                    <a:pt x="20" y="44"/>
                    <a:pt x="28" y="44"/>
                  </a:cubicBezTo>
                  <a:cubicBezTo>
                    <a:pt x="36" y="44"/>
                    <a:pt x="43" y="37"/>
                    <a:pt x="43" y="29"/>
                  </a:cubicBezTo>
                  <a:close/>
                </a:path>
              </a:pathLst>
            </a:custGeom>
            <a:solidFill>
              <a:schemeClr val="bg1"/>
            </a:solidFill>
            <a:ln>
              <a:noFill/>
            </a:ln>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2" name="TextBox 13"/>
            <p:cNvSpPr txBox="1"/>
            <p:nvPr/>
          </p:nvSpPr>
          <p:spPr>
            <a:xfrm>
              <a:off x="6960355" y="2382889"/>
              <a:ext cx="298450" cy="307340"/>
            </a:xfrm>
            <a:prstGeom prst="rect">
              <a:avLst/>
            </a:prstGeom>
            <a:grpFill/>
          </p:spPr>
          <p:txBody>
            <a:bodyPr wrap="none" lIns="0" tIns="0" rIns="0" bIns="0" rtlCol="0">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rPr>
                <a:t>04</a:t>
              </a:r>
              <a:endParaRPr 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834642" y="2274282"/>
            <a:ext cx="1077619" cy="1073806"/>
            <a:chOff x="8834642" y="2359125"/>
            <a:chExt cx="1077619" cy="1073806"/>
          </a:xfrm>
        </p:grpSpPr>
        <p:sp>
          <p:nvSpPr>
            <p:cNvPr id="24" name="Oval 10"/>
            <p:cNvSpPr>
              <a:spLocks noChangeArrowheads="1"/>
            </p:cNvSpPr>
            <p:nvPr/>
          </p:nvSpPr>
          <p:spPr bwMode="auto">
            <a:xfrm>
              <a:off x="8834642" y="2359125"/>
              <a:ext cx="1077619" cy="1073806"/>
            </a:xfrm>
            <a:prstGeom prst="ellipse">
              <a:avLst/>
            </a:prstGeom>
            <a:solidFill>
              <a:srgbClr val="B02434"/>
            </a:solidFill>
            <a:ln>
              <a:noFill/>
            </a:ln>
            <a:effectLst>
              <a:outerShdw blurRad="63500" algn="ctr" rotWithShape="0">
                <a:prstClr val="black">
                  <a:alpha val="40000"/>
                </a:prstClr>
              </a:outerShdw>
            </a:effectLst>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5" name="Freeform 7"/>
            <p:cNvSpPr>
              <a:spLocks noEditPoints="1"/>
            </p:cNvSpPr>
            <p:nvPr/>
          </p:nvSpPr>
          <p:spPr bwMode="auto">
            <a:xfrm>
              <a:off x="9194510" y="2902680"/>
              <a:ext cx="357884" cy="368698"/>
            </a:xfrm>
            <a:custGeom>
              <a:avLst/>
              <a:gdLst>
                <a:gd name="T0" fmla="*/ 109 w 109"/>
                <a:gd name="T1" fmla="*/ 54 h 110"/>
                <a:gd name="T2" fmla="*/ 56 w 109"/>
                <a:gd name="T3" fmla="*/ 109 h 110"/>
                <a:gd name="T4" fmla="*/ 1 w 109"/>
                <a:gd name="T5" fmla="*/ 56 h 110"/>
                <a:gd name="T6" fmla="*/ 54 w 109"/>
                <a:gd name="T7" fmla="*/ 1 h 110"/>
                <a:gd name="T8" fmla="*/ 109 w 109"/>
                <a:gd name="T9" fmla="*/ 54 h 110"/>
                <a:gd name="T10" fmla="*/ 22 w 109"/>
                <a:gd name="T11" fmla="*/ 55 h 110"/>
                <a:gd name="T12" fmla="*/ 25 w 109"/>
                <a:gd name="T13" fmla="*/ 41 h 110"/>
                <a:gd name="T14" fmla="*/ 13 w 109"/>
                <a:gd name="T15" fmla="*/ 33 h 110"/>
                <a:gd name="T16" fmla="*/ 8 w 109"/>
                <a:gd name="T17" fmla="*/ 56 h 110"/>
                <a:gd name="T18" fmla="*/ 13 w 109"/>
                <a:gd name="T19" fmla="*/ 77 h 110"/>
                <a:gd name="T20" fmla="*/ 25 w 109"/>
                <a:gd name="T21" fmla="*/ 69 h 110"/>
                <a:gd name="T22" fmla="*/ 22 w 109"/>
                <a:gd name="T23" fmla="*/ 55 h 110"/>
                <a:gd name="T24" fmla="*/ 81 w 109"/>
                <a:gd name="T25" fmla="*/ 55 h 110"/>
                <a:gd name="T26" fmla="*/ 55 w 109"/>
                <a:gd name="T27" fmla="*/ 29 h 110"/>
                <a:gd name="T28" fmla="*/ 29 w 109"/>
                <a:gd name="T29" fmla="*/ 55 h 110"/>
                <a:gd name="T30" fmla="*/ 55 w 109"/>
                <a:gd name="T31" fmla="*/ 81 h 110"/>
                <a:gd name="T32" fmla="*/ 81 w 109"/>
                <a:gd name="T33" fmla="*/ 55 h 110"/>
                <a:gd name="T34" fmla="*/ 33 w 109"/>
                <a:gd name="T35" fmla="*/ 13 h 110"/>
                <a:gd name="T36" fmla="*/ 40 w 109"/>
                <a:gd name="T37" fmla="*/ 25 h 110"/>
                <a:gd name="T38" fmla="*/ 55 w 109"/>
                <a:gd name="T39" fmla="*/ 22 h 110"/>
                <a:gd name="T40" fmla="*/ 69 w 109"/>
                <a:gd name="T41" fmla="*/ 25 h 110"/>
                <a:gd name="T42" fmla="*/ 77 w 109"/>
                <a:gd name="T43" fmla="*/ 13 h 110"/>
                <a:gd name="T44" fmla="*/ 54 w 109"/>
                <a:gd name="T45" fmla="*/ 8 h 110"/>
                <a:gd name="T46" fmla="*/ 33 w 109"/>
                <a:gd name="T47" fmla="*/ 13 h 110"/>
                <a:gd name="T48" fmla="*/ 77 w 109"/>
                <a:gd name="T49" fmla="*/ 97 h 110"/>
                <a:gd name="T50" fmla="*/ 69 w 109"/>
                <a:gd name="T51" fmla="*/ 85 h 110"/>
                <a:gd name="T52" fmla="*/ 55 w 109"/>
                <a:gd name="T53" fmla="*/ 88 h 110"/>
                <a:gd name="T54" fmla="*/ 40 w 109"/>
                <a:gd name="T55" fmla="*/ 85 h 110"/>
                <a:gd name="T56" fmla="*/ 33 w 109"/>
                <a:gd name="T57" fmla="*/ 97 h 110"/>
                <a:gd name="T58" fmla="*/ 55 w 109"/>
                <a:gd name="T59" fmla="*/ 102 h 110"/>
                <a:gd name="T60" fmla="*/ 77 w 109"/>
                <a:gd name="T61" fmla="*/ 97 h 110"/>
                <a:gd name="T62" fmla="*/ 97 w 109"/>
                <a:gd name="T63" fmla="*/ 77 h 110"/>
                <a:gd name="T64" fmla="*/ 102 w 109"/>
                <a:gd name="T65" fmla="*/ 54 h 110"/>
                <a:gd name="T66" fmla="*/ 97 w 109"/>
                <a:gd name="T67" fmla="*/ 33 h 110"/>
                <a:gd name="T68" fmla="*/ 84 w 109"/>
                <a:gd name="T69" fmla="*/ 41 h 110"/>
                <a:gd name="T70" fmla="*/ 88 w 109"/>
                <a:gd name="T71" fmla="*/ 55 h 110"/>
                <a:gd name="T72" fmla="*/ 84 w 109"/>
                <a:gd name="T73" fmla="*/ 69 h 110"/>
                <a:gd name="T74" fmla="*/ 97 w 109"/>
                <a:gd name="T75" fmla="*/ 77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10">
                  <a:moveTo>
                    <a:pt x="109" y="54"/>
                  </a:moveTo>
                  <a:cubicBezTo>
                    <a:pt x="109" y="84"/>
                    <a:pt x="85" y="109"/>
                    <a:pt x="56" y="109"/>
                  </a:cubicBezTo>
                  <a:cubicBezTo>
                    <a:pt x="26" y="110"/>
                    <a:pt x="1" y="86"/>
                    <a:pt x="1" y="56"/>
                  </a:cubicBezTo>
                  <a:cubicBezTo>
                    <a:pt x="0" y="26"/>
                    <a:pt x="24" y="1"/>
                    <a:pt x="54" y="1"/>
                  </a:cubicBezTo>
                  <a:cubicBezTo>
                    <a:pt x="84" y="0"/>
                    <a:pt x="109" y="24"/>
                    <a:pt x="109" y="54"/>
                  </a:cubicBezTo>
                  <a:close/>
                  <a:moveTo>
                    <a:pt x="22" y="55"/>
                  </a:moveTo>
                  <a:cubicBezTo>
                    <a:pt x="22" y="50"/>
                    <a:pt x="23" y="45"/>
                    <a:pt x="25" y="41"/>
                  </a:cubicBezTo>
                  <a:cubicBezTo>
                    <a:pt x="13" y="33"/>
                    <a:pt x="13" y="33"/>
                    <a:pt x="13" y="33"/>
                  </a:cubicBezTo>
                  <a:cubicBezTo>
                    <a:pt x="10" y="40"/>
                    <a:pt x="8" y="47"/>
                    <a:pt x="8" y="56"/>
                  </a:cubicBezTo>
                  <a:cubicBezTo>
                    <a:pt x="8" y="63"/>
                    <a:pt x="10" y="71"/>
                    <a:pt x="13" y="77"/>
                  </a:cubicBezTo>
                  <a:cubicBezTo>
                    <a:pt x="25" y="69"/>
                    <a:pt x="25" y="69"/>
                    <a:pt x="25" y="69"/>
                  </a:cubicBezTo>
                  <a:cubicBezTo>
                    <a:pt x="23" y="65"/>
                    <a:pt x="22" y="60"/>
                    <a:pt x="22" y="55"/>
                  </a:cubicBezTo>
                  <a:close/>
                  <a:moveTo>
                    <a:pt x="81" y="55"/>
                  </a:moveTo>
                  <a:cubicBezTo>
                    <a:pt x="81" y="41"/>
                    <a:pt x="69" y="29"/>
                    <a:pt x="55" y="29"/>
                  </a:cubicBezTo>
                  <a:cubicBezTo>
                    <a:pt x="41" y="29"/>
                    <a:pt x="29" y="41"/>
                    <a:pt x="29" y="55"/>
                  </a:cubicBezTo>
                  <a:cubicBezTo>
                    <a:pt x="29" y="69"/>
                    <a:pt x="41" y="81"/>
                    <a:pt x="55" y="81"/>
                  </a:cubicBezTo>
                  <a:cubicBezTo>
                    <a:pt x="69" y="81"/>
                    <a:pt x="81" y="69"/>
                    <a:pt x="81" y="55"/>
                  </a:cubicBezTo>
                  <a:close/>
                  <a:moveTo>
                    <a:pt x="33" y="13"/>
                  </a:moveTo>
                  <a:cubicBezTo>
                    <a:pt x="40" y="25"/>
                    <a:pt x="40" y="25"/>
                    <a:pt x="40" y="25"/>
                  </a:cubicBezTo>
                  <a:cubicBezTo>
                    <a:pt x="45" y="23"/>
                    <a:pt x="50" y="22"/>
                    <a:pt x="55" y="22"/>
                  </a:cubicBezTo>
                  <a:cubicBezTo>
                    <a:pt x="60" y="22"/>
                    <a:pt x="65" y="23"/>
                    <a:pt x="69" y="25"/>
                  </a:cubicBezTo>
                  <a:cubicBezTo>
                    <a:pt x="77" y="13"/>
                    <a:pt x="77" y="13"/>
                    <a:pt x="77" y="13"/>
                  </a:cubicBezTo>
                  <a:cubicBezTo>
                    <a:pt x="70" y="10"/>
                    <a:pt x="62" y="8"/>
                    <a:pt x="54" y="8"/>
                  </a:cubicBezTo>
                  <a:cubicBezTo>
                    <a:pt x="47" y="8"/>
                    <a:pt x="39" y="10"/>
                    <a:pt x="33" y="13"/>
                  </a:cubicBezTo>
                  <a:close/>
                  <a:moveTo>
                    <a:pt x="77" y="97"/>
                  </a:moveTo>
                  <a:cubicBezTo>
                    <a:pt x="69" y="85"/>
                    <a:pt x="69" y="85"/>
                    <a:pt x="69" y="85"/>
                  </a:cubicBezTo>
                  <a:cubicBezTo>
                    <a:pt x="65" y="87"/>
                    <a:pt x="60" y="88"/>
                    <a:pt x="55" y="88"/>
                  </a:cubicBezTo>
                  <a:cubicBezTo>
                    <a:pt x="50" y="88"/>
                    <a:pt x="45" y="87"/>
                    <a:pt x="40" y="85"/>
                  </a:cubicBezTo>
                  <a:cubicBezTo>
                    <a:pt x="33" y="97"/>
                    <a:pt x="33" y="97"/>
                    <a:pt x="33" y="97"/>
                  </a:cubicBezTo>
                  <a:cubicBezTo>
                    <a:pt x="40" y="100"/>
                    <a:pt x="47" y="102"/>
                    <a:pt x="55" y="102"/>
                  </a:cubicBezTo>
                  <a:cubicBezTo>
                    <a:pt x="63" y="102"/>
                    <a:pt x="70" y="100"/>
                    <a:pt x="77" y="97"/>
                  </a:cubicBezTo>
                  <a:close/>
                  <a:moveTo>
                    <a:pt x="97" y="77"/>
                  </a:moveTo>
                  <a:cubicBezTo>
                    <a:pt x="100" y="70"/>
                    <a:pt x="102" y="63"/>
                    <a:pt x="102" y="54"/>
                  </a:cubicBezTo>
                  <a:cubicBezTo>
                    <a:pt x="102" y="47"/>
                    <a:pt x="100" y="40"/>
                    <a:pt x="97" y="33"/>
                  </a:cubicBezTo>
                  <a:cubicBezTo>
                    <a:pt x="84" y="41"/>
                    <a:pt x="84" y="41"/>
                    <a:pt x="84" y="41"/>
                  </a:cubicBezTo>
                  <a:cubicBezTo>
                    <a:pt x="86" y="45"/>
                    <a:pt x="88" y="50"/>
                    <a:pt x="88" y="55"/>
                  </a:cubicBezTo>
                  <a:cubicBezTo>
                    <a:pt x="88" y="60"/>
                    <a:pt x="86" y="65"/>
                    <a:pt x="84" y="69"/>
                  </a:cubicBezTo>
                  <a:lnTo>
                    <a:pt x="97" y="77"/>
                  </a:lnTo>
                  <a:close/>
                </a:path>
              </a:pathLst>
            </a:custGeom>
            <a:solidFill>
              <a:schemeClr val="bg1">
                <a:lumMod val="95000"/>
              </a:schemeClr>
            </a:solidFill>
            <a:ln>
              <a:noFill/>
            </a:ln>
          </p:spPr>
          <p:txBody>
            <a:bodyPr vert="horz" wrap="square" lIns="91281" tIns="45641" rIns="91281" bIns="45641" numCol="1" anchor="t" anchorCtr="0" compatLnSpc="1"/>
            <a:lstStyle/>
            <a:p>
              <a:endParaRPr lang="en-US" sz="240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26" name="TextBox 16"/>
            <p:cNvSpPr txBox="1"/>
            <p:nvPr/>
          </p:nvSpPr>
          <p:spPr>
            <a:xfrm>
              <a:off x="9272462" y="2536084"/>
              <a:ext cx="298450" cy="307340"/>
            </a:xfrm>
            <a:prstGeom prst="rect">
              <a:avLst/>
            </a:prstGeom>
            <a:noFill/>
          </p:spPr>
          <p:txBody>
            <a:bodyPr wrap="none" lIns="0" tIns="0" rIns="0" bIns="0" rtlCol="0">
              <a:spAutoFit/>
            </a:bodyPr>
            <a:lstStyle/>
            <a:p>
              <a:r>
                <a:rPr lang="en-US" sz="2000" dirty="0">
                  <a:solidFill>
                    <a:schemeClr val="bg1">
                      <a:lumMod val="95000"/>
                    </a:schemeClr>
                  </a:solidFill>
                  <a:latin typeface="微软雅黑" panose="020B0503020204020204" pitchFamily="34" charset="-122"/>
                  <a:ea typeface="微软雅黑" panose="020B0503020204020204" pitchFamily="34" charset="-122"/>
                </a:rPr>
                <a:t>05</a:t>
              </a:r>
              <a:endParaRPr lang="en-US" sz="200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4580" y="5592604"/>
            <a:ext cx="2828941" cy="793543"/>
            <a:chOff x="440810" y="2103150"/>
            <a:chExt cx="2828941" cy="793543"/>
          </a:xfrm>
        </p:grpSpPr>
        <p:sp>
          <p:nvSpPr>
            <p:cNvPr id="28" name="TextBox 55"/>
            <p:cNvSpPr txBox="1"/>
            <p:nvPr/>
          </p:nvSpPr>
          <p:spPr>
            <a:xfrm>
              <a:off x="440810" y="2346148"/>
              <a:ext cx="2828941" cy="550545"/>
            </a:xfrm>
            <a:prstGeom prst="rect">
              <a:avLst/>
            </a:prstGeom>
            <a:noFill/>
          </p:spPr>
          <p:txBody>
            <a:bodyPr wrap="square" lIns="219397" tIns="109699" rIns="219397" bIns="109699" rtlCol="0">
              <a:spAutoFit/>
            </a:bodyPr>
            <a:lstStyle/>
            <a:p>
              <a:pPr algn="r">
                <a:lnSpc>
                  <a:spcPct val="120000"/>
                </a:lnSpc>
              </a:pPr>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2018.10.10</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2063534" y="2103150"/>
              <a:ext cx="1097280" cy="368300"/>
            </a:xfrm>
            <a:prstGeom prst="rect">
              <a:avLst/>
            </a:prstGeom>
            <a:noFill/>
          </p:spPr>
          <p:txBody>
            <a:bodyPr wrap="none" rtlCol="0">
              <a:spAutoFit/>
            </a:bodyPr>
            <a:lstStyle/>
            <a:p>
              <a:pPr algn="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活动时间</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935493" y="5140393"/>
            <a:ext cx="2840104" cy="1134055"/>
            <a:chOff x="8908722" y="2096000"/>
            <a:chExt cx="2840104" cy="1134055"/>
          </a:xfrm>
        </p:grpSpPr>
        <p:sp>
          <p:nvSpPr>
            <p:cNvPr id="31" name="TextBox 55"/>
            <p:cNvSpPr txBox="1"/>
            <p:nvPr/>
          </p:nvSpPr>
          <p:spPr>
            <a:xfrm>
              <a:off x="8908722" y="2348040"/>
              <a:ext cx="2840104" cy="882015"/>
            </a:xfrm>
            <a:prstGeom prst="rect">
              <a:avLst/>
            </a:prstGeom>
            <a:noFill/>
          </p:spPr>
          <p:txBody>
            <a:bodyPr wrap="square" lIns="219397" tIns="109699" rIns="219397" bIns="109699"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2" name="文本框 31"/>
            <p:cNvSpPr txBox="1"/>
            <p:nvPr/>
          </p:nvSpPr>
          <p:spPr>
            <a:xfrm>
              <a:off x="9081571" y="2096000"/>
              <a:ext cx="1097280" cy="368300"/>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参与人员</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772009" y="2046092"/>
            <a:ext cx="2828941" cy="1125013"/>
            <a:chOff x="440810" y="2103150"/>
            <a:chExt cx="2828941" cy="1125013"/>
          </a:xfrm>
        </p:grpSpPr>
        <p:sp>
          <p:nvSpPr>
            <p:cNvPr id="34" name="TextBox 55"/>
            <p:cNvSpPr txBox="1"/>
            <p:nvPr/>
          </p:nvSpPr>
          <p:spPr>
            <a:xfrm>
              <a:off x="440810" y="2346148"/>
              <a:ext cx="2828941" cy="882015"/>
            </a:xfrm>
            <a:prstGeom prst="rect">
              <a:avLst/>
            </a:prstGeom>
            <a:noFill/>
          </p:spPr>
          <p:txBody>
            <a:bodyPr wrap="square" lIns="219397" tIns="109699" rIns="219397" bIns="109699" rtlCol="0">
              <a:spAutoFit/>
            </a:bodyPr>
            <a:lstStyle/>
            <a:p>
              <a:pPr algn="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5" name="文本框 34"/>
            <p:cNvSpPr txBox="1"/>
            <p:nvPr/>
          </p:nvSpPr>
          <p:spPr>
            <a:xfrm>
              <a:off x="2063534" y="2103150"/>
              <a:ext cx="1097280" cy="368300"/>
            </a:xfrm>
            <a:prstGeom prst="rect">
              <a:avLst/>
            </a:prstGeom>
            <a:noFill/>
          </p:spPr>
          <p:txBody>
            <a:bodyPr wrap="none" rtlCol="0">
              <a:spAutoFit/>
            </a:bodyPr>
            <a:lstStyle/>
            <a:p>
              <a:pPr algn="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活动地点</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430473" y="1050025"/>
            <a:ext cx="2828941" cy="1125013"/>
            <a:chOff x="440810" y="2103150"/>
            <a:chExt cx="2828941" cy="1125013"/>
          </a:xfrm>
        </p:grpSpPr>
        <p:sp>
          <p:nvSpPr>
            <p:cNvPr id="37" name="TextBox 55"/>
            <p:cNvSpPr txBox="1"/>
            <p:nvPr/>
          </p:nvSpPr>
          <p:spPr>
            <a:xfrm>
              <a:off x="440810" y="2346148"/>
              <a:ext cx="2828941" cy="882015"/>
            </a:xfrm>
            <a:prstGeom prst="rect">
              <a:avLst/>
            </a:prstGeom>
            <a:noFill/>
          </p:spPr>
          <p:txBody>
            <a:bodyPr wrap="square" lIns="219397" tIns="109699" rIns="219397" bIns="109699" rtlCol="0">
              <a:spAutoFit/>
            </a:bodyPr>
            <a:lstStyle/>
            <a:p>
              <a:pPr algn="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8" name="文本框 37"/>
            <p:cNvSpPr txBox="1"/>
            <p:nvPr/>
          </p:nvSpPr>
          <p:spPr>
            <a:xfrm>
              <a:off x="2063534" y="2103150"/>
              <a:ext cx="1097280" cy="368300"/>
            </a:xfrm>
            <a:prstGeom prst="rect">
              <a:avLst/>
            </a:prstGeom>
            <a:noFill/>
          </p:spPr>
          <p:txBody>
            <a:bodyPr wrap="none" rtlCol="0">
              <a:spAutoFit/>
            </a:bodyPr>
            <a:lstStyle/>
            <a:p>
              <a:pPr algn="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活动赞助</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886898" y="3529938"/>
            <a:ext cx="2840104" cy="1134055"/>
            <a:chOff x="8908722" y="2096000"/>
            <a:chExt cx="2840104" cy="1134055"/>
          </a:xfrm>
        </p:grpSpPr>
        <p:sp>
          <p:nvSpPr>
            <p:cNvPr id="40" name="TextBox 55"/>
            <p:cNvSpPr txBox="1"/>
            <p:nvPr/>
          </p:nvSpPr>
          <p:spPr>
            <a:xfrm>
              <a:off x="8908722" y="2348040"/>
              <a:ext cx="2840104" cy="882015"/>
            </a:xfrm>
            <a:prstGeom prst="rect">
              <a:avLst/>
            </a:prstGeom>
            <a:noFill/>
          </p:spPr>
          <p:txBody>
            <a:bodyPr wrap="square" lIns="219397" tIns="109699" rIns="219397" bIns="109699"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1" name="文本框 40"/>
            <p:cNvSpPr txBox="1"/>
            <p:nvPr/>
          </p:nvSpPr>
          <p:spPr>
            <a:xfrm>
              <a:off x="9081571" y="2096000"/>
              <a:ext cx="1097280" cy="368300"/>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媒体支持</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27153" y="318911"/>
            <a:ext cx="529037" cy="529037"/>
            <a:chOff x="327153" y="318911"/>
            <a:chExt cx="529037" cy="529037"/>
          </a:xfrm>
        </p:grpSpPr>
        <p:sp>
          <p:nvSpPr>
            <p:cNvPr id="43" name="圆角矩形 42"/>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5" name="文本框 44"/>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113155" y="478155"/>
            <a:ext cx="9966325" cy="5901690"/>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351706"/>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
        <p:nvSpPr>
          <p:cNvPr id="36" name="任意多边形 35"/>
          <p:cNvSpPr>
            <a:spLocks noChangeArrowheads="1"/>
          </p:cNvSpPr>
          <p:nvPr/>
        </p:nvSpPr>
        <p:spPr bwMode="auto">
          <a:xfrm>
            <a:off x="1229995" y="1159510"/>
            <a:ext cx="3510280" cy="3239770"/>
          </a:xfrm>
          <a:custGeom>
            <a:avLst/>
            <a:gdLst>
              <a:gd name="connsiteX0" fmla="*/ 0 w 7431942"/>
              <a:gd name="connsiteY0" fmla="*/ 0 h 6858001"/>
              <a:gd name="connsiteX1" fmla="*/ 7431942 w 7431942"/>
              <a:gd name="connsiteY1" fmla="*/ 0 h 6858001"/>
              <a:gd name="connsiteX2" fmla="*/ 347853 w 7431942"/>
              <a:gd name="connsiteY2" fmla="*/ 6858001 h 6858001"/>
              <a:gd name="connsiteX3" fmla="*/ 0 w 743194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431942" h="6858001">
                <a:moveTo>
                  <a:pt x="0" y="0"/>
                </a:moveTo>
                <a:lnTo>
                  <a:pt x="7431942" y="0"/>
                </a:lnTo>
                <a:lnTo>
                  <a:pt x="347853" y="6858001"/>
                </a:lnTo>
                <a:lnTo>
                  <a:pt x="0" y="6858001"/>
                </a:lnTo>
                <a:close/>
              </a:path>
            </a:pathLst>
          </a:custGeom>
          <a:blipFill dpi="0" rotWithShape="1">
            <a:blip r:embed="rId1"/>
            <a:srcRect/>
            <a:stretch>
              <a:fillRect l="-61643" t="-31974" r="-34600" b="-9822"/>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Rectangle 6"/>
          <p:cNvSpPr>
            <a:spLocks noChangeArrowheads="1"/>
          </p:cNvSpPr>
          <p:nvPr/>
        </p:nvSpPr>
        <p:spPr bwMode="auto">
          <a:xfrm>
            <a:off x="-233831" y="-461603"/>
            <a:ext cx="12732546" cy="765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233831" y="-461603"/>
            <a:ext cx="12732546" cy="7656354"/>
          </a:xfrm>
          <a:custGeom>
            <a:avLst/>
            <a:gdLst>
              <a:gd name="T0" fmla="*/ 2724 w 2724"/>
              <a:gd name="T1" fmla="*/ 1638 h 1638"/>
              <a:gd name="T2" fmla="*/ 0 w 2724"/>
              <a:gd name="T3" fmla="*/ 1638 h 1638"/>
              <a:gd name="T4" fmla="*/ 1692 w 2724"/>
              <a:gd name="T5" fmla="*/ 0 h 1638"/>
              <a:gd name="T6" fmla="*/ 2724 w 2724"/>
              <a:gd name="T7" fmla="*/ 0 h 1638"/>
              <a:gd name="T8" fmla="*/ 2724 w 2724"/>
              <a:gd name="T9" fmla="*/ 1638 h 1638"/>
            </a:gdLst>
            <a:ahLst/>
            <a:cxnLst>
              <a:cxn ang="0">
                <a:pos x="T0" y="T1"/>
              </a:cxn>
              <a:cxn ang="0">
                <a:pos x="T2" y="T3"/>
              </a:cxn>
              <a:cxn ang="0">
                <a:pos x="T4" y="T5"/>
              </a:cxn>
              <a:cxn ang="0">
                <a:pos x="T6" y="T7"/>
              </a:cxn>
              <a:cxn ang="0">
                <a:pos x="T8" y="T9"/>
              </a:cxn>
            </a:cxnLst>
            <a:rect l="0" t="0" r="r" b="b"/>
            <a:pathLst>
              <a:path w="2724" h="1638">
                <a:moveTo>
                  <a:pt x="2724" y="1638"/>
                </a:moveTo>
                <a:lnTo>
                  <a:pt x="0" y="1638"/>
                </a:lnTo>
                <a:lnTo>
                  <a:pt x="1692" y="0"/>
                </a:lnTo>
                <a:lnTo>
                  <a:pt x="2724" y="0"/>
                </a:lnTo>
                <a:lnTo>
                  <a:pt x="2724" y="16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2393316" y="-1256219"/>
            <a:ext cx="14892031" cy="9638219"/>
          </a:xfrm>
          <a:custGeom>
            <a:avLst/>
            <a:gdLst>
              <a:gd name="T0" fmla="*/ 462 w 3186"/>
              <a:gd name="T1" fmla="*/ 841 h 2062"/>
              <a:gd name="T2" fmla="*/ 0 w 3186"/>
              <a:gd name="T3" fmla="*/ 1256 h 2062"/>
              <a:gd name="T4" fmla="*/ 251 w 3186"/>
              <a:gd name="T5" fmla="*/ 1924 h 2062"/>
              <a:gd name="T6" fmla="*/ 720 w 3186"/>
              <a:gd name="T7" fmla="*/ 2062 h 2062"/>
              <a:gd name="T8" fmla="*/ 937 w 3186"/>
              <a:gd name="T9" fmla="*/ 1808 h 2062"/>
              <a:gd name="T10" fmla="*/ 462 w 3186"/>
              <a:gd name="T11" fmla="*/ 1808 h 2062"/>
              <a:gd name="T12" fmla="*/ 462 w 3186"/>
              <a:gd name="T13" fmla="*/ 841 h 2062"/>
              <a:gd name="T14" fmla="*/ 3084 w 3186"/>
              <a:gd name="T15" fmla="*/ 0 h 2062"/>
              <a:gd name="T16" fmla="*/ 1404 w 3186"/>
              <a:gd name="T17" fmla="*/ 0 h 2062"/>
              <a:gd name="T18" fmla="*/ 1214 w 3186"/>
              <a:gd name="T19" fmla="*/ 170 h 2062"/>
              <a:gd name="T20" fmla="*/ 2154 w 3186"/>
              <a:gd name="T21" fmla="*/ 170 h 2062"/>
              <a:gd name="T22" fmla="*/ 3186 w 3186"/>
              <a:gd name="T23" fmla="*/ 170 h 2062"/>
              <a:gd name="T24" fmla="*/ 3186 w 3186"/>
              <a:gd name="T25" fmla="*/ 1083 h 2062"/>
              <a:gd name="T26" fmla="*/ 3186 w 3186"/>
              <a:gd name="T27" fmla="*/ 99 h 2062"/>
              <a:gd name="T28" fmla="*/ 3084 w 3186"/>
              <a:gd name="T29" fmla="*/ 0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6" h="2062">
                <a:moveTo>
                  <a:pt x="462" y="841"/>
                </a:moveTo>
                <a:lnTo>
                  <a:pt x="0" y="1256"/>
                </a:lnTo>
                <a:lnTo>
                  <a:pt x="251" y="1924"/>
                </a:lnTo>
                <a:lnTo>
                  <a:pt x="720" y="2062"/>
                </a:lnTo>
                <a:lnTo>
                  <a:pt x="937" y="1808"/>
                </a:lnTo>
                <a:lnTo>
                  <a:pt x="462" y="1808"/>
                </a:lnTo>
                <a:lnTo>
                  <a:pt x="462" y="841"/>
                </a:lnTo>
                <a:moveTo>
                  <a:pt x="3084" y="0"/>
                </a:moveTo>
                <a:lnTo>
                  <a:pt x="1404" y="0"/>
                </a:lnTo>
                <a:lnTo>
                  <a:pt x="1214" y="170"/>
                </a:lnTo>
                <a:lnTo>
                  <a:pt x="2154" y="170"/>
                </a:lnTo>
                <a:lnTo>
                  <a:pt x="3186" y="170"/>
                </a:lnTo>
                <a:lnTo>
                  <a:pt x="3186" y="1083"/>
                </a:lnTo>
                <a:lnTo>
                  <a:pt x="3186" y="99"/>
                </a:lnTo>
                <a:lnTo>
                  <a:pt x="30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233831" y="-461603"/>
            <a:ext cx="7908762" cy="7656354"/>
          </a:xfrm>
          <a:custGeom>
            <a:avLst/>
            <a:gdLst>
              <a:gd name="T0" fmla="*/ 1692 w 1692"/>
              <a:gd name="T1" fmla="*/ 0 h 1638"/>
              <a:gd name="T2" fmla="*/ 752 w 1692"/>
              <a:gd name="T3" fmla="*/ 0 h 1638"/>
              <a:gd name="T4" fmla="*/ 0 w 1692"/>
              <a:gd name="T5" fmla="*/ 671 h 1638"/>
              <a:gd name="T6" fmla="*/ 0 w 1692"/>
              <a:gd name="T7" fmla="*/ 1638 h 1638"/>
              <a:gd name="T8" fmla="*/ 475 w 1692"/>
              <a:gd name="T9" fmla="*/ 1638 h 1638"/>
              <a:gd name="T10" fmla="*/ 0 w 1692"/>
              <a:gd name="T11" fmla="*/ 1638 h 1638"/>
              <a:gd name="T12" fmla="*/ 1692 w 1692"/>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1692" h="1638">
                <a:moveTo>
                  <a:pt x="1692" y="0"/>
                </a:moveTo>
                <a:lnTo>
                  <a:pt x="752" y="0"/>
                </a:lnTo>
                <a:lnTo>
                  <a:pt x="0" y="671"/>
                </a:lnTo>
                <a:lnTo>
                  <a:pt x="0" y="1638"/>
                </a:lnTo>
                <a:lnTo>
                  <a:pt x="475" y="1638"/>
                </a:lnTo>
                <a:lnTo>
                  <a:pt x="0" y="1638"/>
                </a:lnTo>
                <a:lnTo>
                  <a:pt x="1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233831" y="-461603"/>
            <a:ext cx="12732546" cy="7656354"/>
          </a:xfrm>
          <a:custGeom>
            <a:avLst/>
            <a:gdLst>
              <a:gd name="T0" fmla="*/ 2724 w 2724"/>
              <a:gd name="T1" fmla="*/ 0 h 1638"/>
              <a:gd name="T2" fmla="*/ 1692 w 2724"/>
              <a:gd name="T3" fmla="*/ 0 h 1638"/>
              <a:gd name="T4" fmla="*/ 0 w 2724"/>
              <a:gd name="T5" fmla="*/ 1638 h 1638"/>
              <a:gd name="T6" fmla="*/ 475 w 2724"/>
              <a:gd name="T7" fmla="*/ 1638 h 1638"/>
              <a:gd name="T8" fmla="*/ 1843 w 2724"/>
              <a:gd name="T9" fmla="*/ 43 h 1638"/>
              <a:gd name="T10" fmla="*/ 2724 w 2724"/>
              <a:gd name="T11" fmla="*/ 913 h 1638"/>
              <a:gd name="T12" fmla="*/ 2724 w 2724"/>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2724" h="1638">
                <a:moveTo>
                  <a:pt x="2724" y="0"/>
                </a:moveTo>
                <a:lnTo>
                  <a:pt x="1692" y="0"/>
                </a:lnTo>
                <a:lnTo>
                  <a:pt x="0" y="1638"/>
                </a:lnTo>
                <a:lnTo>
                  <a:pt x="475" y="1638"/>
                </a:lnTo>
                <a:lnTo>
                  <a:pt x="1843" y="43"/>
                </a:lnTo>
                <a:lnTo>
                  <a:pt x="2724" y="913"/>
                </a:lnTo>
                <a:lnTo>
                  <a:pt x="27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6161776" y="4866493"/>
            <a:ext cx="186968" cy="154250"/>
          </a:xfrm>
          <a:custGeom>
            <a:avLst/>
            <a:gdLst>
              <a:gd name="T0" fmla="*/ 2 w 17"/>
              <a:gd name="T1" fmla="*/ 13 h 14"/>
              <a:gd name="T2" fmla="*/ 16 w 17"/>
              <a:gd name="T3" fmla="*/ 3 h 14"/>
              <a:gd name="T4" fmla="*/ 16 w 17"/>
              <a:gd name="T5" fmla="*/ 1 h 14"/>
              <a:gd name="T6" fmla="*/ 14 w 17"/>
              <a:gd name="T7" fmla="*/ 1 h 14"/>
              <a:gd name="T8" fmla="*/ 0 w 17"/>
              <a:gd name="T9" fmla="*/ 11 h 14"/>
              <a:gd name="T10" fmla="*/ 0 w 17"/>
              <a:gd name="T11" fmla="*/ 13 h 14"/>
              <a:gd name="T12" fmla="*/ 2 w 17"/>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2" y="13"/>
                </a:moveTo>
                <a:cubicBezTo>
                  <a:pt x="16" y="3"/>
                  <a:pt x="16" y="3"/>
                  <a:pt x="16" y="3"/>
                </a:cubicBezTo>
                <a:cubicBezTo>
                  <a:pt x="17" y="3"/>
                  <a:pt x="17" y="2"/>
                  <a:pt x="16" y="1"/>
                </a:cubicBezTo>
                <a:cubicBezTo>
                  <a:pt x="16" y="0"/>
                  <a:pt x="15" y="0"/>
                  <a:pt x="14" y="1"/>
                </a:cubicBezTo>
                <a:cubicBezTo>
                  <a:pt x="0" y="11"/>
                  <a:pt x="0" y="11"/>
                  <a:pt x="0" y="11"/>
                </a:cubicBezTo>
                <a:cubicBezTo>
                  <a:pt x="0" y="11"/>
                  <a:pt x="0" y="12"/>
                  <a:pt x="0" y="13"/>
                </a:cubicBezTo>
                <a:cubicBezTo>
                  <a:pt x="0" y="14"/>
                  <a:pt x="1" y="14"/>
                  <a:pt x="2" y="13"/>
                </a:cubicBezTo>
              </a:path>
            </a:pathLst>
          </a:custGeom>
          <a:solidFill>
            <a:srgbClr val="F5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文本框 39"/>
          <p:cNvSpPr txBox="1"/>
          <p:nvPr/>
        </p:nvSpPr>
        <p:spPr>
          <a:xfrm>
            <a:off x="7019223" y="4218214"/>
            <a:ext cx="4297680" cy="922020"/>
          </a:xfrm>
          <a:prstGeom prst="rect">
            <a:avLst/>
          </a:prstGeom>
          <a:noFill/>
        </p:spPr>
        <p:txBody>
          <a:bodyPr wrap="none" rtlCol="0">
            <a:spAutoFit/>
          </a:bodyPr>
          <a:lstStyle/>
          <a:p>
            <a:pPr algn="ctr"/>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任意多边形: 形状 6"/>
          <p:cNvSpPr/>
          <p:nvPr/>
        </p:nvSpPr>
        <p:spPr>
          <a:xfrm>
            <a:off x="8079105" y="1737995"/>
            <a:ext cx="3237865" cy="2480310"/>
          </a:xfrm>
          <a:custGeom>
            <a:avLst/>
            <a:gdLst>
              <a:gd name="connsiteX0" fmla="*/ 0 w 688975"/>
              <a:gd name="connsiteY0" fmla="*/ 0 h 964751"/>
              <a:gd name="connsiteX1" fmla="*/ 688975 w 688975"/>
              <a:gd name="connsiteY1" fmla="*/ 0 h 964751"/>
              <a:gd name="connsiteX2" fmla="*/ 688975 w 688975"/>
              <a:gd name="connsiteY2" fmla="*/ 964751 h 964751"/>
              <a:gd name="connsiteX3" fmla="*/ 344487 w 688975"/>
              <a:gd name="connsiteY3" fmla="*/ 863100 h 964751"/>
              <a:gd name="connsiteX4" fmla="*/ 0 w 688975"/>
              <a:gd name="connsiteY4" fmla="*/ 964751 h 964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975" h="964751">
                <a:moveTo>
                  <a:pt x="0" y="0"/>
                </a:moveTo>
                <a:lnTo>
                  <a:pt x="688975" y="0"/>
                </a:lnTo>
                <a:lnTo>
                  <a:pt x="688975" y="964751"/>
                </a:lnTo>
                <a:lnTo>
                  <a:pt x="344487" y="863100"/>
                </a:lnTo>
                <a:lnTo>
                  <a:pt x="0" y="96475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p:nvPr/>
        </p:nvGrpSpPr>
        <p:grpSpPr>
          <a:xfrm>
            <a:off x="6215381" y="1136019"/>
            <a:ext cx="5279209" cy="5434482"/>
            <a:chOff x="6506962" y="705229"/>
            <a:chExt cx="5279209" cy="5459086"/>
          </a:xfrm>
        </p:grpSpPr>
        <p:sp>
          <p:nvSpPr>
            <p:cNvPr id="7" name="Freeform 5"/>
            <p:cNvSpPr/>
            <p:nvPr/>
          </p:nvSpPr>
          <p:spPr bwMode="auto">
            <a:xfrm>
              <a:off x="6506962" y="705229"/>
              <a:ext cx="5279209" cy="5459086"/>
            </a:xfrm>
            <a:custGeom>
              <a:avLst/>
              <a:gdLst>
                <a:gd name="connsiteX0" fmla="*/ 3859967 w 5879683"/>
                <a:gd name="connsiteY0" fmla="*/ 0 h 6080019"/>
                <a:gd name="connsiteX1" fmla="*/ 4112189 w 5879683"/>
                <a:gd name="connsiteY1" fmla="*/ 1506708 h 6080019"/>
                <a:gd name="connsiteX2" fmla="*/ 2712241 w 5879683"/>
                <a:gd name="connsiteY2" fmla="*/ 2332968 h 6080019"/>
                <a:gd name="connsiteX3" fmla="*/ 606535 w 5879683"/>
                <a:gd name="connsiteY3" fmla="*/ 4372000 h 6080019"/>
                <a:gd name="connsiteX4" fmla="*/ 1316921 w 5879683"/>
                <a:gd name="connsiteY4" fmla="*/ 5047820 h 6080019"/>
                <a:gd name="connsiteX5" fmla="*/ 4723998 w 5879683"/>
                <a:gd name="connsiteY5" fmla="*/ 5435664 h 6080019"/>
                <a:gd name="connsiteX6" fmla="*/ 4808310 w 5879683"/>
                <a:gd name="connsiteY6" fmla="*/ 5429676 h 6080019"/>
                <a:gd name="connsiteX7" fmla="*/ 4961760 w 5879683"/>
                <a:gd name="connsiteY7" fmla="*/ 5207111 h 6080019"/>
                <a:gd name="connsiteX8" fmla="*/ 5879683 w 5879683"/>
                <a:gd name="connsiteY8" fmla="*/ 5581914 h 6080019"/>
                <a:gd name="connsiteX9" fmla="*/ 4359923 w 5879683"/>
                <a:gd name="connsiteY9" fmla="*/ 6080019 h 6080019"/>
                <a:gd name="connsiteX10" fmla="*/ 4478454 w 5879683"/>
                <a:gd name="connsiteY10" fmla="*/ 5908101 h 6080019"/>
                <a:gd name="connsiteX11" fmla="*/ 4184148 w 5879683"/>
                <a:gd name="connsiteY11" fmla="*/ 5922625 h 6080019"/>
                <a:gd name="connsiteX12" fmla="*/ 1205851 w 5879683"/>
                <a:gd name="connsiteY12" fmla="*/ 5552371 h 6080019"/>
                <a:gd name="connsiteX13" fmla="*/ 625046 w 5879683"/>
                <a:gd name="connsiteY13" fmla="*/ 5223719 h 6080019"/>
                <a:gd name="connsiteX14" fmla="*/ 264068 w 5879683"/>
                <a:gd name="connsiteY14" fmla="*/ 3453163 h 6080019"/>
                <a:gd name="connsiteX15" fmla="*/ 3019998 w 5879683"/>
                <a:gd name="connsiteY15" fmla="*/ 2011259 h 6080019"/>
                <a:gd name="connsiteX16" fmla="*/ 3816002 w 5879683"/>
                <a:gd name="connsiteY16" fmla="*/ 1564570 h 6080019"/>
                <a:gd name="connsiteX17" fmla="*/ 3859967 w 5879683"/>
                <a:gd name="connsiteY17" fmla="*/ 0 h 608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879683" h="6080019">
                  <a:moveTo>
                    <a:pt x="3859967" y="0"/>
                  </a:moveTo>
                  <a:cubicBezTo>
                    <a:pt x="4362097" y="358740"/>
                    <a:pt x="4642087" y="941982"/>
                    <a:pt x="4112189" y="1506708"/>
                  </a:cubicBezTo>
                  <a:cubicBezTo>
                    <a:pt x="3762781" y="1877021"/>
                    <a:pt x="3175034" y="2136239"/>
                    <a:pt x="2712241" y="2332968"/>
                  </a:cubicBezTo>
                  <a:cubicBezTo>
                    <a:pt x="1997227" y="2633847"/>
                    <a:pt x="171510" y="3247176"/>
                    <a:pt x="606535" y="4372000"/>
                  </a:cubicBezTo>
                  <a:cubicBezTo>
                    <a:pt x="729175" y="4686765"/>
                    <a:pt x="1029990" y="4897381"/>
                    <a:pt x="1316921" y="5047820"/>
                  </a:cubicBezTo>
                  <a:cubicBezTo>
                    <a:pt x="2186827" y="5499139"/>
                    <a:pt x="3628218" y="5507004"/>
                    <a:pt x="4723998" y="5435664"/>
                  </a:cubicBezTo>
                  <a:lnTo>
                    <a:pt x="4808310" y="5429676"/>
                  </a:lnTo>
                  <a:lnTo>
                    <a:pt x="4961760" y="5207111"/>
                  </a:lnTo>
                  <a:lnTo>
                    <a:pt x="5879683" y="5581914"/>
                  </a:lnTo>
                  <a:lnTo>
                    <a:pt x="4359923" y="6080019"/>
                  </a:lnTo>
                  <a:lnTo>
                    <a:pt x="4478454" y="5908101"/>
                  </a:lnTo>
                  <a:lnTo>
                    <a:pt x="4184148" y="5922625"/>
                  </a:lnTo>
                  <a:cubicBezTo>
                    <a:pt x="3187544" y="5964741"/>
                    <a:pt x="2102801" y="5947275"/>
                    <a:pt x="1205851" y="5552371"/>
                  </a:cubicBezTo>
                  <a:cubicBezTo>
                    <a:pt x="1002222" y="5462107"/>
                    <a:pt x="807849" y="5353328"/>
                    <a:pt x="625046" y="5223719"/>
                  </a:cubicBezTo>
                  <a:cubicBezTo>
                    <a:pt x="276" y="4774715"/>
                    <a:pt x="-221864" y="4103524"/>
                    <a:pt x="264068" y="3453163"/>
                  </a:cubicBezTo>
                  <a:cubicBezTo>
                    <a:pt x="743058" y="2809745"/>
                    <a:pt x="2263332" y="2351484"/>
                    <a:pt x="3019998" y="2011259"/>
                  </a:cubicBezTo>
                  <a:cubicBezTo>
                    <a:pt x="3293046" y="1888593"/>
                    <a:pt x="3577663" y="1745097"/>
                    <a:pt x="3816002" y="1564570"/>
                  </a:cubicBezTo>
                  <a:cubicBezTo>
                    <a:pt x="4491679" y="1057705"/>
                    <a:pt x="4359783" y="460576"/>
                    <a:pt x="3859967" y="0"/>
                  </a:cubicBezTo>
                  <a:close/>
                </a:path>
              </a:pathLst>
            </a:custGeom>
            <a:solidFill>
              <a:srgbClr val="B02434"/>
            </a:solidFill>
            <a:ln>
              <a:noFill/>
            </a:ln>
            <a:effectLst>
              <a:outerShdw blurRad="63500" algn="ctr" rotWithShape="0">
                <a:prstClr val="black">
                  <a:alpha val="40000"/>
                </a:prstClr>
              </a:outerShdw>
            </a:effectLst>
          </p:spPr>
          <p:txBody>
            <a:bodyPr vert="horz" wrap="square" lIns="123855" tIns="61928" rIns="123855" bIns="61928" numCol="1" anchor="t" anchorCtr="0" compatLnSpc="1">
              <a:noAutofit/>
            </a:bodyPr>
            <a:lstStyle/>
            <a:p>
              <a:endParaRPr lang="en-US" sz="2440" dirty="0">
                <a:latin typeface="微软雅黑" panose="020B0503020204020204" pitchFamily="34" charset="-122"/>
                <a:ea typeface="微软雅黑" panose="020B0503020204020204" pitchFamily="34" charset="-122"/>
              </a:endParaRPr>
            </a:p>
          </p:txBody>
        </p:sp>
        <p:sp>
          <p:nvSpPr>
            <p:cNvPr id="8" name="Freeform 6"/>
            <p:cNvSpPr/>
            <p:nvPr/>
          </p:nvSpPr>
          <p:spPr bwMode="auto">
            <a:xfrm>
              <a:off x="6726851" y="793973"/>
              <a:ext cx="4081232" cy="5055161"/>
            </a:xfrm>
            <a:custGeom>
              <a:avLst/>
              <a:gdLst>
                <a:gd name="connsiteX0" fmla="*/ 2256537 w 4545444"/>
                <a:gd name="connsiteY0" fmla="*/ 5459202 h 5630150"/>
                <a:gd name="connsiteX1" fmla="*/ 2494614 w 4545444"/>
                <a:gd name="connsiteY1" fmla="*/ 5490324 h 5630150"/>
                <a:gd name="connsiteX2" fmla="*/ 4501279 w 4545444"/>
                <a:gd name="connsiteY2" fmla="*/ 5522041 h 5630150"/>
                <a:gd name="connsiteX3" fmla="*/ 4545249 w 4545444"/>
                <a:gd name="connsiteY3" fmla="*/ 5561385 h 5630150"/>
                <a:gd name="connsiteX4" fmla="*/ 4505907 w 4545444"/>
                <a:gd name="connsiteY4" fmla="*/ 5607672 h 5630150"/>
                <a:gd name="connsiteX5" fmla="*/ 2419318 w 4545444"/>
                <a:gd name="connsiteY5" fmla="*/ 5557726 h 5630150"/>
                <a:gd name="connsiteX6" fmla="*/ 2235390 w 4545444"/>
                <a:gd name="connsiteY6" fmla="*/ 5531069 h 5630150"/>
                <a:gd name="connsiteX7" fmla="*/ 618660 w 4545444"/>
                <a:gd name="connsiteY7" fmla="*/ 4907146 h 5630150"/>
                <a:gd name="connsiteX8" fmla="*/ 632400 w 4545444"/>
                <a:gd name="connsiteY8" fmla="*/ 4917588 h 5630150"/>
                <a:gd name="connsiteX9" fmla="*/ 1856847 w 4545444"/>
                <a:gd name="connsiteY9" fmla="*/ 5391925 h 5630150"/>
                <a:gd name="connsiteX10" fmla="*/ 2034852 w 4545444"/>
                <a:gd name="connsiteY10" fmla="*/ 5423658 h 5630150"/>
                <a:gd name="connsiteX11" fmla="*/ 2014093 w 4545444"/>
                <a:gd name="connsiteY11" fmla="*/ 5495358 h 5630150"/>
                <a:gd name="connsiteX12" fmla="*/ 1758065 w 4545444"/>
                <a:gd name="connsiteY12" fmla="*/ 5445168 h 5630150"/>
                <a:gd name="connsiteX13" fmla="*/ 623058 w 4545444"/>
                <a:gd name="connsiteY13" fmla="*/ 4995217 h 5630150"/>
                <a:gd name="connsiteX14" fmla="*/ 574601 w 4545444"/>
                <a:gd name="connsiteY14" fmla="*/ 4959683 h 5630150"/>
                <a:gd name="connsiteX15" fmla="*/ 56894 w 4545444"/>
                <a:gd name="connsiteY15" fmla="*/ 3655972 h 5630150"/>
                <a:gd name="connsiteX16" fmla="*/ 114769 w 4545444"/>
                <a:gd name="connsiteY16" fmla="*/ 3681320 h 5630150"/>
                <a:gd name="connsiteX17" fmla="*/ 80108 w 4545444"/>
                <a:gd name="connsiteY17" fmla="*/ 3791413 h 5630150"/>
                <a:gd name="connsiteX18" fmla="*/ 203845 w 4545444"/>
                <a:gd name="connsiteY18" fmla="*/ 4459754 h 5630150"/>
                <a:gd name="connsiteX19" fmla="*/ 432817 w 4545444"/>
                <a:gd name="connsiteY19" fmla="*/ 4753361 h 5630150"/>
                <a:gd name="connsiteX20" fmla="*/ 437043 w 4545444"/>
                <a:gd name="connsiteY20" fmla="*/ 4757128 h 5630150"/>
                <a:gd name="connsiteX21" fmla="*/ 393339 w 4545444"/>
                <a:gd name="connsiteY21" fmla="*/ 4809243 h 5630150"/>
                <a:gd name="connsiteX22" fmla="*/ 316280 w 4545444"/>
                <a:gd name="connsiteY22" fmla="*/ 4730599 h 5630150"/>
                <a:gd name="connsiteX23" fmla="*/ 102021 w 4545444"/>
                <a:gd name="connsiteY23" fmla="*/ 4404210 h 5630150"/>
                <a:gd name="connsiteX24" fmla="*/ 42457 w 4545444"/>
                <a:gd name="connsiteY24" fmla="*/ 3693267 h 5630150"/>
                <a:gd name="connsiteX25" fmla="*/ 929004 w 4545444"/>
                <a:gd name="connsiteY25" fmla="*/ 2786814 h 5630150"/>
                <a:gd name="connsiteX26" fmla="*/ 956746 w 4545444"/>
                <a:gd name="connsiteY26" fmla="*/ 2834023 h 5630150"/>
                <a:gd name="connsiteX27" fmla="*/ 807170 w 4545444"/>
                <a:gd name="connsiteY27" fmla="*/ 2926453 h 5630150"/>
                <a:gd name="connsiteX28" fmla="*/ 289168 w 4545444"/>
                <a:gd name="connsiteY28" fmla="*/ 3374474 h 5630150"/>
                <a:gd name="connsiteX29" fmla="*/ 202845 w 4545444"/>
                <a:gd name="connsiteY29" fmla="*/ 3497409 h 5630150"/>
                <a:gd name="connsiteX30" fmla="*/ 145829 w 4545444"/>
                <a:gd name="connsiteY30" fmla="*/ 3472437 h 5630150"/>
                <a:gd name="connsiteX31" fmla="*/ 199129 w 4545444"/>
                <a:gd name="connsiteY31" fmla="*/ 3391464 h 5630150"/>
                <a:gd name="connsiteX32" fmla="*/ 889422 w 4545444"/>
                <a:gd name="connsiteY32" fmla="*/ 2808754 h 5630150"/>
                <a:gd name="connsiteX33" fmla="*/ 1866690 w 4545444"/>
                <a:gd name="connsiteY33" fmla="*/ 2342652 h 5630150"/>
                <a:gd name="connsiteX34" fmla="*/ 1887488 w 4545444"/>
                <a:gd name="connsiteY34" fmla="*/ 2393291 h 5630150"/>
                <a:gd name="connsiteX35" fmla="*/ 1840098 w 4545444"/>
                <a:gd name="connsiteY35" fmla="*/ 2412028 h 5630150"/>
                <a:gd name="connsiteX36" fmla="*/ 1553013 w 4545444"/>
                <a:gd name="connsiteY36" fmla="*/ 2531900 h 5630150"/>
                <a:gd name="connsiteX37" fmla="*/ 1263822 w 4545444"/>
                <a:gd name="connsiteY37" fmla="*/ 2668275 h 5630150"/>
                <a:gd name="connsiteX38" fmla="*/ 1050436 w 4545444"/>
                <a:gd name="connsiteY38" fmla="*/ 2783374 h 5630150"/>
                <a:gd name="connsiteX39" fmla="*/ 1022313 w 4545444"/>
                <a:gd name="connsiteY39" fmla="*/ 2735091 h 5630150"/>
                <a:gd name="connsiteX40" fmla="*/ 1139549 w 4545444"/>
                <a:gd name="connsiteY40" fmla="*/ 2670106 h 5630150"/>
                <a:gd name="connsiteX41" fmla="*/ 1666136 w 4545444"/>
                <a:gd name="connsiteY41" fmla="*/ 2425016 h 5630150"/>
                <a:gd name="connsiteX42" fmla="*/ 2691412 w 4545444"/>
                <a:gd name="connsiteY42" fmla="*/ 2019045 h 5630150"/>
                <a:gd name="connsiteX43" fmla="*/ 2709493 w 4545444"/>
                <a:gd name="connsiteY43" fmla="*/ 2058447 h 5630150"/>
                <a:gd name="connsiteX44" fmla="*/ 2515802 w 4545444"/>
                <a:gd name="connsiteY44" fmla="*/ 2143103 h 5630150"/>
                <a:gd name="connsiteX45" fmla="*/ 1999688 w 4545444"/>
                <a:gd name="connsiteY45" fmla="*/ 2348928 h 5630150"/>
                <a:gd name="connsiteX46" fmla="*/ 1967235 w 4545444"/>
                <a:gd name="connsiteY46" fmla="*/ 2361760 h 5630150"/>
                <a:gd name="connsiteX47" fmla="*/ 1946919 w 4545444"/>
                <a:gd name="connsiteY47" fmla="*/ 2310047 h 5630150"/>
                <a:gd name="connsiteX48" fmla="*/ 2182498 w 4545444"/>
                <a:gd name="connsiteY48" fmla="*/ 2217829 h 5630150"/>
                <a:gd name="connsiteX49" fmla="*/ 2634236 w 4545444"/>
                <a:gd name="connsiteY49" fmla="*/ 2042495 h 5630150"/>
                <a:gd name="connsiteX50" fmla="*/ 3419929 w 4545444"/>
                <a:gd name="connsiteY50" fmla="*/ 1652893 h 5630150"/>
                <a:gd name="connsiteX51" fmla="*/ 3435936 w 4545444"/>
                <a:gd name="connsiteY51" fmla="*/ 1679865 h 5630150"/>
                <a:gd name="connsiteX52" fmla="*/ 3366230 w 4545444"/>
                <a:gd name="connsiteY52" fmla="*/ 1725659 h 5630150"/>
                <a:gd name="connsiteX53" fmla="*/ 2868625 w 4545444"/>
                <a:gd name="connsiteY53" fmla="*/ 1988895 h 5630150"/>
                <a:gd name="connsiteX54" fmla="*/ 2779467 w 4545444"/>
                <a:gd name="connsiteY54" fmla="*/ 2027864 h 5630150"/>
                <a:gd name="connsiteX55" fmla="*/ 2761652 w 4545444"/>
                <a:gd name="connsiteY55" fmla="*/ 1989574 h 5630150"/>
                <a:gd name="connsiteX56" fmla="*/ 2818870 w 4545444"/>
                <a:gd name="connsiteY56" fmla="*/ 1964884 h 5630150"/>
                <a:gd name="connsiteX57" fmla="*/ 3218283 w 4545444"/>
                <a:gd name="connsiteY57" fmla="*/ 1771311 h 5630150"/>
                <a:gd name="connsiteX58" fmla="*/ 3856693 w 4545444"/>
                <a:gd name="connsiteY58" fmla="*/ 1280930 h 5630150"/>
                <a:gd name="connsiteX59" fmla="*/ 3878857 w 4545444"/>
                <a:gd name="connsiteY59" fmla="*/ 1298486 h 5630150"/>
                <a:gd name="connsiteX60" fmla="*/ 3876698 w 4545444"/>
                <a:gd name="connsiteY60" fmla="*/ 1301552 h 5630150"/>
                <a:gd name="connsiteX61" fmla="*/ 3514716 w 4545444"/>
                <a:gd name="connsiteY61" fmla="*/ 1628110 h 5630150"/>
                <a:gd name="connsiteX62" fmla="*/ 3492103 w 4545444"/>
                <a:gd name="connsiteY62" fmla="*/ 1642966 h 5630150"/>
                <a:gd name="connsiteX63" fmla="*/ 3475028 w 4545444"/>
                <a:gd name="connsiteY63" fmla="*/ 1614196 h 5630150"/>
                <a:gd name="connsiteX64" fmla="*/ 3617263 w 4545444"/>
                <a:gd name="connsiteY64" fmla="*/ 1513296 h 5630150"/>
                <a:gd name="connsiteX65" fmla="*/ 3790149 w 4545444"/>
                <a:gd name="connsiteY65" fmla="*/ 1356801 h 5630150"/>
                <a:gd name="connsiteX66" fmla="*/ 4049529 w 4545444"/>
                <a:gd name="connsiteY66" fmla="*/ 911879 h 5630150"/>
                <a:gd name="connsiteX67" fmla="*/ 4075412 w 4545444"/>
                <a:gd name="connsiteY67" fmla="*/ 916031 h 5630150"/>
                <a:gd name="connsiteX68" fmla="*/ 4071869 w 4545444"/>
                <a:gd name="connsiteY68" fmla="*/ 931641 h 5630150"/>
                <a:gd name="connsiteX69" fmla="*/ 3962076 w 4545444"/>
                <a:gd name="connsiteY69" fmla="*/ 1180319 h 5630150"/>
                <a:gd name="connsiteX70" fmla="*/ 3914053 w 4545444"/>
                <a:gd name="connsiteY70" fmla="*/ 1248509 h 5630150"/>
                <a:gd name="connsiteX71" fmla="*/ 3893587 w 4545444"/>
                <a:gd name="connsiteY71" fmla="*/ 1232095 h 5630150"/>
                <a:gd name="connsiteX72" fmla="*/ 3931196 w 4545444"/>
                <a:gd name="connsiteY72" fmla="*/ 1180211 h 5630150"/>
                <a:gd name="connsiteX73" fmla="*/ 4029829 w 4545444"/>
                <a:gd name="connsiteY73" fmla="*/ 982194 h 5630150"/>
                <a:gd name="connsiteX74" fmla="*/ 4087808 w 4545444"/>
                <a:gd name="connsiteY74" fmla="*/ 593511 h 5630150"/>
                <a:gd name="connsiteX75" fmla="*/ 4093474 w 4545444"/>
                <a:gd name="connsiteY75" fmla="*/ 622281 h 5630150"/>
                <a:gd name="connsiteX76" fmla="*/ 4089935 w 4545444"/>
                <a:gd name="connsiteY76" fmla="*/ 852043 h 5630150"/>
                <a:gd name="connsiteX77" fmla="*/ 4087219 w 4545444"/>
                <a:gd name="connsiteY77" fmla="*/ 864013 h 5630150"/>
                <a:gd name="connsiteX78" fmla="*/ 4061852 w 4545444"/>
                <a:gd name="connsiteY78" fmla="*/ 860755 h 5630150"/>
                <a:gd name="connsiteX79" fmla="*/ 4075471 w 4545444"/>
                <a:gd name="connsiteY79" fmla="*/ 761421 h 5630150"/>
                <a:gd name="connsiteX80" fmla="*/ 4074987 w 4545444"/>
                <a:gd name="connsiteY80" fmla="*/ 646404 h 5630150"/>
                <a:gd name="connsiteX81" fmla="*/ 4067029 w 4545444"/>
                <a:gd name="connsiteY81" fmla="*/ 597339 h 5630150"/>
                <a:gd name="connsiteX82" fmla="*/ 4011395 w 4545444"/>
                <a:gd name="connsiteY82" fmla="*/ 373947 h 5630150"/>
                <a:gd name="connsiteX83" fmla="*/ 4028427 w 4545444"/>
                <a:gd name="connsiteY83" fmla="*/ 404785 h 5630150"/>
                <a:gd name="connsiteX84" fmla="*/ 4078941 w 4545444"/>
                <a:gd name="connsiteY84" fmla="*/ 548501 h 5630150"/>
                <a:gd name="connsiteX85" fmla="*/ 4080499 w 4545444"/>
                <a:gd name="connsiteY85" fmla="*/ 556408 h 5630150"/>
                <a:gd name="connsiteX86" fmla="*/ 4060972 w 4545444"/>
                <a:gd name="connsiteY86" fmla="*/ 560005 h 5630150"/>
                <a:gd name="connsiteX87" fmla="*/ 4057716 w 4545444"/>
                <a:gd name="connsiteY87" fmla="*/ 539931 h 5630150"/>
                <a:gd name="connsiteX88" fmla="*/ 4025964 w 4545444"/>
                <a:gd name="connsiteY88" fmla="*/ 440563 h 5630150"/>
                <a:gd name="connsiteX89" fmla="*/ 3997595 w 4545444"/>
                <a:gd name="connsiteY89" fmla="*/ 380051 h 5630150"/>
                <a:gd name="connsiteX90" fmla="*/ 3901155 w 4545444"/>
                <a:gd name="connsiteY90" fmla="*/ 197856 h 5630150"/>
                <a:gd name="connsiteX91" fmla="*/ 3951662 w 4545444"/>
                <a:gd name="connsiteY91" fmla="*/ 265789 h 5630150"/>
                <a:gd name="connsiteX92" fmla="*/ 3997798 w 4545444"/>
                <a:gd name="connsiteY92" fmla="*/ 349324 h 5630150"/>
                <a:gd name="connsiteX93" fmla="*/ 3985699 w 4545444"/>
                <a:gd name="connsiteY93" fmla="*/ 354676 h 5630150"/>
                <a:gd name="connsiteX94" fmla="*/ 3982036 w 4545444"/>
                <a:gd name="connsiteY94" fmla="*/ 346863 h 5630150"/>
                <a:gd name="connsiteX95" fmla="*/ 3928236 w 4545444"/>
                <a:gd name="connsiteY95" fmla="*/ 257395 h 5630150"/>
                <a:gd name="connsiteX96" fmla="*/ 3891077 w 4545444"/>
                <a:gd name="connsiteY96" fmla="*/ 204911 h 5630150"/>
                <a:gd name="connsiteX97" fmla="*/ 3831079 w 4545444"/>
                <a:gd name="connsiteY97" fmla="*/ 108914 h 5630150"/>
                <a:gd name="connsiteX98" fmla="*/ 3851464 w 4545444"/>
                <a:gd name="connsiteY98" fmla="*/ 131023 h 5630150"/>
                <a:gd name="connsiteX99" fmla="*/ 3891271 w 4545444"/>
                <a:gd name="connsiteY99" fmla="*/ 184563 h 5630150"/>
                <a:gd name="connsiteX100" fmla="*/ 3881402 w 4545444"/>
                <a:gd name="connsiteY100" fmla="*/ 191248 h 5630150"/>
                <a:gd name="connsiteX101" fmla="*/ 3866868 w 4545444"/>
                <a:gd name="connsiteY101" fmla="*/ 170720 h 5630150"/>
                <a:gd name="connsiteX102" fmla="*/ 3823189 w 4545444"/>
                <a:gd name="connsiteY102" fmla="*/ 115974 h 5630150"/>
                <a:gd name="connsiteX103" fmla="*/ 3730658 w 4545444"/>
                <a:gd name="connsiteY103" fmla="*/ 0 h 5630150"/>
                <a:gd name="connsiteX104" fmla="*/ 3822781 w 4545444"/>
                <a:gd name="connsiteY104" fmla="*/ 99914 h 5630150"/>
                <a:gd name="connsiteX105" fmla="*/ 3814969 w 4545444"/>
                <a:gd name="connsiteY105" fmla="*/ 105670 h 563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4545444" h="5630150">
                  <a:moveTo>
                    <a:pt x="2256537" y="5459202"/>
                  </a:moveTo>
                  <a:lnTo>
                    <a:pt x="2494614" y="5490324"/>
                  </a:lnTo>
                  <a:cubicBezTo>
                    <a:pt x="3248051" y="5573048"/>
                    <a:pt x="4008214" y="5552417"/>
                    <a:pt x="4501279" y="5522041"/>
                  </a:cubicBezTo>
                  <a:cubicBezTo>
                    <a:pt x="4524421" y="5522041"/>
                    <a:pt x="4542935" y="5538242"/>
                    <a:pt x="4545249" y="5561385"/>
                  </a:cubicBezTo>
                  <a:cubicBezTo>
                    <a:pt x="4547563" y="5584529"/>
                    <a:pt x="4529049" y="5605358"/>
                    <a:pt x="4505907" y="5607672"/>
                  </a:cubicBezTo>
                  <a:cubicBezTo>
                    <a:pt x="3998668" y="5636023"/>
                    <a:pt x="3202626" y="5653742"/>
                    <a:pt x="2419318" y="5557726"/>
                  </a:cubicBezTo>
                  <a:lnTo>
                    <a:pt x="2235390" y="5531069"/>
                  </a:lnTo>
                  <a:close/>
                  <a:moveTo>
                    <a:pt x="618660" y="4907146"/>
                  </a:moveTo>
                  <a:lnTo>
                    <a:pt x="632400" y="4917588"/>
                  </a:lnTo>
                  <a:cubicBezTo>
                    <a:pt x="956939" y="5146045"/>
                    <a:pt x="1389337" y="5295867"/>
                    <a:pt x="1856847" y="5391925"/>
                  </a:cubicBezTo>
                  <a:lnTo>
                    <a:pt x="2034852" y="5423658"/>
                  </a:lnTo>
                  <a:lnTo>
                    <a:pt x="2014093" y="5495358"/>
                  </a:lnTo>
                  <a:lnTo>
                    <a:pt x="1758065" y="5445168"/>
                  </a:lnTo>
                  <a:cubicBezTo>
                    <a:pt x="1328685" y="5348354"/>
                    <a:pt x="931595" y="5204783"/>
                    <a:pt x="623058" y="4995217"/>
                  </a:cubicBezTo>
                  <a:lnTo>
                    <a:pt x="574601" y="4959683"/>
                  </a:lnTo>
                  <a:close/>
                  <a:moveTo>
                    <a:pt x="56894" y="3655972"/>
                  </a:moveTo>
                  <a:lnTo>
                    <a:pt x="114769" y="3681320"/>
                  </a:lnTo>
                  <a:lnTo>
                    <a:pt x="80108" y="3791413"/>
                  </a:lnTo>
                  <a:cubicBezTo>
                    <a:pt x="36211" y="3992545"/>
                    <a:pt x="66151" y="4215012"/>
                    <a:pt x="203845" y="4459754"/>
                  </a:cubicBezTo>
                  <a:cubicBezTo>
                    <a:pt x="264592" y="4567588"/>
                    <a:pt x="341815" y="4665151"/>
                    <a:pt x="432817" y="4753361"/>
                  </a:cubicBezTo>
                  <a:lnTo>
                    <a:pt x="437043" y="4757128"/>
                  </a:lnTo>
                  <a:lnTo>
                    <a:pt x="393339" y="4809243"/>
                  </a:lnTo>
                  <a:lnTo>
                    <a:pt x="316280" y="4730599"/>
                  </a:lnTo>
                  <a:cubicBezTo>
                    <a:pt x="228451" y="4632436"/>
                    <a:pt x="156043" y="4523978"/>
                    <a:pt x="102021" y="4404210"/>
                  </a:cubicBezTo>
                  <a:cubicBezTo>
                    <a:pt x="-16002" y="4141676"/>
                    <a:pt x="-25657" y="3905829"/>
                    <a:pt x="42457" y="3693267"/>
                  </a:cubicBezTo>
                  <a:close/>
                  <a:moveTo>
                    <a:pt x="929004" y="2786814"/>
                  </a:moveTo>
                  <a:lnTo>
                    <a:pt x="956746" y="2834023"/>
                  </a:lnTo>
                  <a:lnTo>
                    <a:pt x="807170" y="2926453"/>
                  </a:lnTo>
                  <a:cubicBezTo>
                    <a:pt x="608715" y="3055790"/>
                    <a:pt x="424743" y="3204817"/>
                    <a:pt x="289168" y="3374474"/>
                  </a:cubicBezTo>
                  <a:lnTo>
                    <a:pt x="202845" y="3497409"/>
                  </a:lnTo>
                  <a:lnTo>
                    <a:pt x="145829" y="3472437"/>
                  </a:lnTo>
                  <a:lnTo>
                    <a:pt x="199129" y="3391464"/>
                  </a:lnTo>
                  <a:cubicBezTo>
                    <a:pt x="360399" y="3169649"/>
                    <a:pt x="606694" y="2977213"/>
                    <a:pt x="889422" y="2808754"/>
                  </a:cubicBezTo>
                  <a:close/>
                  <a:moveTo>
                    <a:pt x="1866690" y="2342652"/>
                  </a:moveTo>
                  <a:lnTo>
                    <a:pt x="1887488" y="2393291"/>
                  </a:lnTo>
                  <a:lnTo>
                    <a:pt x="1840098" y="2412028"/>
                  </a:lnTo>
                  <a:cubicBezTo>
                    <a:pt x="1736774" y="2453321"/>
                    <a:pt x="1640084" y="2493135"/>
                    <a:pt x="1553013" y="2531900"/>
                  </a:cubicBezTo>
                  <a:cubicBezTo>
                    <a:pt x="1462182" y="2572691"/>
                    <a:pt x="1364371" y="2618110"/>
                    <a:pt x="1263822" y="2668275"/>
                  </a:cubicBezTo>
                  <a:lnTo>
                    <a:pt x="1050436" y="2783374"/>
                  </a:lnTo>
                  <a:lnTo>
                    <a:pt x="1022313" y="2735091"/>
                  </a:lnTo>
                  <a:lnTo>
                    <a:pt x="1139549" y="2670106"/>
                  </a:lnTo>
                  <a:cubicBezTo>
                    <a:pt x="1310738" y="2581420"/>
                    <a:pt x="1489289" y="2500060"/>
                    <a:pt x="1666136" y="2425016"/>
                  </a:cubicBezTo>
                  <a:close/>
                  <a:moveTo>
                    <a:pt x="2691412" y="2019045"/>
                  </a:moveTo>
                  <a:lnTo>
                    <a:pt x="2709493" y="2058447"/>
                  </a:lnTo>
                  <a:lnTo>
                    <a:pt x="2515802" y="2143103"/>
                  </a:lnTo>
                  <a:cubicBezTo>
                    <a:pt x="2338903" y="2216486"/>
                    <a:pt x="2163509" y="2284612"/>
                    <a:pt x="1999688" y="2348928"/>
                  </a:cubicBezTo>
                  <a:lnTo>
                    <a:pt x="1967235" y="2361760"/>
                  </a:lnTo>
                  <a:lnTo>
                    <a:pt x="1946919" y="2310047"/>
                  </a:lnTo>
                  <a:lnTo>
                    <a:pt x="2182498" y="2217829"/>
                  </a:lnTo>
                  <a:cubicBezTo>
                    <a:pt x="2346871" y="2154412"/>
                    <a:pt x="2500473" y="2096303"/>
                    <a:pt x="2634236" y="2042495"/>
                  </a:cubicBezTo>
                  <a:close/>
                  <a:moveTo>
                    <a:pt x="3419929" y="1652893"/>
                  </a:moveTo>
                  <a:lnTo>
                    <a:pt x="3435936" y="1679865"/>
                  </a:lnTo>
                  <a:lnTo>
                    <a:pt x="3366230" y="1725659"/>
                  </a:lnTo>
                  <a:cubicBezTo>
                    <a:pt x="3212281" y="1820595"/>
                    <a:pt x="3043056" y="1907857"/>
                    <a:pt x="2868625" y="1988895"/>
                  </a:cubicBezTo>
                  <a:lnTo>
                    <a:pt x="2779467" y="2027864"/>
                  </a:lnTo>
                  <a:lnTo>
                    <a:pt x="2761652" y="1989574"/>
                  </a:lnTo>
                  <a:lnTo>
                    <a:pt x="2818870" y="1964884"/>
                  </a:lnTo>
                  <a:cubicBezTo>
                    <a:pt x="2942679" y="1909918"/>
                    <a:pt x="3080517" y="1845984"/>
                    <a:pt x="3218283" y="1771311"/>
                  </a:cubicBezTo>
                  <a:close/>
                  <a:moveTo>
                    <a:pt x="3856693" y="1280930"/>
                  </a:moveTo>
                  <a:lnTo>
                    <a:pt x="3878857" y="1298486"/>
                  </a:lnTo>
                  <a:lnTo>
                    <a:pt x="3876698" y="1301552"/>
                  </a:lnTo>
                  <a:cubicBezTo>
                    <a:pt x="3781380" y="1419528"/>
                    <a:pt x="3657364" y="1527897"/>
                    <a:pt x="3514716" y="1628110"/>
                  </a:cubicBezTo>
                  <a:lnTo>
                    <a:pt x="3492103" y="1642966"/>
                  </a:lnTo>
                  <a:lnTo>
                    <a:pt x="3475028" y="1614196"/>
                  </a:lnTo>
                  <a:lnTo>
                    <a:pt x="3617263" y="1513296"/>
                  </a:lnTo>
                  <a:cubicBezTo>
                    <a:pt x="3679023" y="1464333"/>
                    <a:pt x="3737239" y="1412242"/>
                    <a:pt x="3790149" y="1356801"/>
                  </a:cubicBezTo>
                  <a:close/>
                  <a:moveTo>
                    <a:pt x="4049529" y="911879"/>
                  </a:moveTo>
                  <a:lnTo>
                    <a:pt x="4075412" y="916031"/>
                  </a:lnTo>
                  <a:lnTo>
                    <a:pt x="4071869" y="931641"/>
                  </a:lnTo>
                  <a:cubicBezTo>
                    <a:pt x="4049346" y="1012031"/>
                    <a:pt x="4013278" y="1094833"/>
                    <a:pt x="3962076" y="1180319"/>
                  </a:cubicBezTo>
                  <a:lnTo>
                    <a:pt x="3914053" y="1248509"/>
                  </a:lnTo>
                  <a:lnTo>
                    <a:pt x="3893587" y="1232095"/>
                  </a:lnTo>
                  <a:lnTo>
                    <a:pt x="3931196" y="1180211"/>
                  </a:lnTo>
                  <a:cubicBezTo>
                    <a:pt x="3971731" y="1117849"/>
                    <a:pt x="4005196" y="1051917"/>
                    <a:pt x="4029829" y="982194"/>
                  </a:cubicBezTo>
                  <a:close/>
                  <a:moveTo>
                    <a:pt x="4087808" y="593511"/>
                  </a:moveTo>
                  <a:lnTo>
                    <a:pt x="4093474" y="622281"/>
                  </a:lnTo>
                  <a:cubicBezTo>
                    <a:pt x="4104254" y="696733"/>
                    <a:pt x="4103603" y="773228"/>
                    <a:pt x="4089935" y="852043"/>
                  </a:cubicBezTo>
                  <a:lnTo>
                    <a:pt x="4087219" y="864013"/>
                  </a:lnTo>
                  <a:lnTo>
                    <a:pt x="4061852" y="860755"/>
                  </a:lnTo>
                  <a:lnTo>
                    <a:pt x="4075471" y="761421"/>
                  </a:lnTo>
                  <a:cubicBezTo>
                    <a:pt x="4078364" y="721499"/>
                    <a:pt x="4078075" y="683239"/>
                    <a:pt x="4074987" y="646404"/>
                  </a:cubicBezTo>
                  <a:lnTo>
                    <a:pt x="4067029" y="597339"/>
                  </a:lnTo>
                  <a:close/>
                  <a:moveTo>
                    <a:pt x="4011395" y="373947"/>
                  </a:moveTo>
                  <a:lnTo>
                    <a:pt x="4028427" y="404785"/>
                  </a:lnTo>
                  <a:cubicBezTo>
                    <a:pt x="4049797" y="451877"/>
                    <a:pt x="4066792" y="499755"/>
                    <a:pt x="4078941" y="548501"/>
                  </a:cubicBezTo>
                  <a:lnTo>
                    <a:pt x="4080499" y="556408"/>
                  </a:lnTo>
                  <a:lnTo>
                    <a:pt x="4060972" y="560005"/>
                  </a:lnTo>
                  <a:lnTo>
                    <a:pt x="4057716" y="539931"/>
                  </a:lnTo>
                  <a:cubicBezTo>
                    <a:pt x="4049418" y="505704"/>
                    <a:pt x="4038706" y="472661"/>
                    <a:pt x="4025964" y="440563"/>
                  </a:cubicBezTo>
                  <a:lnTo>
                    <a:pt x="3997595" y="380051"/>
                  </a:lnTo>
                  <a:close/>
                  <a:moveTo>
                    <a:pt x="3901155" y="197856"/>
                  </a:moveTo>
                  <a:lnTo>
                    <a:pt x="3951662" y="265789"/>
                  </a:lnTo>
                  <a:lnTo>
                    <a:pt x="3997798" y="349324"/>
                  </a:lnTo>
                  <a:lnTo>
                    <a:pt x="3985699" y="354676"/>
                  </a:lnTo>
                  <a:lnTo>
                    <a:pt x="3982036" y="346863"/>
                  </a:lnTo>
                  <a:cubicBezTo>
                    <a:pt x="3965620" y="316415"/>
                    <a:pt x="3947559" y="286672"/>
                    <a:pt x="3928236" y="257395"/>
                  </a:cubicBezTo>
                  <a:lnTo>
                    <a:pt x="3891077" y="204911"/>
                  </a:lnTo>
                  <a:close/>
                  <a:moveTo>
                    <a:pt x="3831079" y="108914"/>
                  </a:moveTo>
                  <a:lnTo>
                    <a:pt x="3851464" y="131023"/>
                  </a:lnTo>
                  <a:lnTo>
                    <a:pt x="3891271" y="184563"/>
                  </a:lnTo>
                  <a:lnTo>
                    <a:pt x="3881402" y="191248"/>
                  </a:lnTo>
                  <a:lnTo>
                    <a:pt x="3866868" y="170720"/>
                  </a:lnTo>
                  <a:lnTo>
                    <a:pt x="3823189" y="115974"/>
                  </a:lnTo>
                  <a:close/>
                  <a:moveTo>
                    <a:pt x="3730658" y="0"/>
                  </a:moveTo>
                  <a:lnTo>
                    <a:pt x="3822781" y="99914"/>
                  </a:lnTo>
                  <a:lnTo>
                    <a:pt x="3814969" y="1056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noAutofit/>
            </a:bodyPr>
            <a:lstStyle/>
            <a:p>
              <a:endParaRPr lang="en-US" sz="2440" dirty="0">
                <a:latin typeface="微软雅黑" panose="020B0503020204020204" pitchFamily="34" charset="-122"/>
                <a:ea typeface="微软雅黑" panose="020B0503020204020204" pitchFamily="34" charset="-122"/>
              </a:endParaRPr>
            </a:p>
          </p:txBody>
        </p:sp>
      </p:grpSp>
      <p:grpSp>
        <p:nvGrpSpPr>
          <p:cNvPr id="9" name="Group 8"/>
          <p:cNvGrpSpPr/>
          <p:nvPr/>
        </p:nvGrpSpPr>
        <p:grpSpPr>
          <a:xfrm>
            <a:off x="9030842" y="1501641"/>
            <a:ext cx="216149" cy="186311"/>
            <a:chOff x="9322422" y="1072507"/>
            <a:chExt cx="216149" cy="187154"/>
          </a:xfrm>
        </p:grpSpPr>
        <p:sp>
          <p:nvSpPr>
            <p:cNvPr id="10" name="Freeform 22"/>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Freeform 23"/>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Freeform 24"/>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3" name="Freeform 25"/>
          <p:cNvSpPr/>
          <p:nvPr/>
        </p:nvSpPr>
        <p:spPr bwMode="auto">
          <a:xfrm>
            <a:off x="8207542" y="1795539"/>
            <a:ext cx="681836" cy="237917"/>
          </a:xfrm>
          <a:custGeom>
            <a:avLst/>
            <a:gdLst>
              <a:gd name="T0" fmla="*/ 250 w 328"/>
              <a:gd name="T1" fmla="*/ 65 h 115"/>
              <a:gd name="T2" fmla="*/ 274 w 328"/>
              <a:gd name="T3" fmla="*/ 115 h 115"/>
              <a:gd name="T4" fmla="*/ 165 w 328"/>
              <a:gd name="T5" fmla="*/ 65 h 115"/>
              <a:gd name="T6" fmla="*/ 24 w 328"/>
              <a:gd name="T7" fmla="*/ 33 h 115"/>
              <a:gd name="T8" fmla="*/ 122 w 328"/>
              <a:gd name="T9" fmla="*/ 0 h 115"/>
              <a:gd name="T10" fmla="*/ 308 w 328"/>
              <a:gd name="T11" fmla="*/ 33 h 115"/>
              <a:gd name="T12" fmla="*/ 250 w 328"/>
              <a:gd name="T13" fmla="*/ 65 h 115"/>
            </a:gdLst>
            <a:ahLst/>
            <a:cxnLst>
              <a:cxn ang="0">
                <a:pos x="T0" y="T1"/>
              </a:cxn>
              <a:cxn ang="0">
                <a:pos x="T2" y="T3"/>
              </a:cxn>
              <a:cxn ang="0">
                <a:pos x="T4" y="T5"/>
              </a:cxn>
              <a:cxn ang="0">
                <a:pos x="T6" y="T7"/>
              </a:cxn>
              <a:cxn ang="0">
                <a:pos x="T8" y="T9"/>
              </a:cxn>
              <a:cxn ang="0">
                <a:pos x="T10" y="T11"/>
              </a:cxn>
              <a:cxn ang="0">
                <a:pos x="T12" y="T13"/>
              </a:cxn>
            </a:cxnLst>
            <a:rect l="0" t="0" r="r" b="b"/>
            <a:pathLst>
              <a:path w="328" h="115">
                <a:moveTo>
                  <a:pt x="250" y="65"/>
                </a:moveTo>
                <a:cubicBezTo>
                  <a:pt x="274" y="115"/>
                  <a:pt x="274" y="115"/>
                  <a:pt x="274" y="115"/>
                </a:cubicBezTo>
                <a:cubicBezTo>
                  <a:pt x="165" y="65"/>
                  <a:pt x="165" y="65"/>
                  <a:pt x="165" y="65"/>
                </a:cubicBezTo>
                <a:cubicBezTo>
                  <a:pt x="102" y="61"/>
                  <a:pt x="44" y="48"/>
                  <a:pt x="24" y="33"/>
                </a:cubicBezTo>
                <a:cubicBezTo>
                  <a:pt x="0" y="15"/>
                  <a:pt x="44" y="0"/>
                  <a:pt x="122" y="0"/>
                </a:cubicBezTo>
                <a:cubicBezTo>
                  <a:pt x="201" y="0"/>
                  <a:pt x="284" y="15"/>
                  <a:pt x="308" y="33"/>
                </a:cubicBezTo>
                <a:cubicBezTo>
                  <a:pt x="328" y="48"/>
                  <a:pt x="302" y="61"/>
                  <a:pt x="250" y="65"/>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4" name="Group 13"/>
          <p:cNvGrpSpPr/>
          <p:nvPr/>
        </p:nvGrpSpPr>
        <p:grpSpPr>
          <a:xfrm>
            <a:off x="8006329" y="2035207"/>
            <a:ext cx="201212" cy="167941"/>
            <a:chOff x="8297910" y="1608487"/>
            <a:chExt cx="201212" cy="168702"/>
          </a:xfrm>
        </p:grpSpPr>
        <p:sp>
          <p:nvSpPr>
            <p:cNvPr id="15" name="Freeform 29"/>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Rectangle 30"/>
            <p:cNvSpPr>
              <a:spLocks noChangeArrowheads="1"/>
            </p:cNvSpPr>
            <p:nvPr/>
          </p:nvSpPr>
          <p:spPr bwMode="auto">
            <a:xfrm>
              <a:off x="8378746" y="1725348"/>
              <a:ext cx="37782" cy="16694"/>
            </a:xfrm>
            <a:prstGeom prst="rect">
              <a:avLst/>
            </a:prstGeom>
            <a:solidFill>
              <a:srgbClr val="6C798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Freeform 31"/>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8" name="Freeform 32"/>
          <p:cNvSpPr/>
          <p:nvPr/>
        </p:nvSpPr>
        <p:spPr bwMode="auto">
          <a:xfrm>
            <a:off x="7069683" y="2248630"/>
            <a:ext cx="915558" cy="374370"/>
          </a:xfrm>
          <a:custGeom>
            <a:avLst/>
            <a:gdLst>
              <a:gd name="T0" fmla="*/ 333 w 441"/>
              <a:gd name="T1" fmla="*/ 102 h 181"/>
              <a:gd name="T2" fmla="*/ 356 w 441"/>
              <a:gd name="T3" fmla="*/ 181 h 181"/>
              <a:gd name="T4" fmla="*/ 217 w 441"/>
              <a:gd name="T5" fmla="*/ 102 h 181"/>
              <a:gd name="T6" fmla="*/ 30 w 441"/>
              <a:gd name="T7" fmla="*/ 52 h 181"/>
              <a:gd name="T8" fmla="*/ 170 w 441"/>
              <a:gd name="T9" fmla="*/ 0 h 181"/>
              <a:gd name="T10" fmla="*/ 417 w 441"/>
              <a:gd name="T11" fmla="*/ 52 h 181"/>
              <a:gd name="T12" fmla="*/ 333 w 441"/>
              <a:gd name="T13" fmla="*/ 102 h 181"/>
            </a:gdLst>
            <a:ahLst/>
            <a:cxnLst>
              <a:cxn ang="0">
                <a:pos x="T0" y="T1"/>
              </a:cxn>
              <a:cxn ang="0">
                <a:pos x="T2" y="T3"/>
              </a:cxn>
              <a:cxn ang="0">
                <a:pos x="T4" y="T5"/>
              </a:cxn>
              <a:cxn ang="0">
                <a:pos x="T6" y="T7"/>
              </a:cxn>
              <a:cxn ang="0">
                <a:pos x="T8" y="T9"/>
              </a:cxn>
              <a:cxn ang="0">
                <a:pos x="T10" y="T11"/>
              </a:cxn>
              <a:cxn ang="0">
                <a:pos x="T12" y="T13"/>
              </a:cxn>
            </a:cxnLst>
            <a:rect l="0" t="0" r="r" b="b"/>
            <a:pathLst>
              <a:path w="441" h="181">
                <a:moveTo>
                  <a:pt x="333" y="102"/>
                </a:moveTo>
                <a:cubicBezTo>
                  <a:pt x="356" y="181"/>
                  <a:pt x="356" y="181"/>
                  <a:pt x="356" y="181"/>
                </a:cubicBezTo>
                <a:cubicBezTo>
                  <a:pt x="217" y="102"/>
                  <a:pt x="217" y="102"/>
                  <a:pt x="217" y="102"/>
                </a:cubicBezTo>
                <a:cubicBezTo>
                  <a:pt x="132" y="95"/>
                  <a:pt x="54" y="76"/>
                  <a:pt x="30" y="52"/>
                </a:cubicBezTo>
                <a:cubicBezTo>
                  <a:pt x="0" y="23"/>
                  <a:pt x="63" y="0"/>
                  <a:pt x="170" y="0"/>
                </a:cubicBezTo>
                <a:cubicBezTo>
                  <a:pt x="277" y="0"/>
                  <a:pt x="387" y="23"/>
                  <a:pt x="417" y="52"/>
                </a:cubicBezTo>
                <a:cubicBezTo>
                  <a:pt x="441" y="76"/>
                  <a:pt x="405" y="95"/>
                  <a:pt x="333" y="102"/>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9" name="Freeform 36"/>
          <p:cNvSpPr/>
          <p:nvPr/>
        </p:nvSpPr>
        <p:spPr bwMode="auto">
          <a:xfrm>
            <a:off x="5804419" y="2947513"/>
            <a:ext cx="1098319" cy="422479"/>
          </a:xfrm>
          <a:custGeom>
            <a:avLst/>
            <a:gdLst>
              <a:gd name="T0" fmla="*/ 393 w 529"/>
              <a:gd name="T1" fmla="*/ 116 h 204"/>
              <a:gd name="T2" fmla="*/ 408 w 529"/>
              <a:gd name="T3" fmla="*/ 204 h 204"/>
              <a:gd name="T4" fmla="*/ 251 w 529"/>
              <a:gd name="T5" fmla="*/ 116 h 204"/>
              <a:gd name="T6" fmla="*/ 31 w 529"/>
              <a:gd name="T7" fmla="*/ 59 h 204"/>
              <a:gd name="T8" fmla="*/ 210 w 529"/>
              <a:gd name="T9" fmla="*/ 0 h 204"/>
              <a:gd name="T10" fmla="*/ 503 w 529"/>
              <a:gd name="T11" fmla="*/ 59 h 204"/>
              <a:gd name="T12" fmla="*/ 393 w 529"/>
              <a:gd name="T13" fmla="*/ 116 h 204"/>
            </a:gdLst>
            <a:ahLst/>
            <a:cxnLst>
              <a:cxn ang="0">
                <a:pos x="T0" y="T1"/>
              </a:cxn>
              <a:cxn ang="0">
                <a:pos x="T2" y="T3"/>
              </a:cxn>
              <a:cxn ang="0">
                <a:pos x="T4" y="T5"/>
              </a:cxn>
              <a:cxn ang="0">
                <a:pos x="T6" y="T7"/>
              </a:cxn>
              <a:cxn ang="0">
                <a:pos x="T8" y="T9"/>
              </a:cxn>
              <a:cxn ang="0">
                <a:pos x="T10" y="T11"/>
              </a:cxn>
              <a:cxn ang="0">
                <a:pos x="T12" y="T13"/>
              </a:cxn>
            </a:cxnLst>
            <a:rect l="0" t="0" r="r" b="b"/>
            <a:pathLst>
              <a:path w="529" h="204">
                <a:moveTo>
                  <a:pt x="393" y="116"/>
                </a:moveTo>
                <a:cubicBezTo>
                  <a:pt x="408" y="204"/>
                  <a:pt x="408" y="204"/>
                  <a:pt x="408" y="204"/>
                </a:cubicBezTo>
                <a:cubicBezTo>
                  <a:pt x="251" y="116"/>
                  <a:pt x="251" y="116"/>
                  <a:pt x="251" y="116"/>
                </a:cubicBezTo>
                <a:cubicBezTo>
                  <a:pt x="148" y="108"/>
                  <a:pt x="57" y="86"/>
                  <a:pt x="31" y="59"/>
                </a:cubicBezTo>
                <a:cubicBezTo>
                  <a:pt x="0" y="27"/>
                  <a:pt x="80" y="0"/>
                  <a:pt x="210" y="0"/>
                </a:cubicBezTo>
                <a:cubicBezTo>
                  <a:pt x="340" y="0"/>
                  <a:pt x="472" y="27"/>
                  <a:pt x="503" y="59"/>
                </a:cubicBezTo>
                <a:cubicBezTo>
                  <a:pt x="529" y="86"/>
                  <a:pt x="481" y="108"/>
                  <a:pt x="393" y="116"/>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0" name="Freeform 40"/>
          <p:cNvSpPr>
            <a:spLocks noEditPoints="1"/>
          </p:cNvSpPr>
          <p:nvPr/>
        </p:nvSpPr>
        <p:spPr bwMode="auto">
          <a:xfrm>
            <a:off x="6849140" y="2627376"/>
            <a:ext cx="182760" cy="183685"/>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Freeform 41"/>
          <p:cNvSpPr/>
          <p:nvPr/>
        </p:nvSpPr>
        <p:spPr bwMode="auto">
          <a:xfrm>
            <a:off x="8790089" y="5103637"/>
            <a:ext cx="1522710" cy="632405"/>
          </a:xfrm>
          <a:custGeom>
            <a:avLst/>
            <a:gdLst>
              <a:gd name="T0" fmla="*/ 537 w 733"/>
              <a:gd name="T1" fmla="*/ 173 h 306"/>
              <a:gd name="T2" fmla="*/ 543 w 733"/>
              <a:gd name="T3" fmla="*/ 306 h 306"/>
              <a:gd name="T4" fmla="*/ 338 w 733"/>
              <a:gd name="T5" fmla="*/ 173 h 306"/>
              <a:gd name="T6" fmla="*/ 39 w 733"/>
              <a:gd name="T7" fmla="*/ 89 h 306"/>
              <a:gd name="T8" fmla="*/ 300 w 733"/>
              <a:gd name="T9" fmla="*/ 0 h 306"/>
              <a:gd name="T10" fmla="*/ 702 w 733"/>
              <a:gd name="T11" fmla="*/ 89 h 306"/>
              <a:gd name="T12" fmla="*/ 537 w 733"/>
              <a:gd name="T13" fmla="*/ 173 h 306"/>
            </a:gdLst>
            <a:ahLst/>
            <a:cxnLst>
              <a:cxn ang="0">
                <a:pos x="T0" y="T1"/>
              </a:cxn>
              <a:cxn ang="0">
                <a:pos x="T2" y="T3"/>
              </a:cxn>
              <a:cxn ang="0">
                <a:pos x="T4" y="T5"/>
              </a:cxn>
              <a:cxn ang="0">
                <a:pos x="T6" y="T7"/>
              </a:cxn>
              <a:cxn ang="0">
                <a:pos x="T8" y="T9"/>
              </a:cxn>
              <a:cxn ang="0">
                <a:pos x="T10" y="T11"/>
              </a:cxn>
              <a:cxn ang="0">
                <a:pos x="T12" y="T13"/>
              </a:cxn>
            </a:cxnLst>
            <a:rect l="0" t="0" r="r" b="b"/>
            <a:pathLst>
              <a:path w="733" h="306">
                <a:moveTo>
                  <a:pt x="537" y="173"/>
                </a:moveTo>
                <a:cubicBezTo>
                  <a:pt x="543" y="306"/>
                  <a:pt x="543" y="306"/>
                  <a:pt x="543" y="306"/>
                </a:cubicBezTo>
                <a:cubicBezTo>
                  <a:pt x="338" y="173"/>
                  <a:pt x="338" y="173"/>
                  <a:pt x="338" y="173"/>
                </a:cubicBezTo>
                <a:cubicBezTo>
                  <a:pt x="195" y="162"/>
                  <a:pt x="70" y="128"/>
                  <a:pt x="39" y="89"/>
                </a:cubicBezTo>
                <a:cubicBezTo>
                  <a:pt x="0" y="40"/>
                  <a:pt x="117" y="0"/>
                  <a:pt x="300" y="0"/>
                </a:cubicBezTo>
                <a:cubicBezTo>
                  <a:pt x="483" y="0"/>
                  <a:pt x="663" y="40"/>
                  <a:pt x="702" y="89"/>
                </a:cubicBezTo>
                <a:cubicBezTo>
                  <a:pt x="733" y="128"/>
                  <a:pt x="662" y="162"/>
                  <a:pt x="537" y="173"/>
                </a:cubicBez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2" name="Group 21"/>
          <p:cNvGrpSpPr/>
          <p:nvPr/>
        </p:nvGrpSpPr>
        <p:grpSpPr>
          <a:xfrm>
            <a:off x="10204724" y="4834231"/>
            <a:ext cx="236358" cy="188060"/>
            <a:chOff x="10496305" y="4420184"/>
            <a:chExt cx="236358" cy="188911"/>
          </a:xfrm>
        </p:grpSpPr>
        <p:sp>
          <p:nvSpPr>
            <p:cNvPr id="23" name="Freeform 45"/>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Freeform 46"/>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5" name="Freeform 47"/>
          <p:cNvSpPr>
            <a:spLocks noEditPoints="1"/>
          </p:cNvSpPr>
          <p:nvPr/>
        </p:nvSpPr>
        <p:spPr bwMode="auto">
          <a:xfrm>
            <a:off x="8613479" y="4921701"/>
            <a:ext cx="219664" cy="171441"/>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rgbClr val="6C7984"/>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Freeform 48"/>
          <p:cNvSpPr/>
          <p:nvPr/>
        </p:nvSpPr>
        <p:spPr bwMode="auto">
          <a:xfrm>
            <a:off x="7341188" y="5194606"/>
            <a:ext cx="1280200" cy="486331"/>
          </a:xfrm>
          <a:custGeom>
            <a:avLst/>
            <a:gdLst>
              <a:gd name="T0" fmla="*/ 493 w 616"/>
              <a:gd name="T1" fmla="*/ 235 h 235"/>
              <a:gd name="T2" fmla="*/ 300 w 616"/>
              <a:gd name="T3" fmla="*/ 133 h 235"/>
              <a:gd name="T4" fmla="*/ 40 w 616"/>
              <a:gd name="T5" fmla="*/ 68 h 235"/>
              <a:gd name="T6" fmla="*/ 238 w 616"/>
              <a:gd name="T7" fmla="*/ 0 h 235"/>
              <a:gd name="T8" fmla="*/ 583 w 616"/>
              <a:gd name="T9" fmla="*/ 68 h 235"/>
              <a:gd name="T10" fmla="*/ 463 w 616"/>
              <a:gd name="T11" fmla="*/ 133 h 235"/>
              <a:gd name="T12" fmla="*/ 493 w 616"/>
              <a:gd name="T13" fmla="*/ 235 h 235"/>
            </a:gdLst>
            <a:ahLst/>
            <a:cxnLst>
              <a:cxn ang="0">
                <a:pos x="T0" y="T1"/>
              </a:cxn>
              <a:cxn ang="0">
                <a:pos x="T2" y="T3"/>
              </a:cxn>
              <a:cxn ang="0">
                <a:pos x="T4" y="T5"/>
              </a:cxn>
              <a:cxn ang="0">
                <a:pos x="T6" y="T7"/>
              </a:cxn>
              <a:cxn ang="0">
                <a:pos x="T8" y="T9"/>
              </a:cxn>
              <a:cxn ang="0">
                <a:pos x="T10" y="T11"/>
              </a:cxn>
              <a:cxn ang="0">
                <a:pos x="T12" y="T13"/>
              </a:cxn>
            </a:cxnLst>
            <a:rect l="0" t="0" r="r" b="b"/>
            <a:pathLst>
              <a:path w="616" h="235">
                <a:moveTo>
                  <a:pt x="493" y="235"/>
                </a:moveTo>
                <a:cubicBezTo>
                  <a:pt x="300" y="133"/>
                  <a:pt x="300" y="133"/>
                  <a:pt x="300" y="133"/>
                </a:cubicBezTo>
                <a:cubicBezTo>
                  <a:pt x="181" y="124"/>
                  <a:pt x="73" y="99"/>
                  <a:pt x="40" y="68"/>
                </a:cubicBezTo>
                <a:cubicBezTo>
                  <a:pt x="0" y="31"/>
                  <a:pt x="88" y="0"/>
                  <a:pt x="238" y="0"/>
                </a:cubicBezTo>
                <a:cubicBezTo>
                  <a:pt x="388" y="0"/>
                  <a:pt x="542" y="31"/>
                  <a:pt x="583" y="68"/>
                </a:cubicBezTo>
                <a:cubicBezTo>
                  <a:pt x="616" y="99"/>
                  <a:pt x="564" y="124"/>
                  <a:pt x="463" y="133"/>
                </a:cubicBezTo>
                <a:lnTo>
                  <a:pt x="493" y="235"/>
                </a:lnTo>
                <a:close/>
              </a:path>
            </a:pathLst>
          </a:custGeom>
          <a:solidFill>
            <a:srgbClr val="D0DBE5"/>
          </a:solidFill>
          <a:ln>
            <a:noFill/>
          </a:ln>
          <a:extLst>
            <a:ext uri="{91240B29-F687-4F45-9708-019B960494DF}">
              <a14:hiddenLine xmlns:a14="http://schemas.microsoft.com/office/drawing/2010/main" w="9525">
                <a:solidFill>
                  <a:srgbClr val="000000"/>
                </a:solidFill>
                <a:round/>
              </a14:hiddenLine>
            </a:ext>
          </a:extLst>
        </p:spPr>
        <p:txBody>
          <a:bodyPr vert="horz" wrap="square" lIns="91281" tIns="45641" rIns="91281" bIns="45641"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7" name="Group 26"/>
          <p:cNvGrpSpPr/>
          <p:nvPr/>
        </p:nvGrpSpPr>
        <p:grpSpPr>
          <a:xfrm>
            <a:off x="8482560" y="1017934"/>
            <a:ext cx="589577" cy="1015521"/>
            <a:chOff x="8774142" y="586610"/>
            <a:chExt cx="589578" cy="1020118"/>
          </a:xfrm>
        </p:grpSpPr>
        <p:sp>
          <p:nvSpPr>
            <p:cNvPr id="28" name="Oval 27"/>
            <p:cNvSpPr>
              <a:spLocks noChangeArrowheads="1"/>
            </p:cNvSpPr>
            <p:nvPr/>
          </p:nvSpPr>
          <p:spPr bwMode="auto">
            <a:xfrm>
              <a:off x="8774142" y="586610"/>
              <a:ext cx="589578" cy="589578"/>
            </a:xfrm>
            <a:prstGeom prst="ellipse">
              <a:avLst/>
            </a:pr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Freeform 26"/>
            <p:cNvSpPr/>
            <p:nvPr/>
          </p:nvSpPr>
          <p:spPr bwMode="auto">
            <a:xfrm>
              <a:off x="8969203" y="1008364"/>
              <a:ext cx="199454" cy="598364"/>
            </a:xfrm>
            <a:custGeom>
              <a:avLst/>
              <a:gdLst>
                <a:gd name="T0" fmla="*/ 113 w 227"/>
                <a:gd name="T1" fmla="*/ 681 h 681"/>
                <a:gd name="T2" fmla="*/ 0 w 227"/>
                <a:gd name="T3" fmla="*/ 113 h 681"/>
                <a:gd name="T4" fmla="*/ 94 w 227"/>
                <a:gd name="T5" fmla="*/ 0 h 681"/>
                <a:gd name="T6" fmla="*/ 227 w 227"/>
                <a:gd name="T7" fmla="*/ 113 h 681"/>
                <a:gd name="T8" fmla="*/ 113 w 227"/>
                <a:gd name="T9" fmla="*/ 681 h 681"/>
              </a:gdLst>
              <a:ahLst/>
              <a:cxnLst>
                <a:cxn ang="0">
                  <a:pos x="T0" y="T1"/>
                </a:cxn>
                <a:cxn ang="0">
                  <a:pos x="T2" y="T3"/>
                </a:cxn>
                <a:cxn ang="0">
                  <a:pos x="T4" y="T5"/>
                </a:cxn>
                <a:cxn ang="0">
                  <a:pos x="T6" y="T7"/>
                </a:cxn>
                <a:cxn ang="0">
                  <a:pos x="T8" y="T9"/>
                </a:cxn>
              </a:cxnLst>
              <a:rect l="0" t="0" r="r" b="b"/>
              <a:pathLst>
                <a:path w="227" h="681">
                  <a:moveTo>
                    <a:pt x="113" y="681"/>
                  </a:moveTo>
                  <a:lnTo>
                    <a:pt x="0" y="113"/>
                  </a:lnTo>
                  <a:lnTo>
                    <a:pt x="94" y="0"/>
                  </a:lnTo>
                  <a:lnTo>
                    <a:pt x="227" y="113"/>
                  </a:lnTo>
                  <a:lnTo>
                    <a:pt x="113" y="681"/>
                  </a:lnTo>
                  <a:close/>
                </a:path>
              </a:pathLst>
            </a:cu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Oval 28"/>
            <p:cNvSpPr>
              <a:spLocks noChangeArrowheads="1"/>
            </p:cNvSpPr>
            <p:nvPr/>
          </p:nvSpPr>
          <p:spPr bwMode="auto">
            <a:xfrm>
              <a:off x="8836526" y="650752"/>
              <a:ext cx="464808" cy="463051"/>
            </a:xfrm>
            <a:prstGeom prst="ellipse">
              <a:avLst/>
            </a:prstGeom>
            <a:solidFill>
              <a:schemeClr val="bg1">
                <a:lumMod val="95000"/>
              </a:schemeClr>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27"/>
            <p:cNvSpPr txBox="1"/>
            <p:nvPr/>
          </p:nvSpPr>
          <p:spPr>
            <a:xfrm>
              <a:off x="8794895" y="693183"/>
              <a:ext cx="550152" cy="469616"/>
            </a:xfrm>
            <a:prstGeom prst="rect">
              <a:avLst/>
            </a:prstGeom>
            <a:noFill/>
          </p:spPr>
          <p:txBody>
            <a:bodyPr wrap="none" rtlCol="0">
              <a:spAutoFit/>
            </a:bodyPr>
            <a:lstStyle/>
            <a:p>
              <a:pPr algn="ctr"/>
              <a:r>
                <a:rPr lang="en-US" sz="2440" dirty="0">
                  <a:solidFill>
                    <a:schemeClr val="tx1">
                      <a:lumMod val="85000"/>
                      <a:lumOff val="15000"/>
                    </a:schemeClr>
                  </a:solidFill>
                  <a:latin typeface="微软雅黑" panose="020B0503020204020204" pitchFamily="34" charset="-122"/>
                  <a:ea typeface="微软雅黑" panose="020B0503020204020204" pitchFamily="34" charset="-122"/>
                </a:rPr>
                <a:t>01</a:t>
              </a:r>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2" name="Group 31"/>
          <p:cNvGrpSpPr/>
          <p:nvPr/>
        </p:nvGrpSpPr>
        <p:grpSpPr>
          <a:xfrm>
            <a:off x="7407964" y="1236610"/>
            <a:ext cx="803970" cy="1386392"/>
            <a:chOff x="7699546" y="806274"/>
            <a:chExt cx="803970" cy="1392669"/>
          </a:xfrm>
        </p:grpSpPr>
        <p:sp>
          <p:nvSpPr>
            <p:cNvPr id="33" name="Freeform 33"/>
            <p:cNvSpPr/>
            <p:nvPr/>
          </p:nvSpPr>
          <p:spPr bwMode="auto">
            <a:xfrm>
              <a:off x="7965778" y="1380036"/>
              <a:ext cx="271504" cy="818907"/>
            </a:xfrm>
            <a:custGeom>
              <a:avLst/>
              <a:gdLst>
                <a:gd name="T0" fmla="*/ 153 w 309"/>
                <a:gd name="T1" fmla="*/ 932 h 932"/>
                <a:gd name="T2" fmla="*/ 0 w 309"/>
                <a:gd name="T3" fmla="*/ 156 h 932"/>
                <a:gd name="T4" fmla="*/ 127 w 309"/>
                <a:gd name="T5" fmla="*/ 0 h 932"/>
                <a:gd name="T6" fmla="*/ 309 w 309"/>
                <a:gd name="T7" fmla="*/ 156 h 932"/>
                <a:gd name="T8" fmla="*/ 153 w 309"/>
                <a:gd name="T9" fmla="*/ 932 h 932"/>
              </a:gdLst>
              <a:ahLst/>
              <a:cxnLst>
                <a:cxn ang="0">
                  <a:pos x="T0" y="T1"/>
                </a:cxn>
                <a:cxn ang="0">
                  <a:pos x="T2" y="T3"/>
                </a:cxn>
                <a:cxn ang="0">
                  <a:pos x="T4" y="T5"/>
                </a:cxn>
                <a:cxn ang="0">
                  <a:pos x="T6" y="T7"/>
                </a:cxn>
                <a:cxn ang="0">
                  <a:pos x="T8" y="T9"/>
                </a:cxn>
              </a:cxnLst>
              <a:rect l="0" t="0" r="r" b="b"/>
              <a:pathLst>
                <a:path w="309" h="932">
                  <a:moveTo>
                    <a:pt x="153" y="932"/>
                  </a:moveTo>
                  <a:lnTo>
                    <a:pt x="0" y="156"/>
                  </a:lnTo>
                  <a:lnTo>
                    <a:pt x="127" y="0"/>
                  </a:lnTo>
                  <a:lnTo>
                    <a:pt x="309" y="156"/>
                  </a:lnTo>
                  <a:lnTo>
                    <a:pt x="153" y="932"/>
                  </a:lnTo>
                  <a:close/>
                </a:path>
              </a:pathLst>
            </a:cu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Oval 34"/>
            <p:cNvSpPr>
              <a:spLocks noChangeArrowheads="1"/>
            </p:cNvSpPr>
            <p:nvPr/>
          </p:nvSpPr>
          <p:spPr bwMode="auto">
            <a:xfrm>
              <a:off x="7699546" y="806274"/>
              <a:ext cx="803970" cy="804848"/>
            </a:xfrm>
            <a:prstGeom prst="ellipse">
              <a:avLst/>
            </a:pr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Oval 35"/>
            <p:cNvSpPr>
              <a:spLocks noChangeArrowheads="1"/>
            </p:cNvSpPr>
            <p:nvPr/>
          </p:nvSpPr>
          <p:spPr bwMode="auto">
            <a:xfrm>
              <a:off x="7784775" y="891503"/>
              <a:ext cx="633511" cy="634390"/>
            </a:xfrm>
            <a:prstGeom prst="ellipse">
              <a:avLst/>
            </a:prstGeom>
            <a:solidFill>
              <a:schemeClr val="bg1">
                <a:lumMod val="95000"/>
              </a:schemeClr>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32"/>
            <p:cNvSpPr txBox="1"/>
            <p:nvPr/>
          </p:nvSpPr>
          <p:spPr>
            <a:xfrm>
              <a:off x="7826455" y="977864"/>
              <a:ext cx="550151" cy="469617"/>
            </a:xfrm>
            <a:prstGeom prst="rect">
              <a:avLst/>
            </a:prstGeom>
            <a:noFill/>
          </p:spPr>
          <p:txBody>
            <a:bodyPr wrap="none" rtlCol="0">
              <a:spAutoFit/>
            </a:bodyPr>
            <a:lstStyle/>
            <a:p>
              <a:pPr algn="ctr"/>
              <a:r>
                <a:rPr lang="en-US" sz="2440" dirty="0">
                  <a:solidFill>
                    <a:schemeClr val="tx1">
                      <a:lumMod val="85000"/>
                      <a:lumOff val="15000"/>
                    </a:schemeClr>
                  </a:solidFill>
                  <a:latin typeface="微软雅黑" panose="020B0503020204020204" pitchFamily="34" charset="-122"/>
                  <a:ea typeface="微软雅黑" panose="020B0503020204020204" pitchFamily="34" charset="-122"/>
                </a:rPr>
                <a:t>02</a:t>
              </a:r>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37" name="Group 36"/>
          <p:cNvGrpSpPr/>
          <p:nvPr/>
        </p:nvGrpSpPr>
        <p:grpSpPr>
          <a:xfrm>
            <a:off x="6161154" y="1680079"/>
            <a:ext cx="980579" cy="1689912"/>
            <a:chOff x="6452734" y="1251752"/>
            <a:chExt cx="980579" cy="1697563"/>
          </a:xfrm>
        </p:grpSpPr>
        <p:sp>
          <p:nvSpPr>
            <p:cNvPr id="38" name="Freeform 37"/>
            <p:cNvSpPr/>
            <p:nvPr/>
          </p:nvSpPr>
          <p:spPr bwMode="auto">
            <a:xfrm>
              <a:off x="6779594" y="1952041"/>
              <a:ext cx="329496" cy="997274"/>
            </a:xfrm>
            <a:custGeom>
              <a:avLst/>
              <a:gdLst>
                <a:gd name="T0" fmla="*/ 186 w 375"/>
                <a:gd name="T1" fmla="*/ 1135 h 1135"/>
                <a:gd name="T2" fmla="*/ 0 w 375"/>
                <a:gd name="T3" fmla="*/ 189 h 1135"/>
                <a:gd name="T4" fmla="*/ 156 w 375"/>
                <a:gd name="T5" fmla="*/ 0 h 1135"/>
                <a:gd name="T6" fmla="*/ 375 w 375"/>
                <a:gd name="T7" fmla="*/ 189 h 1135"/>
                <a:gd name="T8" fmla="*/ 186 w 375"/>
                <a:gd name="T9" fmla="*/ 1135 h 1135"/>
              </a:gdLst>
              <a:ahLst/>
              <a:cxnLst>
                <a:cxn ang="0">
                  <a:pos x="T0" y="T1"/>
                </a:cxn>
                <a:cxn ang="0">
                  <a:pos x="T2" y="T3"/>
                </a:cxn>
                <a:cxn ang="0">
                  <a:pos x="T4" y="T5"/>
                </a:cxn>
                <a:cxn ang="0">
                  <a:pos x="T6" y="T7"/>
                </a:cxn>
                <a:cxn ang="0">
                  <a:pos x="T8" y="T9"/>
                </a:cxn>
              </a:cxnLst>
              <a:rect l="0" t="0" r="r" b="b"/>
              <a:pathLst>
                <a:path w="375" h="1135">
                  <a:moveTo>
                    <a:pt x="186" y="1135"/>
                  </a:moveTo>
                  <a:lnTo>
                    <a:pt x="0" y="189"/>
                  </a:lnTo>
                  <a:lnTo>
                    <a:pt x="156" y="0"/>
                  </a:lnTo>
                  <a:lnTo>
                    <a:pt x="375" y="189"/>
                  </a:lnTo>
                  <a:lnTo>
                    <a:pt x="186" y="1135"/>
                  </a:lnTo>
                  <a:close/>
                </a:path>
              </a:pathLst>
            </a:cu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Oval 38"/>
            <p:cNvSpPr>
              <a:spLocks noChangeArrowheads="1"/>
            </p:cNvSpPr>
            <p:nvPr/>
          </p:nvSpPr>
          <p:spPr bwMode="auto">
            <a:xfrm>
              <a:off x="6452734" y="1251752"/>
              <a:ext cx="980579" cy="982337"/>
            </a:xfrm>
            <a:prstGeom prst="ellipse">
              <a:avLst/>
            </a:pr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Oval 39"/>
            <p:cNvSpPr>
              <a:spLocks noChangeArrowheads="1"/>
            </p:cNvSpPr>
            <p:nvPr/>
          </p:nvSpPr>
          <p:spPr bwMode="auto">
            <a:xfrm>
              <a:off x="6556415" y="1357191"/>
              <a:ext cx="773217" cy="771460"/>
            </a:xfrm>
            <a:prstGeom prst="ellipse">
              <a:avLst/>
            </a:prstGeom>
            <a:solidFill>
              <a:schemeClr val="bg1">
                <a:lumMod val="95000"/>
              </a:schemeClr>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TextBox 37"/>
            <p:cNvSpPr txBox="1"/>
            <p:nvPr/>
          </p:nvSpPr>
          <p:spPr>
            <a:xfrm>
              <a:off x="6601857" y="1449654"/>
              <a:ext cx="675185" cy="595281"/>
            </a:xfrm>
            <a:prstGeom prst="rect">
              <a:avLst/>
            </a:prstGeom>
            <a:noFill/>
          </p:spPr>
          <p:txBody>
            <a:bodyPr wrap="none" rtlCol="0">
              <a:spAutoFit/>
            </a:bodyPr>
            <a:lstStyle/>
            <a:p>
              <a:pPr algn="ctr"/>
              <a:r>
                <a:rPr lang="en-US" sz="3250" dirty="0">
                  <a:solidFill>
                    <a:schemeClr val="tx1">
                      <a:lumMod val="85000"/>
                      <a:lumOff val="15000"/>
                    </a:schemeClr>
                  </a:solidFill>
                  <a:latin typeface="微软雅黑" panose="020B0503020204020204" pitchFamily="34" charset="-122"/>
                  <a:ea typeface="微软雅黑" panose="020B0503020204020204" pitchFamily="34" charset="-122"/>
                </a:rPr>
                <a:t>03</a:t>
              </a:r>
              <a:endParaRPr lang="en-US" sz="32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2" name="Group 41"/>
          <p:cNvGrpSpPr/>
          <p:nvPr/>
        </p:nvGrpSpPr>
        <p:grpSpPr>
          <a:xfrm>
            <a:off x="7800724" y="3738237"/>
            <a:ext cx="1128193" cy="1942699"/>
            <a:chOff x="8092305" y="3319229"/>
            <a:chExt cx="1128194" cy="1951494"/>
          </a:xfrm>
        </p:grpSpPr>
        <p:sp>
          <p:nvSpPr>
            <p:cNvPr id="43" name="Freeform 49"/>
            <p:cNvSpPr/>
            <p:nvPr/>
          </p:nvSpPr>
          <p:spPr bwMode="auto">
            <a:xfrm>
              <a:off x="8466612" y="4123199"/>
              <a:ext cx="379579" cy="1147524"/>
            </a:xfrm>
            <a:custGeom>
              <a:avLst/>
              <a:gdLst>
                <a:gd name="T0" fmla="*/ 217 w 432"/>
                <a:gd name="T1" fmla="*/ 1306 h 1306"/>
                <a:gd name="T2" fmla="*/ 0 w 432"/>
                <a:gd name="T3" fmla="*/ 218 h 1306"/>
                <a:gd name="T4" fmla="*/ 179 w 432"/>
                <a:gd name="T5" fmla="*/ 0 h 1306"/>
                <a:gd name="T6" fmla="*/ 432 w 432"/>
                <a:gd name="T7" fmla="*/ 218 h 1306"/>
                <a:gd name="T8" fmla="*/ 217 w 432"/>
                <a:gd name="T9" fmla="*/ 1306 h 1306"/>
              </a:gdLst>
              <a:ahLst/>
              <a:cxnLst>
                <a:cxn ang="0">
                  <a:pos x="T0" y="T1"/>
                </a:cxn>
                <a:cxn ang="0">
                  <a:pos x="T2" y="T3"/>
                </a:cxn>
                <a:cxn ang="0">
                  <a:pos x="T4" y="T5"/>
                </a:cxn>
                <a:cxn ang="0">
                  <a:pos x="T6" y="T7"/>
                </a:cxn>
                <a:cxn ang="0">
                  <a:pos x="T8" y="T9"/>
                </a:cxn>
              </a:cxnLst>
              <a:rect l="0" t="0" r="r" b="b"/>
              <a:pathLst>
                <a:path w="432" h="1306">
                  <a:moveTo>
                    <a:pt x="217" y="1306"/>
                  </a:moveTo>
                  <a:lnTo>
                    <a:pt x="0" y="218"/>
                  </a:lnTo>
                  <a:lnTo>
                    <a:pt x="179" y="0"/>
                  </a:lnTo>
                  <a:lnTo>
                    <a:pt x="432" y="218"/>
                  </a:lnTo>
                  <a:lnTo>
                    <a:pt x="217" y="1306"/>
                  </a:lnTo>
                  <a:close/>
                </a:path>
              </a:pathLst>
            </a:cu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Oval 50"/>
            <p:cNvSpPr>
              <a:spLocks noChangeArrowheads="1"/>
            </p:cNvSpPr>
            <p:nvPr/>
          </p:nvSpPr>
          <p:spPr bwMode="auto">
            <a:xfrm>
              <a:off x="8092305" y="3319229"/>
              <a:ext cx="1128194" cy="1128194"/>
            </a:xfrm>
            <a:prstGeom prst="ellipse">
              <a:avLst/>
            </a:pr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Oval 51"/>
            <p:cNvSpPr>
              <a:spLocks noChangeArrowheads="1"/>
            </p:cNvSpPr>
            <p:nvPr/>
          </p:nvSpPr>
          <p:spPr bwMode="auto">
            <a:xfrm>
              <a:off x="8212680" y="3439605"/>
              <a:ext cx="887442" cy="887442"/>
            </a:xfrm>
            <a:prstGeom prst="ellipse">
              <a:avLst/>
            </a:prstGeom>
            <a:solidFill>
              <a:schemeClr val="bg1">
                <a:lumMod val="95000"/>
              </a:schemeClr>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Box 42"/>
            <p:cNvSpPr txBox="1"/>
            <p:nvPr/>
          </p:nvSpPr>
          <p:spPr>
            <a:xfrm>
              <a:off x="8288353" y="3562808"/>
              <a:ext cx="736100" cy="658082"/>
            </a:xfrm>
            <a:prstGeom prst="rect">
              <a:avLst/>
            </a:prstGeom>
            <a:noFill/>
          </p:spPr>
          <p:txBody>
            <a:bodyPr wrap="none" rtlCol="0">
              <a:spAutoFit/>
            </a:bodyPr>
            <a:lstStyle/>
            <a:p>
              <a:pPr algn="ctr"/>
              <a:r>
                <a:rPr lang="en-US" sz="3655" dirty="0">
                  <a:solidFill>
                    <a:schemeClr val="tx1">
                      <a:lumMod val="85000"/>
                      <a:lumOff val="15000"/>
                    </a:schemeClr>
                  </a:solidFill>
                  <a:latin typeface="微软雅黑" panose="020B0503020204020204" pitchFamily="34" charset="-122"/>
                  <a:ea typeface="微软雅黑" panose="020B0503020204020204" pitchFamily="34" charset="-122"/>
                </a:rPr>
                <a:t>04</a:t>
              </a:r>
              <a:endParaRPr lang="en-US" sz="365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47" name="Group 46"/>
          <p:cNvGrpSpPr/>
          <p:nvPr/>
        </p:nvGrpSpPr>
        <p:grpSpPr>
          <a:xfrm>
            <a:off x="9230297" y="3363866"/>
            <a:ext cx="1377731" cy="2372175"/>
            <a:chOff x="9521877" y="2943164"/>
            <a:chExt cx="1377731" cy="2382914"/>
          </a:xfrm>
        </p:grpSpPr>
        <p:sp>
          <p:nvSpPr>
            <p:cNvPr id="48" name="Freeform 42"/>
            <p:cNvSpPr/>
            <p:nvPr/>
          </p:nvSpPr>
          <p:spPr bwMode="auto">
            <a:xfrm>
              <a:off x="9977020" y="3925501"/>
              <a:ext cx="464808" cy="1400577"/>
            </a:xfrm>
            <a:custGeom>
              <a:avLst/>
              <a:gdLst>
                <a:gd name="T0" fmla="*/ 265 w 529"/>
                <a:gd name="T1" fmla="*/ 1594 h 1594"/>
                <a:gd name="T2" fmla="*/ 0 w 529"/>
                <a:gd name="T3" fmla="*/ 265 h 1594"/>
                <a:gd name="T4" fmla="*/ 220 w 529"/>
                <a:gd name="T5" fmla="*/ 0 h 1594"/>
                <a:gd name="T6" fmla="*/ 529 w 529"/>
                <a:gd name="T7" fmla="*/ 265 h 1594"/>
                <a:gd name="T8" fmla="*/ 265 w 529"/>
                <a:gd name="T9" fmla="*/ 1594 h 1594"/>
              </a:gdLst>
              <a:ahLst/>
              <a:cxnLst>
                <a:cxn ang="0">
                  <a:pos x="T0" y="T1"/>
                </a:cxn>
                <a:cxn ang="0">
                  <a:pos x="T2" y="T3"/>
                </a:cxn>
                <a:cxn ang="0">
                  <a:pos x="T4" y="T5"/>
                </a:cxn>
                <a:cxn ang="0">
                  <a:pos x="T6" y="T7"/>
                </a:cxn>
                <a:cxn ang="0">
                  <a:pos x="T8" y="T9"/>
                </a:cxn>
              </a:cxnLst>
              <a:rect l="0" t="0" r="r" b="b"/>
              <a:pathLst>
                <a:path w="529" h="1594">
                  <a:moveTo>
                    <a:pt x="265" y="1594"/>
                  </a:moveTo>
                  <a:lnTo>
                    <a:pt x="0" y="265"/>
                  </a:lnTo>
                  <a:lnTo>
                    <a:pt x="220" y="0"/>
                  </a:lnTo>
                  <a:lnTo>
                    <a:pt x="529" y="265"/>
                  </a:lnTo>
                  <a:lnTo>
                    <a:pt x="265" y="1594"/>
                  </a:lnTo>
                  <a:close/>
                </a:path>
              </a:pathLst>
            </a:cu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Oval 43"/>
            <p:cNvSpPr>
              <a:spLocks noChangeArrowheads="1"/>
            </p:cNvSpPr>
            <p:nvPr/>
          </p:nvSpPr>
          <p:spPr bwMode="auto">
            <a:xfrm>
              <a:off x="9521877" y="2943164"/>
              <a:ext cx="1377731" cy="1377732"/>
            </a:xfrm>
            <a:prstGeom prst="ellipse">
              <a:avLst/>
            </a:prstGeom>
            <a:solidFill>
              <a:srgbClr val="B02434"/>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Oval 44"/>
            <p:cNvSpPr>
              <a:spLocks noChangeArrowheads="1"/>
            </p:cNvSpPr>
            <p:nvPr/>
          </p:nvSpPr>
          <p:spPr bwMode="auto">
            <a:xfrm>
              <a:off x="9666855" y="3088142"/>
              <a:ext cx="1085139" cy="1085140"/>
            </a:xfrm>
            <a:prstGeom prst="ellipse">
              <a:avLst/>
            </a:prstGeom>
            <a:solidFill>
              <a:schemeClr val="bg1">
                <a:lumMod val="95000"/>
              </a:schemeClr>
            </a:solidFill>
            <a:ln>
              <a:noFill/>
            </a:ln>
          </p:spPr>
          <p:txBody>
            <a:bodyPr vert="horz" wrap="square" lIns="123855" tIns="61928" rIns="123855" bIns="61928" numCol="1" anchor="t" anchorCtr="0" compatLnSpc="1"/>
            <a:lstStyle/>
            <a:p>
              <a:endParaRPr lang="en-US" sz="244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1" name="TextBox 47"/>
            <p:cNvSpPr txBox="1"/>
            <p:nvPr/>
          </p:nvSpPr>
          <p:spPr>
            <a:xfrm>
              <a:off x="9796253" y="3247443"/>
              <a:ext cx="835485" cy="762747"/>
            </a:xfrm>
            <a:prstGeom prst="rect">
              <a:avLst/>
            </a:prstGeom>
            <a:noFill/>
          </p:spPr>
          <p:txBody>
            <a:bodyPr wrap="none" rtlCol="0">
              <a:spAutoFit/>
            </a:bodyPr>
            <a:lstStyle/>
            <a:p>
              <a:pPr algn="ctr"/>
              <a:r>
                <a:rPr lang="en-US" sz="4335" dirty="0">
                  <a:solidFill>
                    <a:schemeClr val="tx1">
                      <a:lumMod val="85000"/>
                      <a:lumOff val="15000"/>
                    </a:schemeClr>
                  </a:solidFill>
                  <a:latin typeface="微软雅黑" panose="020B0503020204020204" pitchFamily="34" charset="-122"/>
                  <a:ea typeface="微软雅黑" panose="020B0503020204020204" pitchFamily="34" charset="-122"/>
                </a:rPr>
                <a:t>05</a:t>
              </a:r>
              <a:endParaRPr lang="en-US" sz="4335"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52" name="Group 51"/>
          <p:cNvGrpSpPr/>
          <p:nvPr/>
        </p:nvGrpSpPr>
        <p:grpSpPr>
          <a:xfrm>
            <a:off x="1570862" y="1787343"/>
            <a:ext cx="3502279" cy="778763"/>
            <a:chOff x="1811642" y="1907437"/>
            <a:chExt cx="3502279" cy="782289"/>
          </a:xfrm>
        </p:grpSpPr>
        <p:sp>
          <p:nvSpPr>
            <p:cNvPr id="53" name="TextBox 49"/>
            <p:cNvSpPr txBox="1"/>
            <p:nvPr/>
          </p:nvSpPr>
          <p:spPr>
            <a:xfrm>
              <a:off x="1811642" y="1907437"/>
              <a:ext cx="1010920" cy="343177"/>
            </a:xfrm>
            <a:prstGeom prst="rect">
              <a:avLst/>
            </a:prstGeom>
            <a:noFill/>
          </p:spPr>
          <p:txBody>
            <a:bodyPr wrap="none" rtlCol="0">
              <a:spAutoFit/>
            </a:bodyPr>
            <a:lstStyle/>
            <a:p>
              <a:r>
                <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rPr>
                <a:t>活动意义</a:t>
              </a:r>
              <a:endPar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Box 50"/>
            <p:cNvSpPr txBox="1"/>
            <p:nvPr/>
          </p:nvSpPr>
          <p:spPr>
            <a:xfrm>
              <a:off x="1811643" y="2170256"/>
              <a:ext cx="3502278" cy="51947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5" name="Group 54"/>
          <p:cNvGrpSpPr/>
          <p:nvPr/>
        </p:nvGrpSpPr>
        <p:grpSpPr>
          <a:xfrm>
            <a:off x="1570860" y="2640501"/>
            <a:ext cx="3502278" cy="778763"/>
            <a:chOff x="1811642" y="2764458"/>
            <a:chExt cx="3502278" cy="782289"/>
          </a:xfrm>
        </p:grpSpPr>
        <p:sp>
          <p:nvSpPr>
            <p:cNvPr id="56" name="TextBox 52"/>
            <p:cNvSpPr txBox="1"/>
            <p:nvPr/>
          </p:nvSpPr>
          <p:spPr>
            <a:xfrm>
              <a:off x="1811642" y="2764458"/>
              <a:ext cx="1018227" cy="343951"/>
            </a:xfrm>
            <a:prstGeom prst="rect">
              <a:avLst/>
            </a:prstGeom>
            <a:noFill/>
          </p:spPr>
          <p:txBody>
            <a:bodyPr wrap="none" rtlCol="0">
              <a:spAutoFit/>
            </a:bodyPr>
            <a:lstStyle/>
            <a:p>
              <a:r>
                <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rPr>
                <a:t>活动意义</a:t>
              </a:r>
              <a:endPar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TextBox 53"/>
            <p:cNvSpPr txBox="1"/>
            <p:nvPr/>
          </p:nvSpPr>
          <p:spPr>
            <a:xfrm>
              <a:off x="1811642" y="3027277"/>
              <a:ext cx="3502278" cy="51947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8" name="Group 57"/>
          <p:cNvGrpSpPr/>
          <p:nvPr/>
        </p:nvGrpSpPr>
        <p:grpSpPr>
          <a:xfrm>
            <a:off x="1570860" y="3493661"/>
            <a:ext cx="3502278" cy="778763"/>
            <a:chOff x="1811642" y="3621479"/>
            <a:chExt cx="3502278" cy="782289"/>
          </a:xfrm>
        </p:grpSpPr>
        <p:sp>
          <p:nvSpPr>
            <p:cNvPr id="59" name="TextBox 55"/>
            <p:cNvSpPr txBox="1"/>
            <p:nvPr/>
          </p:nvSpPr>
          <p:spPr>
            <a:xfrm>
              <a:off x="1811642" y="3621479"/>
              <a:ext cx="1018227" cy="343951"/>
            </a:xfrm>
            <a:prstGeom prst="rect">
              <a:avLst/>
            </a:prstGeom>
            <a:noFill/>
          </p:spPr>
          <p:txBody>
            <a:bodyPr wrap="none" rtlCol="0">
              <a:spAutoFit/>
            </a:bodyPr>
            <a:lstStyle/>
            <a:p>
              <a:r>
                <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rPr>
                <a:t>活动意义</a:t>
              </a:r>
              <a:endPar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TextBox 56"/>
            <p:cNvSpPr txBox="1"/>
            <p:nvPr/>
          </p:nvSpPr>
          <p:spPr>
            <a:xfrm>
              <a:off x="1811642" y="3884298"/>
              <a:ext cx="3502278" cy="51947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1" name="Group 60"/>
          <p:cNvGrpSpPr/>
          <p:nvPr/>
        </p:nvGrpSpPr>
        <p:grpSpPr>
          <a:xfrm>
            <a:off x="1570860" y="4346820"/>
            <a:ext cx="3502278" cy="778763"/>
            <a:chOff x="1811642" y="4478500"/>
            <a:chExt cx="3502278" cy="782289"/>
          </a:xfrm>
        </p:grpSpPr>
        <p:sp>
          <p:nvSpPr>
            <p:cNvPr id="62" name="TextBox 58"/>
            <p:cNvSpPr txBox="1"/>
            <p:nvPr/>
          </p:nvSpPr>
          <p:spPr>
            <a:xfrm>
              <a:off x="1811642" y="4478500"/>
              <a:ext cx="1018227" cy="343951"/>
            </a:xfrm>
            <a:prstGeom prst="rect">
              <a:avLst/>
            </a:prstGeom>
            <a:noFill/>
          </p:spPr>
          <p:txBody>
            <a:bodyPr wrap="none" rtlCol="0">
              <a:spAutoFit/>
            </a:bodyPr>
            <a:lstStyle/>
            <a:p>
              <a:r>
                <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rPr>
                <a:t>活动意义</a:t>
              </a:r>
              <a:endPar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TextBox 59"/>
            <p:cNvSpPr txBox="1"/>
            <p:nvPr/>
          </p:nvSpPr>
          <p:spPr>
            <a:xfrm>
              <a:off x="1811642" y="4741319"/>
              <a:ext cx="3502278" cy="51947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4" name="Group 63"/>
          <p:cNvGrpSpPr/>
          <p:nvPr/>
        </p:nvGrpSpPr>
        <p:grpSpPr>
          <a:xfrm>
            <a:off x="1570860" y="5199976"/>
            <a:ext cx="3502278" cy="778763"/>
            <a:chOff x="1811642" y="5335521"/>
            <a:chExt cx="3502278" cy="782289"/>
          </a:xfrm>
        </p:grpSpPr>
        <p:sp>
          <p:nvSpPr>
            <p:cNvPr id="65" name="TextBox 61"/>
            <p:cNvSpPr txBox="1"/>
            <p:nvPr/>
          </p:nvSpPr>
          <p:spPr>
            <a:xfrm>
              <a:off x="1811642" y="5335521"/>
              <a:ext cx="1018227" cy="343951"/>
            </a:xfrm>
            <a:prstGeom prst="rect">
              <a:avLst/>
            </a:prstGeom>
            <a:noFill/>
          </p:spPr>
          <p:txBody>
            <a:bodyPr wrap="none" rtlCol="0">
              <a:spAutoFit/>
            </a:bodyPr>
            <a:lstStyle/>
            <a:p>
              <a:r>
                <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rPr>
                <a:t>活动意义</a:t>
              </a:r>
              <a:endParaRPr lang="zh-CN" altLang="en-US" sz="1625"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6" name="TextBox 62"/>
            <p:cNvSpPr txBox="1"/>
            <p:nvPr/>
          </p:nvSpPr>
          <p:spPr>
            <a:xfrm>
              <a:off x="1811642" y="5598340"/>
              <a:ext cx="3502278" cy="519470"/>
            </a:xfrm>
            <a:prstGeom prst="rect">
              <a:avLst/>
            </a:prstGeom>
            <a:noFill/>
          </p:spPr>
          <p:txBody>
            <a:bodyPr wrap="square" rtlCol="0">
              <a:spAutoFit/>
            </a:bodyPr>
            <a:lstStyle/>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67" name="Group 66"/>
          <p:cNvGrpSpPr/>
          <p:nvPr/>
        </p:nvGrpSpPr>
        <p:grpSpPr>
          <a:xfrm>
            <a:off x="881090" y="1839070"/>
            <a:ext cx="622648" cy="619841"/>
            <a:chOff x="1100743" y="1959819"/>
            <a:chExt cx="622647" cy="622647"/>
          </a:xfrm>
        </p:grpSpPr>
        <p:sp>
          <p:nvSpPr>
            <p:cNvPr id="68" name="Oval 67"/>
            <p:cNvSpPr/>
            <p:nvPr/>
          </p:nvSpPr>
          <p:spPr>
            <a:xfrm>
              <a:off x="1100743" y="1959819"/>
              <a:ext cx="622647" cy="622647"/>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9" name="Group 68"/>
            <p:cNvGrpSpPr/>
            <p:nvPr/>
          </p:nvGrpSpPr>
          <p:grpSpPr>
            <a:xfrm>
              <a:off x="1236606" y="2119219"/>
              <a:ext cx="350920" cy="303846"/>
              <a:chOff x="9322422" y="1072507"/>
              <a:chExt cx="216149" cy="187154"/>
            </a:xfrm>
            <a:solidFill>
              <a:schemeClr val="bg1"/>
            </a:solidFill>
          </p:grpSpPr>
          <p:sp>
            <p:nvSpPr>
              <p:cNvPr id="70" name="Freeform 22"/>
              <p:cNvSpPr/>
              <p:nvPr/>
            </p:nvSpPr>
            <p:spPr bwMode="auto">
              <a:xfrm>
                <a:off x="9467400" y="1081293"/>
                <a:ext cx="36024" cy="43054"/>
              </a:xfrm>
              <a:custGeom>
                <a:avLst/>
                <a:gdLst>
                  <a:gd name="T0" fmla="*/ 41 w 41"/>
                  <a:gd name="T1" fmla="*/ 0 h 49"/>
                  <a:gd name="T2" fmla="*/ 0 w 41"/>
                  <a:gd name="T3" fmla="*/ 0 h 49"/>
                  <a:gd name="T4" fmla="*/ 0 w 41"/>
                  <a:gd name="T5" fmla="*/ 16 h 49"/>
                  <a:gd name="T6" fmla="*/ 41 w 41"/>
                  <a:gd name="T7" fmla="*/ 49 h 49"/>
                  <a:gd name="T8" fmla="*/ 41 w 41"/>
                  <a:gd name="T9" fmla="*/ 0 h 49"/>
                </a:gdLst>
                <a:ahLst/>
                <a:cxnLst>
                  <a:cxn ang="0">
                    <a:pos x="T0" y="T1"/>
                  </a:cxn>
                  <a:cxn ang="0">
                    <a:pos x="T2" y="T3"/>
                  </a:cxn>
                  <a:cxn ang="0">
                    <a:pos x="T4" y="T5"/>
                  </a:cxn>
                  <a:cxn ang="0">
                    <a:pos x="T6" y="T7"/>
                  </a:cxn>
                  <a:cxn ang="0">
                    <a:pos x="T8" y="T9"/>
                  </a:cxn>
                </a:cxnLst>
                <a:rect l="0" t="0" r="r" b="b"/>
                <a:pathLst>
                  <a:path w="41" h="49">
                    <a:moveTo>
                      <a:pt x="41" y="0"/>
                    </a:moveTo>
                    <a:lnTo>
                      <a:pt x="0" y="0"/>
                    </a:lnTo>
                    <a:lnTo>
                      <a:pt x="0" y="16"/>
                    </a:lnTo>
                    <a:lnTo>
                      <a:pt x="41" y="49"/>
                    </a:lnTo>
                    <a:lnTo>
                      <a:pt x="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1" name="Freeform 23"/>
              <p:cNvSpPr/>
              <p:nvPr/>
            </p:nvSpPr>
            <p:spPr bwMode="auto">
              <a:xfrm>
                <a:off x="9357568" y="1118197"/>
                <a:ext cx="145857" cy="141464"/>
              </a:xfrm>
              <a:custGeom>
                <a:avLst/>
                <a:gdLst>
                  <a:gd name="T0" fmla="*/ 166 w 166"/>
                  <a:gd name="T1" fmla="*/ 85 h 161"/>
                  <a:gd name="T2" fmla="*/ 166 w 166"/>
                  <a:gd name="T3" fmla="*/ 69 h 161"/>
                  <a:gd name="T4" fmla="*/ 125 w 166"/>
                  <a:gd name="T5" fmla="*/ 36 h 161"/>
                  <a:gd name="T6" fmla="*/ 83 w 166"/>
                  <a:gd name="T7" fmla="*/ 0 h 161"/>
                  <a:gd name="T8" fmla="*/ 0 w 166"/>
                  <a:gd name="T9" fmla="*/ 69 h 161"/>
                  <a:gd name="T10" fmla="*/ 0 w 166"/>
                  <a:gd name="T11" fmla="*/ 161 h 161"/>
                  <a:gd name="T12" fmla="*/ 52 w 166"/>
                  <a:gd name="T13" fmla="*/ 161 h 161"/>
                  <a:gd name="T14" fmla="*/ 52 w 166"/>
                  <a:gd name="T15" fmla="*/ 69 h 161"/>
                  <a:gd name="T16" fmla="*/ 114 w 166"/>
                  <a:gd name="T17" fmla="*/ 69 h 161"/>
                  <a:gd name="T18" fmla="*/ 114 w 166"/>
                  <a:gd name="T19" fmla="*/ 161 h 161"/>
                  <a:gd name="T20" fmla="*/ 166 w 166"/>
                  <a:gd name="T21" fmla="*/ 161 h 161"/>
                  <a:gd name="T22" fmla="*/ 166 w 166"/>
                  <a:gd name="T23" fmla="*/ 8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6" h="161">
                    <a:moveTo>
                      <a:pt x="166" y="85"/>
                    </a:moveTo>
                    <a:lnTo>
                      <a:pt x="166" y="69"/>
                    </a:lnTo>
                    <a:lnTo>
                      <a:pt x="125" y="36"/>
                    </a:lnTo>
                    <a:lnTo>
                      <a:pt x="83" y="0"/>
                    </a:lnTo>
                    <a:lnTo>
                      <a:pt x="0" y="69"/>
                    </a:lnTo>
                    <a:lnTo>
                      <a:pt x="0" y="161"/>
                    </a:lnTo>
                    <a:lnTo>
                      <a:pt x="52" y="161"/>
                    </a:lnTo>
                    <a:lnTo>
                      <a:pt x="52" y="69"/>
                    </a:lnTo>
                    <a:lnTo>
                      <a:pt x="114" y="69"/>
                    </a:lnTo>
                    <a:lnTo>
                      <a:pt x="114" y="161"/>
                    </a:lnTo>
                    <a:lnTo>
                      <a:pt x="166" y="161"/>
                    </a:lnTo>
                    <a:lnTo>
                      <a:pt x="16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Freeform 24"/>
              <p:cNvSpPr/>
              <p:nvPr/>
            </p:nvSpPr>
            <p:spPr bwMode="auto">
              <a:xfrm>
                <a:off x="9322422" y="1072507"/>
                <a:ext cx="216149" cy="109832"/>
              </a:xfrm>
              <a:custGeom>
                <a:avLst/>
                <a:gdLst>
                  <a:gd name="T0" fmla="*/ 40 w 246"/>
                  <a:gd name="T1" fmla="*/ 111 h 125"/>
                  <a:gd name="T2" fmla="*/ 123 w 246"/>
                  <a:gd name="T3" fmla="*/ 45 h 125"/>
                  <a:gd name="T4" fmla="*/ 165 w 246"/>
                  <a:gd name="T5" fmla="*/ 78 h 125"/>
                  <a:gd name="T6" fmla="*/ 206 w 246"/>
                  <a:gd name="T7" fmla="*/ 111 h 125"/>
                  <a:gd name="T8" fmla="*/ 224 w 246"/>
                  <a:gd name="T9" fmla="*/ 125 h 125"/>
                  <a:gd name="T10" fmla="*/ 246 w 246"/>
                  <a:gd name="T11" fmla="*/ 102 h 125"/>
                  <a:gd name="T12" fmla="*/ 206 w 246"/>
                  <a:gd name="T13" fmla="*/ 69 h 125"/>
                  <a:gd name="T14" fmla="*/ 165 w 246"/>
                  <a:gd name="T15" fmla="*/ 36 h 125"/>
                  <a:gd name="T16" fmla="*/ 123 w 246"/>
                  <a:gd name="T17" fmla="*/ 0 h 125"/>
                  <a:gd name="T18" fmla="*/ 0 w 246"/>
                  <a:gd name="T19" fmla="*/ 102 h 125"/>
                  <a:gd name="T20" fmla="*/ 21 w 246"/>
                  <a:gd name="T21" fmla="*/ 125 h 125"/>
                  <a:gd name="T22" fmla="*/ 40 w 246"/>
                  <a:gd name="T23" fmla="*/ 11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25">
                    <a:moveTo>
                      <a:pt x="40" y="111"/>
                    </a:moveTo>
                    <a:lnTo>
                      <a:pt x="123" y="45"/>
                    </a:lnTo>
                    <a:lnTo>
                      <a:pt x="165" y="78"/>
                    </a:lnTo>
                    <a:lnTo>
                      <a:pt x="206" y="111"/>
                    </a:lnTo>
                    <a:lnTo>
                      <a:pt x="224" y="125"/>
                    </a:lnTo>
                    <a:lnTo>
                      <a:pt x="246" y="102"/>
                    </a:lnTo>
                    <a:lnTo>
                      <a:pt x="206" y="69"/>
                    </a:lnTo>
                    <a:lnTo>
                      <a:pt x="165" y="36"/>
                    </a:lnTo>
                    <a:lnTo>
                      <a:pt x="123" y="0"/>
                    </a:lnTo>
                    <a:lnTo>
                      <a:pt x="0" y="102"/>
                    </a:lnTo>
                    <a:lnTo>
                      <a:pt x="21" y="125"/>
                    </a:lnTo>
                    <a:lnTo>
                      <a:pt x="40"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73" name="Group 72"/>
          <p:cNvGrpSpPr/>
          <p:nvPr/>
        </p:nvGrpSpPr>
        <p:grpSpPr>
          <a:xfrm>
            <a:off x="859962" y="2692648"/>
            <a:ext cx="622648" cy="619841"/>
            <a:chOff x="1100743" y="2816840"/>
            <a:chExt cx="622647" cy="622647"/>
          </a:xfrm>
        </p:grpSpPr>
        <p:sp>
          <p:nvSpPr>
            <p:cNvPr id="74" name="Oval 73"/>
            <p:cNvSpPr/>
            <p:nvPr/>
          </p:nvSpPr>
          <p:spPr>
            <a:xfrm>
              <a:off x="1100743" y="2816840"/>
              <a:ext cx="622647" cy="622647"/>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5" name="Group 74"/>
            <p:cNvGrpSpPr/>
            <p:nvPr/>
          </p:nvGrpSpPr>
          <p:grpSpPr>
            <a:xfrm>
              <a:off x="1248731" y="2973201"/>
              <a:ext cx="326670" cy="273890"/>
              <a:chOff x="8297910" y="1608487"/>
              <a:chExt cx="201212" cy="168702"/>
            </a:xfrm>
            <a:solidFill>
              <a:schemeClr val="bg1"/>
            </a:solidFill>
          </p:grpSpPr>
          <p:sp>
            <p:nvSpPr>
              <p:cNvPr id="76" name="Freeform 29"/>
              <p:cNvSpPr/>
              <p:nvPr/>
            </p:nvSpPr>
            <p:spPr bwMode="auto">
              <a:xfrm>
                <a:off x="8297910" y="1725348"/>
                <a:ext cx="201212" cy="51841"/>
              </a:xfrm>
              <a:custGeom>
                <a:avLst/>
                <a:gdLst>
                  <a:gd name="T0" fmla="*/ 149 w 229"/>
                  <a:gd name="T1" fmla="*/ 31 h 59"/>
                  <a:gd name="T2" fmla="*/ 78 w 229"/>
                  <a:gd name="T3" fmla="*/ 31 h 59"/>
                  <a:gd name="T4" fmla="*/ 78 w 229"/>
                  <a:gd name="T5" fmla="*/ 0 h 59"/>
                  <a:gd name="T6" fmla="*/ 0 w 229"/>
                  <a:gd name="T7" fmla="*/ 0 h 59"/>
                  <a:gd name="T8" fmla="*/ 0 w 229"/>
                  <a:gd name="T9" fmla="*/ 59 h 59"/>
                  <a:gd name="T10" fmla="*/ 229 w 229"/>
                  <a:gd name="T11" fmla="*/ 59 h 59"/>
                  <a:gd name="T12" fmla="*/ 229 w 229"/>
                  <a:gd name="T13" fmla="*/ 0 h 59"/>
                  <a:gd name="T14" fmla="*/ 149 w 229"/>
                  <a:gd name="T15" fmla="*/ 0 h 59"/>
                  <a:gd name="T16" fmla="*/ 149 w 229"/>
                  <a:gd name="T17" fmla="*/ 3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9" h="59">
                    <a:moveTo>
                      <a:pt x="149" y="31"/>
                    </a:moveTo>
                    <a:lnTo>
                      <a:pt x="78" y="31"/>
                    </a:lnTo>
                    <a:lnTo>
                      <a:pt x="78" y="0"/>
                    </a:lnTo>
                    <a:lnTo>
                      <a:pt x="0" y="0"/>
                    </a:lnTo>
                    <a:lnTo>
                      <a:pt x="0" y="59"/>
                    </a:lnTo>
                    <a:lnTo>
                      <a:pt x="229" y="59"/>
                    </a:lnTo>
                    <a:lnTo>
                      <a:pt x="229" y="0"/>
                    </a:lnTo>
                    <a:lnTo>
                      <a:pt x="149" y="0"/>
                    </a:lnTo>
                    <a:lnTo>
                      <a:pt x="149"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Rectangle 30"/>
              <p:cNvSpPr>
                <a:spLocks noChangeArrowheads="1"/>
              </p:cNvSpPr>
              <p:nvPr/>
            </p:nvSpPr>
            <p:spPr bwMode="auto">
              <a:xfrm>
                <a:off x="8378746" y="1725348"/>
                <a:ext cx="37782" cy="1669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Freeform 31"/>
              <p:cNvSpPr>
                <a:spLocks noEditPoints="1"/>
              </p:cNvSpPr>
              <p:nvPr/>
            </p:nvSpPr>
            <p:spPr bwMode="auto">
              <a:xfrm>
                <a:off x="8297910" y="1608487"/>
                <a:ext cx="201212" cy="106317"/>
              </a:xfrm>
              <a:custGeom>
                <a:avLst/>
                <a:gdLst>
                  <a:gd name="T0" fmla="*/ 170 w 229"/>
                  <a:gd name="T1" fmla="*/ 0 h 121"/>
                  <a:gd name="T2" fmla="*/ 114 w 229"/>
                  <a:gd name="T3" fmla="*/ 0 h 121"/>
                  <a:gd name="T4" fmla="*/ 114 w 229"/>
                  <a:gd name="T5" fmla="*/ 19 h 121"/>
                  <a:gd name="T6" fmla="*/ 151 w 229"/>
                  <a:gd name="T7" fmla="*/ 19 h 121"/>
                  <a:gd name="T8" fmla="*/ 151 w 229"/>
                  <a:gd name="T9" fmla="*/ 43 h 121"/>
                  <a:gd name="T10" fmla="*/ 114 w 229"/>
                  <a:gd name="T11" fmla="*/ 43 h 121"/>
                  <a:gd name="T12" fmla="*/ 114 w 229"/>
                  <a:gd name="T13" fmla="*/ 121 h 121"/>
                  <a:gd name="T14" fmla="*/ 149 w 229"/>
                  <a:gd name="T15" fmla="*/ 121 h 121"/>
                  <a:gd name="T16" fmla="*/ 229 w 229"/>
                  <a:gd name="T17" fmla="*/ 121 h 121"/>
                  <a:gd name="T18" fmla="*/ 229 w 229"/>
                  <a:gd name="T19" fmla="*/ 43 h 121"/>
                  <a:gd name="T20" fmla="*/ 170 w 229"/>
                  <a:gd name="T21" fmla="*/ 43 h 121"/>
                  <a:gd name="T22" fmla="*/ 170 w 229"/>
                  <a:gd name="T23" fmla="*/ 0 h 121"/>
                  <a:gd name="T24" fmla="*/ 114 w 229"/>
                  <a:gd name="T25" fmla="*/ 0 h 121"/>
                  <a:gd name="T26" fmla="*/ 57 w 229"/>
                  <a:gd name="T27" fmla="*/ 0 h 121"/>
                  <a:gd name="T28" fmla="*/ 57 w 229"/>
                  <a:gd name="T29" fmla="*/ 43 h 121"/>
                  <a:gd name="T30" fmla="*/ 0 w 229"/>
                  <a:gd name="T31" fmla="*/ 43 h 121"/>
                  <a:gd name="T32" fmla="*/ 0 w 229"/>
                  <a:gd name="T33" fmla="*/ 121 h 121"/>
                  <a:gd name="T34" fmla="*/ 78 w 229"/>
                  <a:gd name="T35" fmla="*/ 121 h 121"/>
                  <a:gd name="T36" fmla="*/ 114 w 229"/>
                  <a:gd name="T37" fmla="*/ 121 h 121"/>
                  <a:gd name="T38" fmla="*/ 114 w 229"/>
                  <a:gd name="T39" fmla="*/ 43 h 121"/>
                  <a:gd name="T40" fmla="*/ 78 w 229"/>
                  <a:gd name="T41" fmla="*/ 43 h 121"/>
                  <a:gd name="T42" fmla="*/ 78 w 229"/>
                  <a:gd name="T43" fmla="*/ 43 h 121"/>
                  <a:gd name="T44" fmla="*/ 78 w 229"/>
                  <a:gd name="T45" fmla="*/ 19 h 121"/>
                  <a:gd name="T46" fmla="*/ 114 w 229"/>
                  <a:gd name="T47" fmla="*/ 19 h 121"/>
                  <a:gd name="T48" fmla="*/ 114 w 229"/>
                  <a:gd name="T4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9" h="121">
                    <a:moveTo>
                      <a:pt x="170" y="0"/>
                    </a:moveTo>
                    <a:lnTo>
                      <a:pt x="114" y="0"/>
                    </a:lnTo>
                    <a:lnTo>
                      <a:pt x="114" y="19"/>
                    </a:lnTo>
                    <a:lnTo>
                      <a:pt x="151" y="19"/>
                    </a:lnTo>
                    <a:lnTo>
                      <a:pt x="151" y="43"/>
                    </a:lnTo>
                    <a:lnTo>
                      <a:pt x="114" y="43"/>
                    </a:lnTo>
                    <a:lnTo>
                      <a:pt x="114" y="121"/>
                    </a:lnTo>
                    <a:lnTo>
                      <a:pt x="149" y="121"/>
                    </a:lnTo>
                    <a:lnTo>
                      <a:pt x="229" y="121"/>
                    </a:lnTo>
                    <a:lnTo>
                      <a:pt x="229" y="43"/>
                    </a:lnTo>
                    <a:lnTo>
                      <a:pt x="170" y="43"/>
                    </a:lnTo>
                    <a:lnTo>
                      <a:pt x="170" y="0"/>
                    </a:lnTo>
                    <a:close/>
                    <a:moveTo>
                      <a:pt x="114" y="0"/>
                    </a:moveTo>
                    <a:lnTo>
                      <a:pt x="57" y="0"/>
                    </a:lnTo>
                    <a:lnTo>
                      <a:pt x="57" y="43"/>
                    </a:lnTo>
                    <a:lnTo>
                      <a:pt x="0" y="43"/>
                    </a:lnTo>
                    <a:lnTo>
                      <a:pt x="0" y="121"/>
                    </a:lnTo>
                    <a:lnTo>
                      <a:pt x="78" y="121"/>
                    </a:lnTo>
                    <a:lnTo>
                      <a:pt x="114" y="121"/>
                    </a:lnTo>
                    <a:lnTo>
                      <a:pt x="114" y="43"/>
                    </a:lnTo>
                    <a:lnTo>
                      <a:pt x="78" y="43"/>
                    </a:lnTo>
                    <a:lnTo>
                      <a:pt x="78" y="43"/>
                    </a:lnTo>
                    <a:lnTo>
                      <a:pt x="78" y="19"/>
                    </a:lnTo>
                    <a:lnTo>
                      <a:pt x="114" y="19"/>
                    </a:lnTo>
                    <a:lnTo>
                      <a:pt x="1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79" name="Group 78"/>
          <p:cNvGrpSpPr/>
          <p:nvPr/>
        </p:nvGrpSpPr>
        <p:grpSpPr>
          <a:xfrm>
            <a:off x="859962" y="3545807"/>
            <a:ext cx="622648" cy="619841"/>
            <a:chOff x="1100743" y="3673861"/>
            <a:chExt cx="622647" cy="622647"/>
          </a:xfrm>
        </p:grpSpPr>
        <p:sp>
          <p:nvSpPr>
            <p:cNvPr id="80" name="Oval 79"/>
            <p:cNvSpPr/>
            <p:nvPr/>
          </p:nvSpPr>
          <p:spPr>
            <a:xfrm>
              <a:off x="1100743" y="3673861"/>
              <a:ext cx="622647" cy="622647"/>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Freeform 40"/>
            <p:cNvSpPr>
              <a:spLocks noEditPoints="1"/>
            </p:cNvSpPr>
            <p:nvPr/>
          </p:nvSpPr>
          <p:spPr bwMode="auto">
            <a:xfrm>
              <a:off x="1263710" y="3835401"/>
              <a:ext cx="296713" cy="299566"/>
            </a:xfrm>
            <a:custGeom>
              <a:avLst/>
              <a:gdLst>
                <a:gd name="T0" fmla="*/ 66 w 88"/>
                <a:gd name="T1" fmla="*/ 83 h 89"/>
                <a:gd name="T2" fmla="*/ 82 w 88"/>
                <a:gd name="T3" fmla="*/ 67 h 89"/>
                <a:gd name="T4" fmla="*/ 87 w 88"/>
                <a:gd name="T5" fmla="*/ 53 h 89"/>
                <a:gd name="T6" fmla="*/ 87 w 88"/>
                <a:gd name="T7" fmla="*/ 36 h 89"/>
                <a:gd name="T8" fmla="*/ 82 w 88"/>
                <a:gd name="T9" fmla="*/ 22 h 89"/>
                <a:gd name="T10" fmla="*/ 66 w 88"/>
                <a:gd name="T11" fmla="*/ 6 h 89"/>
                <a:gd name="T12" fmla="*/ 60 w 88"/>
                <a:gd name="T13" fmla="*/ 3 h 89"/>
                <a:gd name="T14" fmla="*/ 47 w 88"/>
                <a:gd name="T15" fmla="*/ 0 h 89"/>
                <a:gd name="T16" fmla="*/ 49 w 88"/>
                <a:gd name="T17" fmla="*/ 5 h 89"/>
                <a:gd name="T18" fmla="*/ 54 w 88"/>
                <a:gd name="T19" fmla="*/ 5 h 89"/>
                <a:gd name="T20" fmla="*/ 59 w 88"/>
                <a:gd name="T21" fmla="*/ 6 h 89"/>
                <a:gd name="T22" fmla="*/ 58 w 88"/>
                <a:gd name="T23" fmla="*/ 7 h 89"/>
                <a:gd name="T24" fmla="*/ 51 w 88"/>
                <a:gd name="T25" fmla="*/ 10 h 89"/>
                <a:gd name="T26" fmla="*/ 52 w 88"/>
                <a:gd name="T27" fmla="*/ 14 h 89"/>
                <a:gd name="T28" fmla="*/ 56 w 88"/>
                <a:gd name="T29" fmla="*/ 17 h 89"/>
                <a:gd name="T30" fmla="*/ 62 w 88"/>
                <a:gd name="T31" fmla="*/ 9 h 89"/>
                <a:gd name="T32" fmla="*/ 67 w 88"/>
                <a:gd name="T33" fmla="*/ 10 h 89"/>
                <a:gd name="T34" fmla="*/ 71 w 88"/>
                <a:gd name="T35" fmla="*/ 12 h 89"/>
                <a:gd name="T36" fmla="*/ 73 w 88"/>
                <a:gd name="T37" fmla="*/ 18 h 89"/>
                <a:gd name="T38" fmla="*/ 71 w 88"/>
                <a:gd name="T39" fmla="*/ 21 h 89"/>
                <a:gd name="T40" fmla="*/ 69 w 88"/>
                <a:gd name="T41" fmla="*/ 19 h 89"/>
                <a:gd name="T42" fmla="*/ 63 w 88"/>
                <a:gd name="T43" fmla="*/ 20 h 89"/>
                <a:gd name="T44" fmla="*/ 67 w 88"/>
                <a:gd name="T45" fmla="*/ 22 h 89"/>
                <a:gd name="T46" fmla="*/ 58 w 88"/>
                <a:gd name="T47" fmla="*/ 26 h 89"/>
                <a:gd name="T48" fmla="*/ 53 w 88"/>
                <a:gd name="T49" fmla="*/ 29 h 89"/>
                <a:gd name="T50" fmla="*/ 48 w 88"/>
                <a:gd name="T51" fmla="*/ 34 h 89"/>
                <a:gd name="T52" fmla="*/ 51 w 88"/>
                <a:gd name="T53" fmla="*/ 53 h 89"/>
                <a:gd name="T54" fmla="*/ 56 w 88"/>
                <a:gd name="T55" fmla="*/ 54 h 89"/>
                <a:gd name="T56" fmla="*/ 61 w 88"/>
                <a:gd name="T57" fmla="*/ 56 h 89"/>
                <a:gd name="T58" fmla="*/ 69 w 88"/>
                <a:gd name="T59" fmla="*/ 60 h 89"/>
                <a:gd name="T60" fmla="*/ 73 w 88"/>
                <a:gd name="T61" fmla="*/ 64 h 89"/>
                <a:gd name="T62" fmla="*/ 80 w 88"/>
                <a:gd name="T63" fmla="*/ 67 h 89"/>
                <a:gd name="T64" fmla="*/ 50 w 88"/>
                <a:gd name="T65" fmla="*/ 78 h 89"/>
                <a:gd name="T66" fmla="*/ 0 w 88"/>
                <a:gd name="T67" fmla="*/ 38 h 89"/>
                <a:gd name="T68" fmla="*/ 1 w 88"/>
                <a:gd name="T69" fmla="*/ 56 h 89"/>
                <a:gd name="T70" fmla="*/ 9 w 88"/>
                <a:gd name="T71" fmla="*/ 72 h 89"/>
                <a:gd name="T72" fmla="*/ 28 w 88"/>
                <a:gd name="T73" fmla="*/ 86 h 89"/>
                <a:gd name="T74" fmla="*/ 45 w 88"/>
                <a:gd name="T75" fmla="*/ 71 h 89"/>
                <a:gd name="T76" fmla="*/ 43 w 88"/>
                <a:gd name="T77" fmla="*/ 63 h 89"/>
                <a:gd name="T78" fmla="*/ 45 w 88"/>
                <a:gd name="T79" fmla="*/ 57 h 89"/>
                <a:gd name="T80" fmla="*/ 40 w 88"/>
                <a:gd name="T81" fmla="*/ 55 h 89"/>
                <a:gd name="T82" fmla="*/ 34 w 88"/>
                <a:gd name="T83" fmla="*/ 51 h 89"/>
                <a:gd name="T84" fmla="*/ 25 w 88"/>
                <a:gd name="T85" fmla="*/ 47 h 89"/>
                <a:gd name="T86" fmla="*/ 21 w 88"/>
                <a:gd name="T87" fmla="*/ 40 h 89"/>
                <a:gd name="T88" fmla="*/ 19 w 88"/>
                <a:gd name="T89" fmla="*/ 39 h 89"/>
                <a:gd name="T90" fmla="*/ 19 w 88"/>
                <a:gd name="T91" fmla="*/ 40 h 89"/>
                <a:gd name="T92" fmla="*/ 16 w 88"/>
                <a:gd name="T93" fmla="*/ 33 h 89"/>
                <a:gd name="T94" fmla="*/ 16 w 88"/>
                <a:gd name="T95" fmla="*/ 26 h 89"/>
                <a:gd name="T96" fmla="*/ 19 w 88"/>
                <a:gd name="T97" fmla="*/ 18 h 89"/>
                <a:gd name="T98" fmla="*/ 18 w 88"/>
                <a:gd name="T99" fmla="*/ 13 h 89"/>
                <a:gd name="T100" fmla="*/ 39 w 88"/>
                <a:gd name="T101" fmla="*/ 3 h 89"/>
                <a:gd name="T102" fmla="*/ 47 w 88"/>
                <a:gd name="T103" fmla="*/ 0 h 89"/>
                <a:gd name="T104" fmla="*/ 27 w 88"/>
                <a:gd name="T105" fmla="*/ 3 h 89"/>
                <a:gd name="T106" fmla="*/ 13 w 88"/>
                <a:gd name="T107" fmla="*/ 13 h 89"/>
                <a:gd name="T108" fmla="*/ 3 w 88"/>
                <a:gd name="T109" fmla="*/ 28 h 89"/>
                <a:gd name="T110" fmla="*/ 47 w 88"/>
                <a:gd name="T111" fmla="*/ 56 h 89"/>
                <a:gd name="T112" fmla="*/ 40 w 88"/>
                <a:gd name="T113" fmla="*/ 49 h 89"/>
                <a:gd name="T114" fmla="*/ 39 w 88"/>
                <a:gd name="T115" fmla="*/ 45 h 89"/>
                <a:gd name="T116" fmla="*/ 31 w 88"/>
                <a:gd name="T117" fmla="*/ 46 h 89"/>
                <a:gd name="T118" fmla="*/ 35 w 88"/>
                <a:gd name="T119" fmla="*/ 37 h 89"/>
                <a:gd name="T120" fmla="*/ 43 w 88"/>
                <a:gd name="T121" fmla="*/ 37 h 89"/>
                <a:gd name="T122" fmla="*/ 46 w 88"/>
                <a:gd name="T123"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89">
                  <a:moveTo>
                    <a:pt x="47" y="89"/>
                  </a:moveTo>
                  <a:cubicBezTo>
                    <a:pt x="49" y="89"/>
                    <a:pt x="52" y="88"/>
                    <a:pt x="54" y="88"/>
                  </a:cubicBezTo>
                  <a:cubicBezTo>
                    <a:pt x="55" y="87"/>
                    <a:pt x="57" y="87"/>
                    <a:pt x="58" y="86"/>
                  </a:cubicBezTo>
                  <a:cubicBezTo>
                    <a:pt x="59" y="86"/>
                    <a:pt x="59" y="86"/>
                    <a:pt x="60" y="86"/>
                  </a:cubicBezTo>
                  <a:cubicBezTo>
                    <a:pt x="61" y="85"/>
                    <a:pt x="63" y="85"/>
                    <a:pt x="64" y="84"/>
                  </a:cubicBezTo>
                  <a:cubicBezTo>
                    <a:pt x="65" y="84"/>
                    <a:pt x="65" y="83"/>
                    <a:pt x="66" y="83"/>
                  </a:cubicBezTo>
                  <a:cubicBezTo>
                    <a:pt x="69" y="81"/>
                    <a:pt x="71" y="79"/>
                    <a:pt x="74" y="77"/>
                  </a:cubicBezTo>
                  <a:cubicBezTo>
                    <a:pt x="74" y="77"/>
                    <a:pt x="75" y="76"/>
                    <a:pt x="75" y="76"/>
                  </a:cubicBezTo>
                  <a:cubicBezTo>
                    <a:pt x="76" y="75"/>
                    <a:pt x="76" y="75"/>
                    <a:pt x="77" y="74"/>
                  </a:cubicBezTo>
                  <a:cubicBezTo>
                    <a:pt x="77" y="73"/>
                    <a:pt x="78" y="73"/>
                    <a:pt x="79" y="72"/>
                  </a:cubicBezTo>
                  <a:cubicBezTo>
                    <a:pt x="80" y="71"/>
                    <a:pt x="81" y="69"/>
                    <a:pt x="82" y="68"/>
                  </a:cubicBezTo>
                  <a:cubicBezTo>
                    <a:pt x="82" y="67"/>
                    <a:pt x="82" y="67"/>
                    <a:pt x="82" y="67"/>
                  </a:cubicBezTo>
                  <a:cubicBezTo>
                    <a:pt x="83" y="66"/>
                    <a:pt x="83" y="65"/>
                    <a:pt x="83" y="65"/>
                  </a:cubicBezTo>
                  <a:cubicBezTo>
                    <a:pt x="84" y="64"/>
                    <a:pt x="84" y="64"/>
                    <a:pt x="84" y="64"/>
                  </a:cubicBezTo>
                  <a:cubicBezTo>
                    <a:pt x="84" y="63"/>
                    <a:pt x="84" y="62"/>
                    <a:pt x="85" y="62"/>
                  </a:cubicBezTo>
                  <a:cubicBezTo>
                    <a:pt x="85" y="61"/>
                    <a:pt x="85" y="60"/>
                    <a:pt x="86" y="60"/>
                  </a:cubicBezTo>
                  <a:cubicBezTo>
                    <a:pt x="86" y="58"/>
                    <a:pt x="86" y="57"/>
                    <a:pt x="87" y="56"/>
                  </a:cubicBezTo>
                  <a:cubicBezTo>
                    <a:pt x="87" y="55"/>
                    <a:pt x="87" y="54"/>
                    <a:pt x="87" y="53"/>
                  </a:cubicBezTo>
                  <a:cubicBezTo>
                    <a:pt x="87" y="53"/>
                    <a:pt x="88" y="52"/>
                    <a:pt x="88" y="51"/>
                  </a:cubicBezTo>
                  <a:cubicBezTo>
                    <a:pt x="88" y="50"/>
                    <a:pt x="88" y="50"/>
                    <a:pt x="88" y="49"/>
                  </a:cubicBezTo>
                  <a:cubicBezTo>
                    <a:pt x="88" y="47"/>
                    <a:pt x="88" y="46"/>
                    <a:pt x="88" y="44"/>
                  </a:cubicBezTo>
                  <a:cubicBezTo>
                    <a:pt x="88" y="43"/>
                    <a:pt x="88" y="41"/>
                    <a:pt x="88" y="40"/>
                  </a:cubicBezTo>
                  <a:cubicBezTo>
                    <a:pt x="88" y="39"/>
                    <a:pt x="88" y="38"/>
                    <a:pt x="88" y="38"/>
                  </a:cubicBezTo>
                  <a:cubicBezTo>
                    <a:pt x="88" y="37"/>
                    <a:pt x="87" y="36"/>
                    <a:pt x="87" y="36"/>
                  </a:cubicBezTo>
                  <a:cubicBezTo>
                    <a:pt x="87" y="35"/>
                    <a:pt x="87" y="34"/>
                    <a:pt x="87" y="33"/>
                  </a:cubicBezTo>
                  <a:cubicBezTo>
                    <a:pt x="86" y="32"/>
                    <a:pt x="86" y="31"/>
                    <a:pt x="86" y="29"/>
                  </a:cubicBezTo>
                  <a:cubicBezTo>
                    <a:pt x="85" y="29"/>
                    <a:pt x="85" y="29"/>
                    <a:pt x="85" y="28"/>
                  </a:cubicBezTo>
                  <a:cubicBezTo>
                    <a:pt x="85" y="27"/>
                    <a:pt x="84" y="26"/>
                    <a:pt x="84" y="25"/>
                  </a:cubicBezTo>
                  <a:cubicBezTo>
                    <a:pt x="84" y="25"/>
                    <a:pt x="84" y="25"/>
                    <a:pt x="83" y="24"/>
                  </a:cubicBezTo>
                  <a:cubicBezTo>
                    <a:pt x="83" y="24"/>
                    <a:pt x="83" y="23"/>
                    <a:pt x="82" y="22"/>
                  </a:cubicBezTo>
                  <a:cubicBezTo>
                    <a:pt x="81" y="21"/>
                    <a:pt x="80" y="19"/>
                    <a:pt x="79" y="17"/>
                  </a:cubicBezTo>
                  <a:cubicBezTo>
                    <a:pt x="78" y="16"/>
                    <a:pt x="77" y="15"/>
                    <a:pt x="77" y="15"/>
                  </a:cubicBezTo>
                  <a:cubicBezTo>
                    <a:pt x="76" y="14"/>
                    <a:pt x="76" y="14"/>
                    <a:pt x="75" y="13"/>
                  </a:cubicBezTo>
                  <a:cubicBezTo>
                    <a:pt x="75" y="13"/>
                    <a:pt x="74" y="12"/>
                    <a:pt x="74" y="12"/>
                  </a:cubicBezTo>
                  <a:cubicBezTo>
                    <a:pt x="73" y="11"/>
                    <a:pt x="72" y="10"/>
                    <a:pt x="71" y="9"/>
                  </a:cubicBezTo>
                  <a:cubicBezTo>
                    <a:pt x="69" y="8"/>
                    <a:pt x="68" y="7"/>
                    <a:pt x="66" y="6"/>
                  </a:cubicBezTo>
                  <a:cubicBezTo>
                    <a:pt x="65" y="6"/>
                    <a:pt x="65" y="5"/>
                    <a:pt x="64" y="5"/>
                  </a:cubicBezTo>
                  <a:cubicBezTo>
                    <a:pt x="64" y="5"/>
                    <a:pt x="64" y="5"/>
                    <a:pt x="63" y="5"/>
                  </a:cubicBezTo>
                  <a:cubicBezTo>
                    <a:pt x="63" y="4"/>
                    <a:pt x="63" y="4"/>
                    <a:pt x="62" y="4"/>
                  </a:cubicBezTo>
                  <a:cubicBezTo>
                    <a:pt x="62" y="4"/>
                    <a:pt x="62" y="4"/>
                    <a:pt x="62" y="4"/>
                  </a:cubicBezTo>
                  <a:cubicBezTo>
                    <a:pt x="61" y="4"/>
                    <a:pt x="61" y="3"/>
                    <a:pt x="60" y="3"/>
                  </a:cubicBezTo>
                  <a:cubicBezTo>
                    <a:pt x="60" y="3"/>
                    <a:pt x="60" y="3"/>
                    <a:pt x="60" y="3"/>
                  </a:cubicBezTo>
                  <a:cubicBezTo>
                    <a:pt x="60" y="3"/>
                    <a:pt x="59" y="3"/>
                    <a:pt x="58" y="3"/>
                  </a:cubicBezTo>
                  <a:cubicBezTo>
                    <a:pt x="58" y="3"/>
                    <a:pt x="58" y="2"/>
                    <a:pt x="58" y="2"/>
                  </a:cubicBezTo>
                  <a:cubicBezTo>
                    <a:pt x="57" y="2"/>
                    <a:pt x="55" y="2"/>
                    <a:pt x="54" y="1"/>
                  </a:cubicBezTo>
                  <a:cubicBezTo>
                    <a:pt x="54" y="1"/>
                    <a:pt x="53" y="1"/>
                    <a:pt x="53" y="1"/>
                  </a:cubicBezTo>
                  <a:cubicBezTo>
                    <a:pt x="53" y="1"/>
                    <a:pt x="52" y="1"/>
                    <a:pt x="52" y="1"/>
                  </a:cubicBezTo>
                  <a:cubicBezTo>
                    <a:pt x="50" y="1"/>
                    <a:pt x="49" y="0"/>
                    <a:pt x="47" y="0"/>
                  </a:cubicBezTo>
                  <a:cubicBezTo>
                    <a:pt x="47" y="3"/>
                    <a:pt x="47" y="3"/>
                    <a:pt x="47" y="3"/>
                  </a:cubicBezTo>
                  <a:cubicBezTo>
                    <a:pt x="49" y="3"/>
                    <a:pt x="51" y="3"/>
                    <a:pt x="52" y="3"/>
                  </a:cubicBezTo>
                  <a:cubicBezTo>
                    <a:pt x="52" y="4"/>
                    <a:pt x="52" y="3"/>
                    <a:pt x="51" y="4"/>
                  </a:cubicBezTo>
                  <a:cubicBezTo>
                    <a:pt x="51" y="4"/>
                    <a:pt x="51" y="4"/>
                    <a:pt x="51" y="4"/>
                  </a:cubicBezTo>
                  <a:cubicBezTo>
                    <a:pt x="50" y="4"/>
                    <a:pt x="49" y="4"/>
                    <a:pt x="48" y="4"/>
                  </a:cubicBezTo>
                  <a:cubicBezTo>
                    <a:pt x="48" y="4"/>
                    <a:pt x="49" y="4"/>
                    <a:pt x="49" y="5"/>
                  </a:cubicBezTo>
                  <a:cubicBezTo>
                    <a:pt x="50" y="5"/>
                    <a:pt x="50" y="5"/>
                    <a:pt x="51" y="5"/>
                  </a:cubicBezTo>
                  <a:cubicBezTo>
                    <a:pt x="52" y="5"/>
                    <a:pt x="52" y="5"/>
                    <a:pt x="53" y="5"/>
                  </a:cubicBezTo>
                  <a:cubicBezTo>
                    <a:pt x="53" y="4"/>
                    <a:pt x="53" y="4"/>
                    <a:pt x="53" y="4"/>
                  </a:cubicBezTo>
                  <a:cubicBezTo>
                    <a:pt x="53" y="4"/>
                    <a:pt x="53" y="4"/>
                    <a:pt x="54" y="4"/>
                  </a:cubicBezTo>
                  <a:cubicBezTo>
                    <a:pt x="54" y="4"/>
                    <a:pt x="54" y="4"/>
                    <a:pt x="55" y="4"/>
                  </a:cubicBezTo>
                  <a:cubicBezTo>
                    <a:pt x="55" y="4"/>
                    <a:pt x="54" y="4"/>
                    <a:pt x="54" y="5"/>
                  </a:cubicBezTo>
                  <a:cubicBezTo>
                    <a:pt x="55" y="5"/>
                    <a:pt x="55" y="5"/>
                    <a:pt x="56" y="4"/>
                  </a:cubicBezTo>
                  <a:cubicBezTo>
                    <a:pt x="56" y="4"/>
                    <a:pt x="56" y="4"/>
                    <a:pt x="56" y="4"/>
                  </a:cubicBezTo>
                  <a:cubicBezTo>
                    <a:pt x="57" y="4"/>
                    <a:pt x="57" y="5"/>
                    <a:pt x="58" y="5"/>
                  </a:cubicBezTo>
                  <a:cubicBezTo>
                    <a:pt x="59" y="5"/>
                    <a:pt x="60" y="6"/>
                    <a:pt x="61" y="6"/>
                  </a:cubicBezTo>
                  <a:cubicBezTo>
                    <a:pt x="61" y="6"/>
                    <a:pt x="60" y="6"/>
                    <a:pt x="60" y="6"/>
                  </a:cubicBezTo>
                  <a:cubicBezTo>
                    <a:pt x="60" y="6"/>
                    <a:pt x="60" y="6"/>
                    <a:pt x="59" y="6"/>
                  </a:cubicBezTo>
                  <a:cubicBezTo>
                    <a:pt x="59" y="6"/>
                    <a:pt x="60" y="7"/>
                    <a:pt x="60" y="7"/>
                  </a:cubicBezTo>
                  <a:cubicBezTo>
                    <a:pt x="61" y="7"/>
                    <a:pt x="61" y="7"/>
                    <a:pt x="61" y="8"/>
                  </a:cubicBezTo>
                  <a:cubicBezTo>
                    <a:pt x="61" y="9"/>
                    <a:pt x="60" y="8"/>
                    <a:pt x="60" y="8"/>
                  </a:cubicBezTo>
                  <a:cubicBezTo>
                    <a:pt x="59" y="8"/>
                    <a:pt x="58" y="9"/>
                    <a:pt x="57" y="8"/>
                  </a:cubicBezTo>
                  <a:cubicBezTo>
                    <a:pt x="57" y="7"/>
                    <a:pt x="58" y="7"/>
                    <a:pt x="58" y="7"/>
                  </a:cubicBezTo>
                  <a:cubicBezTo>
                    <a:pt x="58" y="7"/>
                    <a:pt x="58" y="7"/>
                    <a:pt x="58" y="7"/>
                  </a:cubicBezTo>
                  <a:cubicBezTo>
                    <a:pt x="58" y="7"/>
                    <a:pt x="57" y="7"/>
                    <a:pt x="57" y="7"/>
                  </a:cubicBezTo>
                  <a:cubicBezTo>
                    <a:pt x="57" y="7"/>
                    <a:pt x="57" y="8"/>
                    <a:pt x="56" y="8"/>
                  </a:cubicBezTo>
                  <a:cubicBezTo>
                    <a:pt x="56" y="8"/>
                    <a:pt x="56" y="8"/>
                    <a:pt x="55" y="8"/>
                  </a:cubicBezTo>
                  <a:cubicBezTo>
                    <a:pt x="55" y="8"/>
                    <a:pt x="54" y="8"/>
                    <a:pt x="54" y="9"/>
                  </a:cubicBezTo>
                  <a:cubicBezTo>
                    <a:pt x="53" y="9"/>
                    <a:pt x="53" y="9"/>
                    <a:pt x="53" y="9"/>
                  </a:cubicBezTo>
                  <a:cubicBezTo>
                    <a:pt x="52" y="9"/>
                    <a:pt x="52" y="9"/>
                    <a:pt x="51" y="10"/>
                  </a:cubicBezTo>
                  <a:cubicBezTo>
                    <a:pt x="50" y="10"/>
                    <a:pt x="50" y="10"/>
                    <a:pt x="49" y="11"/>
                  </a:cubicBezTo>
                  <a:cubicBezTo>
                    <a:pt x="49" y="11"/>
                    <a:pt x="49" y="11"/>
                    <a:pt x="49" y="12"/>
                  </a:cubicBezTo>
                  <a:cubicBezTo>
                    <a:pt x="49" y="12"/>
                    <a:pt x="49" y="12"/>
                    <a:pt x="49" y="12"/>
                  </a:cubicBezTo>
                  <a:cubicBezTo>
                    <a:pt x="49" y="13"/>
                    <a:pt x="49" y="13"/>
                    <a:pt x="49" y="13"/>
                  </a:cubicBezTo>
                  <a:cubicBezTo>
                    <a:pt x="49" y="13"/>
                    <a:pt x="50" y="13"/>
                    <a:pt x="50" y="13"/>
                  </a:cubicBezTo>
                  <a:cubicBezTo>
                    <a:pt x="51" y="13"/>
                    <a:pt x="51" y="14"/>
                    <a:pt x="52" y="14"/>
                  </a:cubicBezTo>
                  <a:cubicBezTo>
                    <a:pt x="52" y="14"/>
                    <a:pt x="53" y="15"/>
                    <a:pt x="53" y="15"/>
                  </a:cubicBezTo>
                  <a:cubicBezTo>
                    <a:pt x="54" y="15"/>
                    <a:pt x="55" y="15"/>
                    <a:pt x="55" y="15"/>
                  </a:cubicBezTo>
                  <a:cubicBezTo>
                    <a:pt x="55" y="16"/>
                    <a:pt x="54" y="16"/>
                    <a:pt x="54" y="16"/>
                  </a:cubicBezTo>
                  <a:cubicBezTo>
                    <a:pt x="55" y="17"/>
                    <a:pt x="54" y="17"/>
                    <a:pt x="54" y="17"/>
                  </a:cubicBezTo>
                  <a:cubicBezTo>
                    <a:pt x="54" y="18"/>
                    <a:pt x="54" y="18"/>
                    <a:pt x="55" y="18"/>
                  </a:cubicBezTo>
                  <a:cubicBezTo>
                    <a:pt x="55" y="18"/>
                    <a:pt x="56" y="18"/>
                    <a:pt x="56" y="17"/>
                  </a:cubicBezTo>
                  <a:cubicBezTo>
                    <a:pt x="56" y="17"/>
                    <a:pt x="56" y="16"/>
                    <a:pt x="57" y="15"/>
                  </a:cubicBezTo>
                  <a:cubicBezTo>
                    <a:pt x="59" y="15"/>
                    <a:pt x="61" y="14"/>
                    <a:pt x="61" y="12"/>
                  </a:cubicBezTo>
                  <a:cubicBezTo>
                    <a:pt x="61" y="12"/>
                    <a:pt x="61" y="12"/>
                    <a:pt x="61" y="11"/>
                  </a:cubicBezTo>
                  <a:cubicBezTo>
                    <a:pt x="61" y="11"/>
                    <a:pt x="61" y="11"/>
                    <a:pt x="61" y="10"/>
                  </a:cubicBezTo>
                  <a:cubicBezTo>
                    <a:pt x="61" y="10"/>
                    <a:pt x="62" y="10"/>
                    <a:pt x="62" y="10"/>
                  </a:cubicBezTo>
                  <a:cubicBezTo>
                    <a:pt x="62" y="9"/>
                    <a:pt x="62" y="9"/>
                    <a:pt x="62" y="9"/>
                  </a:cubicBezTo>
                  <a:cubicBezTo>
                    <a:pt x="62" y="9"/>
                    <a:pt x="62" y="9"/>
                    <a:pt x="62" y="9"/>
                  </a:cubicBezTo>
                  <a:cubicBezTo>
                    <a:pt x="63" y="9"/>
                    <a:pt x="63" y="9"/>
                    <a:pt x="63" y="9"/>
                  </a:cubicBezTo>
                  <a:cubicBezTo>
                    <a:pt x="63" y="9"/>
                    <a:pt x="64" y="9"/>
                    <a:pt x="64" y="9"/>
                  </a:cubicBezTo>
                  <a:cubicBezTo>
                    <a:pt x="65" y="9"/>
                    <a:pt x="65" y="9"/>
                    <a:pt x="65" y="9"/>
                  </a:cubicBezTo>
                  <a:cubicBezTo>
                    <a:pt x="66" y="9"/>
                    <a:pt x="66" y="10"/>
                    <a:pt x="66" y="10"/>
                  </a:cubicBezTo>
                  <a:cubicBezTo>
                    <a:pt x="66" y="10"/>
                    <a:pt x="67" y="10"/>
                    <a:pt x="67" y="10"/>
                  </a:cubicBezTo>
                  <a:cubicBezTo>
                    <a:pt x="67" y="11"/>
                    <a:pt x="66" y="11"/>
                    <a:pt x="66" y="11"/>
                  </a:cubicBezTo>
                  <a:cubicBezTo>
                    <a:pt x="66" y="11"/>
                    <a:pt x="66" y="11"/>
                    <a:pt x="66" y="11"/>
                  </a:cubicBezTo>
                  <a:cubicBezTo>
                    <a:pt x="66" y="12"/>
                    <a:pt x="67" y="12"/>
                    <a:pt x="67" y="12"/>
                  </a:cubicBezTo>
                  <a:cubicBezTo>
                    <a:pt x="68" y="12"/>
                    <a:pt x="68" y="12"/>
                    <a:pt x="68" y="12"/>
                  </a:cubicBezTo>
                  <a:cubicBezTo>
                    <a:pt x="69" y="12"/>
                    <a:pt x="69" y="11"/>
                    <a:pt x="69" y="11"/>
                  </a:cubicBezTo>
                  <a:cubicBezTo>
                    <a:pt x="70" y="11"/>
                    <a:pt x="70" y="12"/>
                    <a:pt x="71" y="12"/>
                  </a:cubicBezTo>
                  <a:cubicBezTo>
                    <a:pt x="71" y="12"/>
                    <a:pt x="71" y="13"/>
                    <a:pt x="71" y="13"/>
                  </a:cubicBezTo>
                  <a:cubicBezTo>
                    <a:pt x="71" y="13"/>
                    <a:pt x="71" y="14"/>
                    <a:pt x="71" y="14"/>
                  </a:cubicBezTo>
                  <a:cubicBezTo>
                    <a:pt x="71" y="15"/>
                    <a:pt x="72" y="15"/>
                    <a:pt x="72" y="15"/>
                  </a:cubicBezTo>
                  <a:cubicBezTo>
                    <a:pt x="73" y="15"/>
                    <a:pt x="73" y="16"/>
                    <a:pt x="73" y="16"/>
                  </a:cubicBezTo>
                  <a:cubicBezTo>
                    <a:pt x="73" y="16"/>
                    <a:pt x="73" y="16"/>
                    <a:pt x="73" y="17"/>
                  </a:cubicBezTo>
                  <a:cubicBezTo>
                    <a:pt x="73" y="17"/>
                    <a:pt x="73" y="17"/>
                    <a:pt x="73" y="18"/>
                  </a:cubicBezTo>
                  <a:cubicBezTo>
                    <a:pt x="72" y="19"/>
                    <a:pt x="72" y="19"/>
                    <a:pt x="72" y="19"/>
                  </a:cubicBezTo>
                  <a:cubicBezTo>
                    <a:pt x="72" y="20"/>
                    <a:pt x="73" y="19"/>
                    <a:pt x="73" y="20"/>
                  </a:cubicBezTo>
                  <a:cubicBezTo>
                    <a:pt x="74" y="20"/>
                    <a:pt x="73" y="20"/>
                    <a:pt x="73" y="21"/>
                  </a:cubicBezTo>
                  <a:cubicBezTo>
                    <a:pt x="74" y="21"/>
                    <a:pt x="74" y="22"/>
                    <a:pt x="73" y="22"/>
                  </a:cubicBezTo>
                  <a:cubicBezTo>
                    <a:pt x="73" y="22"/>
                    <a:pt x="73" y="22"/>
                    <a:pt x="72" y="22"/>
                  </a:cubicBezTo>
                  <a:cubicBezTo>
                    <a:pt x="72" y="22"/>
                    <a:pt x="72" y="22"/>
                    <a:pt x="71" y="21"/>
                  </a:cubicBezTo>
                  <a:cubicBezTo>
                    <a:pt x="71" y="21"/>
                    <a:pt x="71" y="21"/>
                    <a:pt x="71" y="21"/>
                  </a:cubicBezTo>
                  <a:cubicBezTo>
                    <a:pt x="70" y="21"/>
                    <a:pt x="69" y="21"/>
                    <a:pt x="69" y="21"/>
                  </a:cubicBezTo>
                  <a:cubicBezTo>
                    <a:pt x="70" y="20"/>
                    <a:pt x="70" y="20"/>
                    <a:pt x="71" y="19"/>
                  </a:cubicBezTo>
                  <a:cubicBezTo>
                    <a:pt x="71" y="19"/>
                    <a:pt x="72" y="19"/>
                    <a:pt x="72" y="18"/>
                  </a:cubicBezTo>
                  <a:cubicBezTo>
                    <a:pt x="71" y="18"/>
                    <a:pt x="71" y="18"/>
                    <a:pt x="70" y="18"/>
                  </a:cubicBezTo>
                  <a:cubicBezTo>
                    <a:pt x="70" y="19"/>
                    <a:pt x="69" y="19"/>
                    <a:pt x="69" y="19"/>
                  </a:cubicBezTo>
                  <a:cubicBezTo>
                    <a:pt x="68" y="19"/>
                    <a:pt x="67" y="19"/>
                    <a:pt x="67" y="19"/>
                  </a:cubicBezTo>
                  <a:cubicBezTo>
                    <a:pt x="66" y="20"/>
                    <a:pt x="67" y="19"/>
                    <a:pt x="67" y="20"/>
                  </a:cubicBezTo>
                  <a:cubicBezTo>
                    <a:pt x="67" y="20"/>
                    <a:pt x="67" y="20"/>
                    <a:pt x="66" y="20"/>
                  </a:cubicBezTo>
                  <a:cubicBezTo>
                    <a:pt x="66" y="20"/>
                    <a:pt x="66" y="19"/>
                    <a:pt x="66" y="19"/>
                  </a:cubicBezTo>
                  <a:cubicBezTo>
                    <a:pt x="66" y="19"/>
                    <a:pt x="65" y="19"/>
                    <a:pt x="64" y="19"/>
                  </a:cubicBezTo>
                  <a:cubicBezTo>
                    <a:pt x="64" y="19"/>
                    <a:pt x="64" y="19"/>
                    <a:pt x="63" y="20"/>
                  </a:cubicBezTo>
                  <a:cubicBezTo>
                    <a:pt x="64" y="20"/>
                    <a:pt x="65" y="20"/>
                    <a:pt x="65" y="20"/>
                  </a:cubicBezTo>
                  <a:cubicBezTo>
                    <a:pt x="65" y="21"/>
                    <a:pt x="64" y="21"/>
                    <a:pt x="64" y="22"/>
                  </a:cubicBezTo>
                  <a:cubicBezTo>
                    <a:pt x="64" y="22"/>
                    <a:pt x="65" y="23"/>
                    <a:pt x="65" y="23"/>
                  </a:cubicBezTo>
                  <a:cubicBezTo>
                    <a:pt x="65" y="23"/>
                    <a:pt x="65" y="23"/>
                    <a:pt x="66" y="23"/>
                  </a:cubicBezTo>
                  <a:cubicBezTo>
                    <a:pt x="66" y="23"/>
                    <a:pt x="66" y="23"/>
                    <a:pt x="66" y="23"/>
                  </a:cubicBezTo>
                  <a:cubicBezTo>
                    <a:pt x="67" y="23"/>
                    <a:pt x="67" y="22"/>
                    <a:pt x="67" y="22"/>
                  </a:cubicBezTo>
                  <a:cubicBezTo>
                    <a:pt x="68" y="23"/>
                    <a:pt x="67" y="23"/>
                    <a:pt x="66" y="23"/>
                  </a:cubicBezTo>
                  <a:cubicBezTo>
                    <a:pt x="65" y="24"/>
                    <a:pt x="64" y="24"/>
                    <a:pt x="64" y="24"/>
                  </a:cubicBezTo>
                  <a:cubicBezTo>
                    <a:pt x="64" y="24"/>
                    <a:pt x="62" y="25"/>
                    <a:pt x="62" y="25"/>
                  </a:cubicBezTo>
                  <a:cubicBezTo>
                    <a:pt x="62" y="24"/>
                    <a:pt x="63" y="24"/>
                    <a:pt x="63" y="24"/>
                  </a:cubicBezTo>
                  <a:cubicBezTo>
                    <a:pt x="62" y="23"/>
                    <a:pt x="61" y="24"/>
                    <a:pt x="61" y="24"/>
                  </a:cubicBezTo>
                  <a:cubicBezTo>
                    <a:pt x="60" y="24"/>
                    <a:pt x="58" y="25"/>
                    <a:pt x="58" y="26"/>
                  </a:cubicBezTo>
                  <a:cubicBezTo>
                    <a:pt x="58" y="26"/>
                    <a:pt x="58" y="26"/>
                    <a:pt x="58" y="27"/>
                  </a:cubicBezTo>
                  <a:cubicBezTo>
                    <a:pt x="58" y="27"/>
                    <a:pt x="57" y="27"/>
                    <a:pt x="57" y="27"/>
                  </a:cubicBezTo>
                  <a:cubicBezTo>
                    <a:pt x="56" y="27"/>
                    <a:pt x="56" y="27"/>
                    <a:pt x="56" y="27"/>
                  </a:cubicBezTo>
                  <a:cubicBezTo>
                    <a:pt x="56" y="27"/>
                    <a:pt x="55" y="27"/>
                    <a:pt x="55" y="27"/>
                  </a:cubicBezTo>
                  <a:cubicBezTo>
                    <a:pt x="55" y="28"/>
                    <a:pt x="55" y="28"/>
                    <a:pt x="54" y="28"/>
                  </a:cubicBezTo>
                  <a:cubicBezTo>
                    <a:pt x="54" y="29"/>
                    <a:pt x="54" y="29"/>
                    <a:pt x="53" y="29"/>
                  </a:cubicBezTo>
                  <a:cubicBezTo>
                    <a:pt x="53" y="29"/>
                    <a:pt x="53" y="30"/>
                    <a:pt x="53" y="30"/>
                  </a:cubicBezTo>
                  <a:cubicBezTo>
                    <a:pt x="52" y="30"/>
                    <a:pt x="52" y="30"/>
                    <a:pt x="52" y="30"/>
                  </a:cubicBezTo>
                  <a:cubicBezTo>
                    <a:pt x="52" y="30"/>
                    <a:pt x="52" y="31"/>
                    <a:pt x="52" y="32"/>
                  </a:cubicBezTo>
                  <a:cubicBezTo>
                    <a:pt x="51" y="32"/>
                    <a:pt x="51" y="33"/>
                    <a:pt x="50" y="33"/>
                  </a:cubicBezTo>
                  <a:cubicBezTo>
                    <a:pt x="50" y="33"/>
                    <a:pt x="49" y="33"/>
                    <a:pt x="49" y="33"/>
                  </a:cubicBezTo>
                  <a:cubicBezTo>
                    <a:pt x="48" y="34"/>
                    <a:pt x="48" y="34"/>
                    <a:pt x="48" y="34"/>
                  </a:cubicBezTo>
                  <a:cubicBezTo>
                    <a:pt x="47" y="34"/>
                    <a:pt x="47" y="35"/>
                    <a:pt x="47" y="35"/>
                  </a:cubicBezTo>
                  <a:cubicBezTo>
                    <a:pt x="47" y="55"/>
                    <a:pt x="47" y="55"/>
                    <a:pt x="47" y="55"/>
                  </a:cubicBezTo>
                  <a:cubicBezTo>
                    <a:pt x="47" y="55"/>
                    <a:pt x="47" y="55"/>
                    <a:pt x="48" y="55"/>
                  </a:cubicBezTo>
                  <a:cubicBezTo>
                    <a:pt x="48" y="54"/>
                    <a:pt x="48" y="54"/>
                    <a:pt x="48" y="54"/>
                  </a:cubicBezTo>
                  <a:cubicBezTo>
                    <a:pt x="49" y="53"/>
                    <a:pt x="49" y="53"/>
                    <a:pt x="50" y="53"/>
                  </a:cubicBezTo>
                  <a:cubicBezTo>
                    <a:pt x="50" y="53"/>
                    <a:pt x="50" y="53"/>
                    <a:pt x="51" y="53"/>
                  </a:cubicBezTo>
                  <a:cubicBezTo>
                    <a:pt x="51" y="53"/>
                    <a:pt x="51" y="52"/>
                    <a:pt x="51" y="52"/>
                  </a:cubicBezTo>
                  <a:cubicBezTo>
                    <a:pt x="52" y="53"/>
                    <a:pt x="51" y="53"/>
                    <a:pt x="51" y="53"/>
                  </a:cubicBezTo>
                  <a:cubicBezTo>
                    <a:pt x="52" y="54"/>
                    <a:pt x="52" y="53"/>
                    <a:pt x="53" y="53"/>
                  </a:cubicBezTo>
                  <a:cubicBezTo>
                    <a:pt x="53" y="53"/>
                    <a:pt x="53" y="53"/>
                    <a:pt x="54" y="53"/>
                  </a:cubicBezTo>
                  <a:cubicBezTo>
                    <a:pt x="54" y="53"/>
                    <a:pt x="54" y="54"/>
                    <a:pt x="55" y="54"/>
                  </a:cubicBezTo>
                  <a:cubicBezTo>
                    <a:pt x="55" y="54"/>
                    <a:pt x="55" y="54"/>
                    <a:pt x="56" y="54"/>
                  </a:cubicBezTo>
                  <a:cubicBezTo>
                    <a:pt x="56" y="54"/>
                    <a:pt x="56" y="54"/>
                    <a:pt x="57" y="54"/>
                  </a:cubicBezTo>
                  <a:cubicBezTo>
                    <a:pt x="57" y="54"/>
                    <a:pt x="58" y="54"/>
                    <a:pt x="58" y="54"/>
                  </a:cubicBezTo>
                  <a:cubicBezTo>
                    <a:pt x="59" y="54"/>
                    <a:pt x="59" y="54"/>
                    <a:pt x="59" y="54"/>
                  </a:cubicBezTo>
                  <a:cubicBezTo>
                    <a:pt x="60" y="54"/>
                    <a:pt x="60" y="54"/>
                    <a:pt x="60" y="54"/>
                  </a:cubicBezTo>
                  <a:cubicBezTo>
                    <a:pt x="60" y="55"/>
                    <a:pt x="60" y="55"/>
                    <a:pt x="60" y="55"/>
                  </a:cubicBezTo>
                  <a:cubicBezTo>
                    <a:pt x="61" y="55"/>
                    <a:pt x="61" y="55"/>
                    <a:pt x="61" y="56"/>
                  </a:cubicBezTo>
                  <a:cubicBezTo>
                    <a:pt x="61" y="56"/>
                    <a:pt x="61" y="56"/>
                    <a:pt x="62" y="56"/>
                  </a:cubicBezTo>
                  <a:cubicBezTo>
                    <a:pt x="62" y="56"/>
                    <a:pt x="62" y="57"/>
                    <a:pt x="63" y="57"/>
                  </a:cubicBezTo>
                  <a:cubicBezTo>
                    <a:pt x="63" y="58"/>
                    <a:pt x="64" y="58"/>
                    <a:pt x="64" y="58"/>
                  </a:cubicBezTo>
                  <a:cubicBezTo>
                    <a:pt x="65" y="58"/>
                    <a:pt x="65" y="58"/>
                    <a:pt x="66" y="58"/>
                  </a:cubicBezTo>
                  <a:cubicBezTo>
                    <a:pt x="67" y="58"/>
                    <a:pt x="67" y="59"/>
                    <a:pt x="68" y="59"/>
                  </a:cubicBezTo>
                  <a:cubicBezTo>
                    <a:pt x="68" y="59"/>
                    <a:pt x="69" y="60"/>
                    <a:pt x="69" y="60"/>
                  </a:cubicBezTo>
                  <a:cubicBezTo>
                    <a:pt x="69" y="60"/>
                    <a:pt x="69" y="61"/>
                    <a:pt x="69" y="61"/>
                  </a:cubicBezTo>
                  <a:cubicBezTo>
                    <a:pt x="69" y="61"/>
                    <a:pt x="70" y="62"/>
                    <a:pt x="70" y="63"/>
                  </a:cubicBezTo>
                  <a:cubicBezTo>
                    <a:pt x="70" y="63"/>
                    <a:pt x="70" y="63"/>
                    <a:pt x="71" y="63"/>
                  </a:cubicBezTo>
                  <a:cubicBezTo>
                    <a:pt x="71" y="63"/>
                    <a:pt x="71" y="64"/>
                    <a:pt x="71" y="64"/>
                  </a:cubicBezTo>
                  <a:cubicBezTo>
                    <a:pt x="72" y="64"/>
                    <a:pt x="72" y="64"/>
                    <a:pt x="72" y="64"/>
                  </a:cubicBezTo>
                  <a:cubicBezTo>
                    <a:pt x="72" y="64"/>
                    <a:pt x="73" y="64"/>
                    <a:pt x="73" y="64"/>
                  </a:cubicBezTo>
                  <a:cubicBezTo>
                    <a:pt x="74" y="64"/>
                    <a:pt x="74" y="64"/>
                    <a:pt x="74" y="65"/>
                  </a:cubicBezTo>
                  <a:cubicBezTo>
                    <a:pt x="74" y="65"/>
                    <a:pt x="74" y="65"/>
                    <a:pt x="75" y="65"/>
                  </a:cubicBezTo>
                  <a:cubicBezTo>
                    <a:pt x="75" y="66"/>
                    <a:pt x="75" y="65"/>
                    <a:pt x="76" y="65"/>
                  </a:cubicBezTo>
                  <a:cubicBezTo>
                    <a:pt x="76" y="65"/>
                    <a:pt x="77" y="66"/>
                    <a:pt x="77" y="66"/>
                  </a:cubicBezTo>
                  <a:cubicBezTo>
                    <a:pt x="78" y="66"/>
                    <a:pt x="78" y="66"/>
                    <a:pt x="78" y="66"/>
                  </a:cubicBezTo>
                  <a:cubicBezTo>
                    <a:pt x="79" y="66"/>
                    <a:pt x="79" y="66"/>
                    <a:pt x="80" y="67"/>
                  </a:cubicBezTo>
                  <a:cubicBezTo>
                    <a:pt x="74" y="76"/>
                    <a:pt x="65" y="83"/>
                    <a:pt x="54" y="85"/>
                  </a:cubicBezTo>
                  <a:cubicBezTo>
                    <a:pt x="54" y="85"/>
                    <a:pt x="54" y="84"/>
                    <a:pt x="54" y="84"/>
                  </a:cubicBezTo>
                  <a:cubicBezTo>
                    <a:pt x="54" y="83"/>
                    <a:pt x="54" y="82"/>
                    <a:pt x="54" y="82"/>
                  </a:cubicBezTo>
                  <a:cubicBezTo>
                    <a:pt x="53" y="81"/>
                    <a:pt x="53" y="80"/>
                    <a:pt x="53" y="80"/>
                  </a:cubicBezTo>
                  <a:cubicBezTo>
                    <a:pt x="53" y="79"/>
                    <a:pt x="52" y="78"/>
                    <a:pt x="51" y="78"/>
                  </a:cubicBezTo>
                  <a:cubicBezTo>
                    <a:pt x="51" y="78"/>
                    <a:pt x="51" y="78"/>
                    <a:pt x="50" y="78"/>
                  </a:cubicBezTo>
                  <a:cubicBezTo>
                    <a:pt x="49" y="77"/>
                    <a:pt x="48" y="77"/>
                    <a:pt x="48" y="76"/>
                  </a:cubicBezTo>
                  <a:cubicBezTo>
                    <a:pt x="47" y="76"/>
                    <a:pt x="47" y="75"/>
                    <a:pt x="47" y="75"/>
                  </a:cubicBezTo>
                  <a:cubicBezTo>
                    <a:pt x="47" y="75"/>
                    <a:pt x="47" y="75"/>
                    <a:pt x="47" y="74"/>
                  </a:cubicBezTo>
                  <a:lnTo>
                    <a:pt x="47" y="89"/>
                  </a:lnTo>
                  <a:close/>
                  <a:moveTo>
                    <a:pt x="0" y="36"/>
                  </a:moveTo>
                  <a:cubicBezTo>
                    <a:pt x="0" y="36"/>
                    <a:pt x="0" y="37"/>
                    <a:pt x="0" y="38"/>
                  </a:cubicBezTo>
                  <a:cubicBezTo>
                    <a:pt x="0" y="38"/>
                    <a:pt x="0" y="39"/>
                    <a:pt x="0" y="40"/>
                  </a:cubicBezTo>
                  <a:cubicBezTo>
                    <a:pt x="0" y="41"/>
                    <a:pt x="0" y="43"/>
                    <a:pt x="0" y="44"/>
                  </a:cubicBezTo>
                  <a:cubicBezTo>
                    <a:pt x="0" y="46"/>
                    <a:pt x="0" y="47"/>
                    <a:pt x="0" y="49"/>
                  </a:cubicBezTo>
                  <a:cubicBezTo>
                    <a:pt x="0" y="50"/>
                    <a:pt x="0" y="50"/>
                    <a:pt x="0" y="51"/>
                  </a:cubicBezTo>
                  <a:cubicBezTo>
                    <a:pt x="0" y="52"/>
                    <a:pt x="0" y="53"/>
                    <a:pt x="0" y="53"/>
                  </a:cubicBezTo>
                  <a:cubicBezTo>
                    <a:pt x="1" y="54"/>
                    <a:pt x="1" y="55"/>
                    <a:pt x="1" y="56"/>
                  </a:cubicBezTo>
                  <a:cubicBezTo>
                    <a:pt x="1" y="57"/>
                    <a:pt x="2" y="58"/>
                    <a:pt x="2" y="60"/>
                  </a:cubicBezTo>
                  <a:cubicBezTo>
                    <a:pt x="2" y="60"/>
                    <a:pt x="3" y="61"/>
                    <a:pt x="3" y="62"/>
                  </a:cubicBezTo>
                  <a:cubicBezTo>
                    <a:pt x="3" y="62"/>
                    <a:pt x="4" y="63"/>
                    <a:pt x="4" y="64"/>
                  </a:cubicBezTo>
                  <a:cubicBezTo>
                    <a:pt x="4" y="64"/>
                    <a:pt x="4" y="64"/>
                    <a:pt x="4" y="65"/>
                  </a:cubicBezTo>
                  <a:cubicBezTo>
                    <a:pt x="5" y="65"/>
                    <a:pt x="5" y="66"/>
                    <a:pt x="5" y="67"/>
                  </a:cubicBezTo>
                  <a:cubicBezTo>
                    <a:pt x="6" y="68"/>
                    <a:pt x="8" y="70"/>
                    <a:pt x="9" y="72"/>
                  </a:cubicBezTo>
                  <a:cubicBezTo>
                    <a:pt x="10" y="73"/>
                    <a:pt x="10" y="73"/>
                    <a:pt x="11" y="74"/>
                  </a:cubicBezTo>
                  <a:cubicBezTo>
                    <a:pt x="12" y="75"/>
                    <a:pt x="12" y="75"/>
                    <a:pt x="13" y="76"/>
                  </a:cubicBezTo>
                  <a:cubicBezTo>
                    <a:pt x="13" y="76"/>
                    <a:pt x="14" y="77"/>
                    <a:pt x="14" y="77"/>
                  </a:cubicBezTo>
                  <a:cubicBezTo>
                    <a:pt x="16" y="79"/>
                    <a:pt x="19" y="81"/>
                    <a:pt x="22" y="83"/>
                  </a:cubicBezTo>
                  <a:cubicBezTo>
                    <a:pt x="22" y="83"/>
                    <a:pt x="23" y="84"/>
                    <a:pt x="24" y="84"/>
                  </a:cubicBezTo>
                  <a:cubicBezTo>
                    <a:pt x="25" y="85"/>
                    <a:pt x="26" y="85"/>
                    <a:pt x="28" y="86"/>
                  </a:cubicBezTo>
                  <a:cubicBezTo>
                    <a:pt x="28" y="86"/>
                    <a:pt x="29" y="86"/>
                    <a:pt x="30" y="86"/>
                  </a:cubicBezTo>
                  <a:cubicBezTo>
                    <a:pt x="34" y="88"/>
                    <a:pt x="39" y="89"/>
                    <a:pt x="44" y="89"/>
                  </a:cubicBezTo>
                  <a:cubicBezTo>
                    <a:pt x="45" y="89"/>
                    <a:pt x="46" y="89"/>
                    <a:pt x="47" y="89"/>
                  </a:cubicBezTo>
                  <a:cubicBezTo>
                    <a:pt x="47" y="74"/>
                    <a:pt x="47" y="74"/>
                    <a:pt x="47" y="74"/>
                  </a:cubicBezTo>
                  <a:cubicBezTo>
                    <a:pt x="47" y="74"/>
                    <a:pt x="47" y="74"/>
                    <a:pt x="46" y="74"/>
                  </a:cubicBezTo>
                  <a:cubicBezTo>
                    <a:pt x="46" y="73"/>
                    <a:pt x="45" y="72"/>
                    <a:pt x="45" y="71"/>
                  </a:cubicBezTo>
                  <a:cubicBezTo>
                    <a:pt x="44" y="70"/>
                    <a:pt x="44" y="70"/>
                    <a:pt x="44" y="69"/>
                  </a:cubicBezTo>
                  <a:cubicBezTo>
                    <a:pt x="44" y="69"/>
                    <a:pt x="43" y="69"/>
                    <a:pt x="43" y="69"/>
                  </a:cubicBezTo>
                  <a:cubicBezTo>
                    <a:pt x="43" y="68"/>
                    <a:pt x="43" y="68"/>
                    <a:pt x="43" y="67"/>
                  </a:cubicBezTo>
                  <a:cubicBezTo>
                    <a:pt x="43" y="67"/>
                    <a:pt x="44" y="66"/>
                    <a:pt x="44" y="66"/>
                  </a:cubicBezTo>
                  <a:cubicBezTo>
                    <a:pt x="44" y="66"/>
                    <a:pt x="43" y="65"/>
                    <a:pt x="43" y="65"/>
                  </a:cubicBezTo>
                  <a:cubicBezTo>
                    <a:pt x="43" y="64"/>
                    <a:pt x="43" y="64"/>
                    <a:pt x="43" y="63"/>
                  </a:cubicBezTo>
                  <a:cubicBezTo>
                    <a:pt x="43" y="63"/>
                    <a:pt x="44" y="63"/>
                    <a:pt x="44" y="63"/>
                  </a:cubicBezTo>
                  <a:cubicBezTo>
                    <a:pt x="44" y="62"/>
                    <a:pt x="44" y="62"/>
                    <a:pt x="44" y="62"/>
                  </a:cubicBezTo>
                  <a:cubicBezTo>
                    <a:pt x="45" y="62"/>
                    <a:pt x="45" y="62"/>
                    <a:pt x="45" y="61"/>
                  </a:cubicBezTo>
                  <a:cubicBezTo>
                    <a:pt x="45" y="61"/>
                    <a:pt x="46" y="61"/>
                    <a:pt x="46" y="60"/>
                  </a:cubicBezTo>
                  <a:cubicBezTo>
                    <a:pt x="46" y="60"/>
                    <a:pt x="46" y="58"/>
                    <a:pt x="46" y="58"/>
                  </a:cubicBezTo>
                  <a:cubicBezTo>
                    <a:pt x="46" y="57"/>
                    <a:pt x="46" y="57"/>
                    <a:pt x="45" y="57"/>
                  </a:cubicBezTo>
                  <a:cubicBezTo>
                    <a:pt x="45" y="56"/>
                    <a:pt x="45" y="55"/>
                    <a:pt x="45" y="55"/>
                  </a:cubicBezTo>
                  <a:cubicBezTo>
                    <a:pt x="44" y="55"/>
                    <a:pt x="44" y="56"/>
                    <a:pt x="44" y="56"/>
                  </a:cubicBezTo>
                  <a:cubicBezTo>
                    <a:pt x="44" y="56"/>
                    <a:pt x="44" y="57"/>
                    <a:pt x="43" y="57"/>
                  </a:cubicBezTo>
                  <a:cubicBezTo>
                    <a:pt x="43" y="57"/>
                    <a:pt x="43" y="56"/>
                    <a:pt x="42" y="56"/>
                  </a:cubicBezTo>
                  <a:cubicBezTo>
                    <a:pt x="42" y="56"/>
                    <a:pt x="41" y="56"/>
                    <a:pt x="41" y="56"/>
                  </a:cubicBezTo>
                  <a:cubicBezTo>
                    <a:pt x="41" y="56"/>
                    <a:pt x="41" y="55"/>
                    <a:pt x="40" y="55"/>
                  </a:cubicBezTo>
                  <a:cubicBezTo>
                    <a:pt x="40" y="55"/>
                    <a:pt x="39" y="55"/>
                    <a:pt x="39" y="54"/>
                  </a:cubicBezTo>
                  <a:cubicBezTo>
                    <a:pt x="39" y="54"/>
                    <a:pt x="39" y="54"/>
                    <a:pt x="39" y="53"/>
                  </a:cubicBezTo>
                  <a:cubicBezTo>
                    <a:pt x="38" y="53"/>
                    <a:pt x="38" y="52"/>
                    <a:pt x="37" y="52"/>
                  </a:cubicBezTo>
                  <a:cubicBezTo>
                    <a:pt x="37" y="51"/>
                    <a:pt x="36" y="52"/>
                    <a:pt x="36" y="51"/>
                  </a:cubicBezTo>
                  <a:cubicBezTo>
                    <a:pt x="36" y="51"/>
                    <a:pt x="35" y="51"/>
                    <a:pt x="35" y="51"/>
                  </a:cubicBezTo>
                  <a:cubicBezTo>
                    <a:pt x="35" y="51"/>
                    <a:pt x="35" y="51"/>
                    <a:pt x="34" y="51"/>
                  </a:cubicBezTo>
                  <a:cubicBezTo>
                    <a:pt x="33" y="50"/>
                    <a:pt x="33" y="49"/>
                    <a:pt x="32" y="49"/>
                  </a:cubicBezTo>
                  <a:cubicBezTo>
                    <a:pt x="31" y="49"/>
                    <a:pt x="31" y="49"/>
                    <a:pt x="30" y="49"/>
                  </a:cubicBezTo>
                  <a:cubicBezTo>
                    <a:pt x="30" y="49"/>
                    <a:pt x="29" y="49"/>
                    <a:pt x="29" y="49"/>
                  </a:cubicBezTo>
                  <a:cubicBezTo>
                    <a:pt x="28" y="49"/>
                    <a:pt x="27" y="48"/>
                    <a:pt x="27" y="48"/>
                  </a:cubicBezTo>
                  <a:cubicBezTo>
                    <a:pt x="26" y="48"/>
                    <a:pt x="26" y="48"/>
                    <a:pt x="26" y="47"/>
                  </a:cubicBezTo>
                  <a:cubicBezTo>
                    <a:pt x="26" y="47"/>
                    <a:pt x="25" y="47"/>
                    <a:pt x="25" y="47"/>
                  </a:cubicBezTo>
                  <a:cubicBezTo>
                    <a:pt x="25" y="47"/>
                    <a:pt x="24" y="47"/>
                    <a:pt x="24" y="46"/>
                  </a:cubicBezTo>
                  <a:cubicBezTo>
                    <a:pt x="24" y="46"/>
                    <a:pt x="23" y="46"/>
                    <a:pt x="23" y="46"/>
                  </a:cubicBezTo>
                  <a:cubicBezTo>
                    <a:pt x="23" y="45"/>
                    <a:pt x="24" y="45"/>
                    <a:pt x="24" y="44"/>
                  </a:cubicBezTo>
                  <a:cubicBezTo>
                    <a:pt x="24" y="43"/>
                    <a:pt x="23" y="43"/>
                    <a:pt x="22" y="42"/>
                  </a:cubicBezTo>
                  <a:cubicBezTo>
                    <a:pt x="22" y="41"/>
                    <a:pt x="22" y="41"/>
                    <a:pt x="21" y="40"/>
                  </a:cubicBezTo>
                  <a:cubicBezTo>
                    <a:pt x="21" y="40"/>
                    <a:pt x="21" y="40"/>
                    <a:pt x="21" y="40"/>
                  </a:cubicBezTo>
                  <a:cubicBezTo>
                    <a:pt x="21" y="40"/>
                    <a:pt x="21" y="39"/>
                    <a:pt x="20" y="39"/>
                  </a:cubicBezTo>
                  <a:cubicBezTo>
                    <a:pt x="20" y="38"/>
                    <a:pt x="19" y="38"/>
                    <a:pt x="19" y="37"/>
                  </a:cubicBezTo>
                  <a:cubicBezTo>
                    <a:pt x="19" y="37"/>
                    <a:pt x="20" y="36"/>
                    <a:pt x="19" y="36"/>
                  </a:cubicBezTo>
                  <a:cubicBezTo>
                    <a:pt x="19" y="35"/>
                    <a:pt x="18" y="35"/>
                    <a:pt x="18" y="37"/>
                  </a:cubicBezTo>
                  <a:cubicBezTo>
                    <a:pt x="18" y="37"/>
                    <a:pt x="18" y="37"/>
                    <a:pt x="19" y="38"/>
                  </a:cubicBezTo>
                  <a:cubicBezTo>
                    <a:pt x="19" y="38"/>
                    <a:pt x="19" y="38"/>
                    <a:pt x="19" y="39"/>
                  </a:cubicBezTo>
                  <a:cubicBezTo>
                    <a:pt x="19" y="39"/>
                    <a:pt x="19" y="39"/>
                    <a:pt x="19" y="40"/>
                  </a:cubicBezTo>
                  <a:cubicBezTo>
                    <a:pt x="20" y="40"/>
                    <a:pt x="20" y="41"/>
                    <a:pt x="20" y="42"/>
                  </a:cubicBezTo>
                  <a:cubicBezTo>
                    <a:pt x="20" y="42"/>
                    <a:pt x="21" y="42"/>
                    <a:pt x="20" y="43"/>
                  </a:cubicBezTo>
                  <a:cubicBezTo>
                    <a:pt x="20" y="43"/>
                    <a:pt x="20" y="42"/>
                    <a:pt x="19" y="42"/>
                  </a:cubicBezTo>
                  <a:cubicBezTo>
                    <a:pt x="19" y="42"/>
                    <a:pt x="19" y="42"/>
                    <a:pt x="19" y="41"/>
                  </a:cubicBezTo>
                  <a:cubicBezTo>
                    <a:pt x="18" y="41"/>
                    <a:pt x="19" y="41"/>
                    <a:pt x="19" y="40"/>
                  </a:cubicBezTo>
                  <a:cubicBezTo>
                    <a:pt x="18" y="40"/>
                    <a:pt x="17" y="40"/>
                    <a:pt x="17" y="39"/>
                  </a:cubicBezTo>
                  <a:cubicBezTo>
                    <a:pt x="17" y="39"/>
                    <a:pt x="18" y="38"/>
                    <a:pt x="18" y="38"/>
                  </a:cubicBezTo>
                  <a:cubicBezTo>
                    <a:pt x="18" y="38"/>
                    <a:pt x="17" y="37"/>
                    <a:pt x="17" y="37"/>
                  </a:cubicBezTo>
                  <a:cubicBezTo>
                    <a:pt x="17" y="36"/>
                    <a:pt x="17" y="36"/>
                    <a:pt x="17" y="35"/>
                  </a:cubicBezTo>
                  <a:cubicBezTo>
                    <a:pt x="17" y="35"/>
                    <a:pt x="17" y="34"/>
                    <a:pt x="17" y="34"/>
                  </a:cubicBezTo>
                  <a:cubicBezTo>
                    <a:pt x="17" y="34"/>
                    <a:pt x="16" y="33"/>
                    <a:pt x="16" y="33"/>
                  </a:cubicBezTo>
                  <a:cubicBezTo>
                    <a:pt x="15" y="33"/>
                    <a:pt x="15" y="33"/>
                    <a:pt x="15" y="33"/>
                  </a:cubicBezTo>
                  <a:cubicBezTo>
                    <a:pt x="15" y="32"/>
                    <a:pt x="14" y="32"/>
                    <a:pt x="14" y="31"/>
                  </a:cubicBezTo>
                  <a:cubicBezTo>
                    <a:pt x="14" y="31"/>
                    <a:pt x="14" y="30"/>
                    <a:pt x="14" y="30"/>
                  </a:cubicBezTo>
                  <a:cubicBezTo>
                    <a:pt x="14" y="29"/>
                    <a:pt x="14" y="28"/>
                    <a:pt x="14" y="28"/>
                  </a:cubicBezTo>
                  <a:cubicBezTo>
                    <a:pt x="15" y="27"/>
                    <a:pt x="15" y="27"/>
                    <a:pt x="15" y="27"/>
                  </a:cubicBezTo>
                  <a:cubicBezTo>
                    <a:pt x="15" y="26"/>
                    <a:pt x="16" y="26"/>
                    <a:pt x="16" y="26"/>
                  </a:cubicBezTo>
                  <a:cubicBezTo>
                    <a:pt x="16" y="25"/>
                    <a:pt x="17" y="24"/>
                    <a:pt x="17" y="24"/>
                  </a:cubicBezTo>
                  <a:cubicBezTo>
                    <a:pt x="18" y="23"/>
                    <a:pt x="18" y="22"/>
                    <a:pt x="19" y="22"/>
                  </a:cubicBezTo>
                  <a:cubicBezTo>
                    <a:pt x="19" y="21"/>
                    <a:pt x="19" y="21"/>
                    <a:pt x="19" y="20"/>
                  </a:cubicBezTo>
                  <a:cubicBezTo>
                    <a:pt x="19" y="20"/>
                    <a:pt x="18" y="20"/>
                    <a:pt x="18" y="19"/>
                  </a:cubicBezTo>
                  <a:cubicBezTo>
                    <a:pt x="18" y="19"/>
                    <a:pt x="19" y="19"/>
                    <a:pt x="19" y="18"/>
                  </a:cubicBezTo>
                  <a:cubicBezTo>
                    <a:pt x="19" y="18"/>
                    <a:pt x="19" y="18"/>
                    <a:pt x="19" y="18"/>
                  </a:cubicBezTo>
                  <a:cubicBezTo>
                    <a:pt x="19" y="17"/>
                    <a:pt x="19" y="17"/>
                    <a:pt x="19" y="16"/>
                  </a:cubicBezTo>
                  <a:cubicBezTo>
                    <a:pt x="19" y="16"/>
                    <a:pt x="20" y="16"/>
                    <a:pt x="19" y="15"/>
                  </a:cubicBezTo>
                  <a:cubicBezTo>
                    <a:pt x="19" y="15"/>
                    <a:pt x="18" y="15"/>
                    <a:pt x="18" y="15"/>
                  </a:cubicBezTo>
                  <a:cubicBezTo>
                    <a:pt x="18" y="15"/>
                    <a:pt x="18" y="14"/>
                    <a:pt x="18" y="14"/>
                  </a:cubicBezTo>
                  <a:cubicBezTo>
                    <a:pt x="18" y="14"/>
                    <a:pt x="18" y="14"/>
                    <a:pt x="18" y="13"/>
                  </a:cubicBezTo>
                  <a:cubicBezTo>
                    <a:pt x="18" y="13"/>
                    <a:pt x="18" y="13"/>
                    <a:pt x="18" y="13"/>
                  </a:cubicBezTo>
                  <a:cubicBezTo>
                    <a:pt x="18" y="12"/>
                    <a:pt x="18" y="12"/>
                    <a:pt x="18" y="12"/>
                  </a:cubicBezTo>
                  <a:cubicBezTo>
                    <a:pt x="23" y="7"/>
                    <a:pt x="29" y="4"/>
                    <a:pt x="36" y="3"/>
                  </a:cubicBezTo>
                  <a:cubicBezTo>
                    <a:pt x="36" y="3"/>
                    <a:pt x="36" y="3"/>
                    <a:pt x="36" y="3"/>
                  </a:cubicBezTo>
                  <a:cubicBezTo>
                    <a:pt x="36" y="3"/>
                    <a:pt x="37" y="3"/>
                    <a:pt x="37" y="4"/>
                  </a:cubicBezTo>
                  <a:cubicBezTo>
                    <a:pt x="37" y="3"/>
                    <a:pt x="38" y="4"/>
                    <a:pt x="38" y="4"/>
                  </a:cubicBezTo>
                  <a:cubicBezTo>
                    <a:pt x="38" y="4"/>
                    <a:pt x="39" y="3"/>
                    <a:pt x="39" y="3"/>
                  </a:cubicBezTo>
                  <a:cubicBezTo>
                    <a:pt x="40" y="4"/>
                    <a:pt x="41" y="4"/>
                    <a:pt x="42" y="4"/>
                  </a:cubicBezTo>
                  <a:cubicBezTo>
                    <a:pt x="42" y="4"/>
                    <a:pt x="42" y="4"/>
                    <a:pt x="42" y="3"/>
                  </a:cubicBezTo>
                  <a:cubicBezTo>
                    <a:pt x="43" y="3"/>
                    <a:pt x="43" y="3"/>
                    <a:pt x="43" y="2"/>
                  </a:cubicBezTo>
                  <a:cubicBezTo>
                    <a:pt x="43" y="2"/>
                    <a:pt x="44" y="2"/>
                    <a:pt x="44" y="2"/>
                  </a:cubicBezTo>
                  <a:cubicBezTo>
                    <a:pt x="45" y="2"/>
                    <a:pt x="46" y="3"/>
                    <a:pt x="47" y="3"/>
                  </a:cubicBezTo>
                  <a:cubicBezTo>
                    <a:pt x="47" y="0"/>
                    <a:pt x="47" y="0"/>
                    <a:pt x="47" y="0"/>
                  </a:cubicBezTo>
                  <a:cubicBezTo>
                    <a:pt x="46" y="0"/>
                    <a:pt x="45" y="0"/>
                    <a:pt x="45" y="0"/>
                  </a:cubicBezTo>
                  <a:cubicBezTo>
                    <a:pt x="44" y="0"/>
                    <a:pt x="44" y="0"/>
                    <a:pt x="44" y="0"/>
                  </a:cubicBezTo>
                  <a:cubicBezTo>
                    <a:pt x="43" y="0"/>
                    <a:pt x="43" y="0"/>
                    <a:pt x="43" y="0"/>
                  </a:cubicBezTo>
                  <a:cubicBezTo>
                    <a:pt x="38" y="0"/>
                    <a:pt x="34" y="1"/>
                    <a:pt x="30" y="2"/>
                  </a:cubicBezTo>
                  <a:cubicBezTo>
                    <a:pt x="29" y="3"/>
                    <a:pt x="28" y="3"/>
                    <a:pt x="28" y="3"/>
                  </a:cubicBezTo>
                  <a:cubicBezTo>
                    <a:pt x="27" y="3"/>
                    <a:pt x="27" y="3"/>
                    <a:pt x="27" y="3"/>
                  </a:cubicBezTo>
                  <a:cubicBezTo>
                    <a:pt x="27" y="4"/>
                    <a:pt x="26" y="4"/>
                    <a:pt x="26" y="4"/>
                  </a:cubicBezTo>
                  <a:cubicBezTo>
                    <a:pt x="25" y="4"/>
                    <a:pt x="24" y="5"/>
                    <a:pt x="24" y="5"/>
                  </a:cubicBezTo>
                  <a:cubicBezTo>
                    <a:pt x="23" y="5"/>
                    <a:pt x="22" y="6"/>
                    <a:pt x="22" y="6"/>
                  </a:cubicBezTo>
                  <a:cubicBezTo>
                    <a:pt x="19" y="7"/>
                    <a:pt x="17" y="9"/>
                    <a:pt x="15" y="11"/>
                  </a:cubicBezTo>
                  <a:cubicBezTo>
                    <a:pt x="15" y="11"/>
                    <a:pt x="14" y="11"/>
                    <a:pt x="14" y="12"/>
                  </a:cubicBezTo>
                  <a:cubicBezTo>
                    <a:pt x="14" y="12"/>
                    <a:pt x="13" y="13"/>
                    <a:pt x="13" y="13"/>
                  </a:cubicBezTo>
                  <a:cubicBezTo>
                    <a:pt x="12" y="14"/>
                    <a:pt x="12" y="14"/>
                    <a:pt x="11" y="15"/>
                  </a:cubicBezTo>
                  <a:cubicBezTo>
                    <a:pt x="10" y="15"/>
                    <a:pt x="10" y="16"/>
                    <a:pt x="9" y="17"/>
                  </a:cubicBezTo>
                  <a:cubicBezTo>
                    <a:pt x="8" y="19"/>
                    <a:pt x="6" y="21"/>
                    <a:pt x="5" y="22"/>
                  </a:cubicBezTo>
                  <a:cubicBezTo>
                    <a:pt x="5" y="23"/>
                    <a:pt x="5" y="24"/>
                    <a:pt x="4" y="24"/>
                  </a:cubicBezTo>
                  <a:cubicBezTo>
                    <a:pt x="4" y="25"/>
                    <a:pt x="4" y="25"/>
                    <a:pt x="4" y="25"/>
                  </a:cubicBezTo>
                  <a:cubicBezTo>
                    <a:pt x="3" y="26"/>
                    <a:pt x="3" y="27"/>
                    <a:pt x="3" y="28"/>
                  </a:cubicBezTo>
                  <a:cubicBezTo>
                    <a:pt x="2" y="29"/>
                    <a:pt x="2" y="29"/>
                    <a:pt x="2" y="29"/>
                  </a:cubicBezTo>
                  <a:cubicBezTo>
                    <a:pt x="2" y="31"/>
                    <a:pt x="1" y="32"/>
                    <a:pt x="1" y="33"/>
                  </a:cubicBezTo>
                  <a:cubicBezTo>
                    <a:pt x="1" y="34"/>
                    <a:pt x="1" y="35"/>
                    <a:pt x="0" y="36"/>
                  </a:cubicBezTo>
                  <a:close/>
                  <a:moveTo>
                    <a:pt x="47" y="35"/>
                  </a:moveTo>
                  <a:cubicBezTo>
                    <a:pt x="47" y="55"/>
                    <a:pt x="47" y="55"/>
                    <a:pt x="47" y="55"/>
                  </a:cubicBezTo>
                  <a:cubicBezTo>
                    <a:pt x="47" y="56"/>
                    <a:pt x="47" y="56"/>
                    <a:pt x="47" y="56"/>
                  </a:cubicBezTo>
                  <a:cubicBezTo>
                    <a:pt x="46" y="56"/>
                    <a:pt x="46" y="55"/>
                    <a:pt x="45" y="55"/>
                  </a:cubicBezTo>
                  <a:cubicBezTo>
                    <a:pt x="44" y="55"/>
                    <a:pt x="44" y="55"/>
                    <a:pt x="43" y="55"/>
                  </a:cubicBezTo>
                  <a:cubicBezTo>
                    <a:pt x="42" y="55"/>
                    <a:pt x="41" y="54"/>
                    <a:pt x="41" y="53"/>
                  </a:cubicBezTo>
                  <a:cubicBezTo>
                    <a:pt x="41" y="53"/>
                    <a:pt x="41" y="52"/>
                    <a:pt x="41" y="51"/>
                  </a:cubicBezTo>
                  <a:cubicBezTo>
                    <a:pt x="41" y="51"/>
                    <a:pt x="42" y="51"/>
                    <a:pt x="42" y="50"/>
                  </a:cubicBezTo>
                  <a:cubicBezTo>
                    <a:pt x="42" y="50"/>
                    <a:pt x="41" y="49"/>
                    <a:pt x="40" y="49"/>
                  </a:cubicBezTo>
                  <a:cubicBezTo>
                    <a:pt x="40" y="49"/>
                    <a:pt x="38" y="50"/>
                    <a:pt x="37" y="49"/>
                  </a:cubicBezTo>
                  <a:cubicBezTo>
                    <a:pt x="37" y="49"/>
                    <a:pt x="38" y="49"/>
                    <a:pt x="38" y="48"/>
                  </a:cubicBezTo>
                  <a:cubicBezTo>
                    <a:pt x="38" y="48"/>
                    <a:pt x="38" y="48"/>
                    <a:pt x="38" y="48"/>
                  </a:cubicBezTo>
                  <a:cubicBezTo>
                    <a:pt x="38" y="47"/>
                    <a:pt x="38" y="47"/>
                    <a:pt x="38" y="47"/>
                  </a:cubicBezTo>
                  <a:cubicBezTo>
                    <a:pt x="38" y="47"/>
                    <a:pt x="38" y="46"/>
                    <a:pt x="39" y="46"/>
                  </a:cubicBezTo>
                  <a:cubicBezTo>
                    <a:pt x="39" y="46"/>
                    <a:pt x="39" y="45"/>
                    <a:pt x="39" y="45"/>
                  </a:cubicBezTo>
                  <a:cubicBezTo>
                    <a:pt x="39" y="45"/>
                    <a:pt x="39" y="44"/>
                    <a:pt x="39" y="44"/>
                  </a:cubicBezTo>
                  <a:cubicBezTo>
                    <a:pt x="38" y="44"/>
                    <a:pt x="37" y="44"/>
                    <a:pt x="37" y="44"/>
                  </a:cubicBezTo>
                  <a:cubicBezTo>
                    <a:pt x="36" y="45"/>
                    <a:pt x="36" y="46"/>
                    <a:pt x="35" y="47"/>
                  </a:cubicBezTo>
                  <a:cubicBezTo>
                    <a:pt x="35" y="47"/>
                    <a:pt x="34" y="47"/>
                    <a:pt x="34" y="47"/>
                  </a:cubicBezTo>
                  <a:cubicBezTo>
                    <a:pt x="33" y="47"/>
                    <a:pt x="33" y="47"/>
                    <a:pt x="33" y="47"/>
                  </a:cubicBezTo>
                  <a:cubicBezTo>
                    <a:pt x="32" y="47"/>
                    <a:pt x="31" y="47"/>
                    <a:pt x="31" y="46"/>
                  </a:cubicBezTo>
                  <a:cubicBezTo>
                    <a:pt x="31" y="46"/>
                    <a:pt x="30" y="45"/>
                    <a:pt x="30" y="45"/>
                  </a:cubicBezTo>
                  <a:cubicBezTo>
                    <a:pt x="30" y="43"/>
                    <a:pt x="30" y="42"/>
                    <a:pt x="31" y="41"/>
                  </a:cubicBezTo>
                  <a:cubicBezTo>
                    <a:pt x="31" y="41"/>
                    <a:pt x="31" y="41"/>
                    <a:pt x="31" y="41"/>
                  </a:cubicBezTo>
                  <a:cubicBezTo>
                    <a:pt x="31" y="40"/>
                    <a:pt x="31" y="40"/>
                    <a:pt x="32" y="39"/>
                  </a:cubicBezTo>
                  <a:cubicBezTo>
                    <a:pt x="32" y="39"/>
                    <a:pt x="33" y="38"/>
                    <a:pt x="33" y="38"/>
                  </a:cubicBezTo>
                  <a:cubicBezTo>
                    <a:pt x="34" y="38"/>
                    <a:pt x="34" y="37"/>
                    <a:pt x="35" y="37"/>
                  </a:cubicBezTo>
                  <a:cubicBezTo>
                    <a:pt x="36" y="37"/>
                    <a:pt x="36" y="37"/>
                    <a:pt x="37" y="37"/>
                  </a:cubicBezTo>
                  <a:cubicBezTo>
                    <a:pt x="37" y="37"/>
                    <a:pt x="37" y="37"/>
                    <a:pt x="38" y="37"/>
                  </a:cubicBezTo>
                  <a:cubicBezTo>
                    <a:pt x="38" y="38"/>
                    <a:pt x="39" y="37"/>
                    <a:pt x="39" y="36"/>
                  </a:cubicBezTo>
                  <a:cubicBezTo>
                    <a:pt x="40" y="37"/>
                    <a:pt x="41" y="36"/>
                    <a:pt x="41" y="36"/>
                  </a:cubicBezTo>
                  <a:cubicBezTo>
                    <a:pt x="42" y="36"/>
                    <a:pt x="42" y="37"/>
                    <a:pt x="42" y="37"/>
                  </a:cubicBezTo>
                  <a:cubicBezTo>
                    <a:pt x="43" y="37"/>
                    <a:pt x="43" y="37"/>
                    <a:pt x="43" y="37"/>
                  </a:cubicBezTo>
                  <a:cubicBezTo>
                    <a:pt x="44" y="37"/>
                    <a:pt x="44" y="37"/>
                    <a:pt x="44" y="38"/>
                  </a:cubicBezTo>
                  <a:cubicBezTo>
                    <a:pt x="44" y="38"/>
                    <a:pt x="44" y="39"/>
                    <a:pt x="44" y="39"/>
                  </a:cubicBezTo>
                  <a:cubicBezTo>
                    <a:pt x="44" y="40"/>
                    <a:pt x="45" y="40"/>
                    <a:pt x="46" y="40"/>
                  </a:cubicBezTo>
                  <a:cubicBezTo>
                    <a:pt x="46" y="40"/>
                    <a:pt x="46" y="39"/>
                    <a:pt x="46" y="38"/>
                  </a:cubicBezTo>
                  <a:cubicBezTo>
                    <a:pt x="46" y="38"/>
                    <a:pt x="46" y="38"/>
                    <a:pt x="46" y="38"/>
                  </a:cubicBezTo>
                  <a:cubicBezTo>
                    <a:pt x="46" y="37"/>
                    <a:pt x="46" y="37"/>
                    <a:pt x="46" y="37"/>
                  </a:cubicBezTo>
                  <a:cubicBezTo>
                    <a:pt x="46" y="36"/>
                    <a:pt x="46" y="35"/>
                    <a:pt x="47" y="35"/>
                  </a:cubicBezTo>
                  <a:close/>
                </a:path>
              </a:pathLst>
            </a:custGeom>
            <a:solidFill>
              <a:schemeClr val="bg1"/>
            </a:solidFill>
            <a:ln>
              <a:noFill/>
            </a:ln>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2" name="Group 81"/>
          <p:cNvGrpSpPr/>
          <p:nvPr/>
        </p:nvGrpSpPr>
        <p:grpSpPr>
          <a:xfrm>
            <a:off x="859962" y="4398965"/>
            <a:ext cx="622648" cy="619841"/>
            <a:chOff x="1100743" y="4530882"/>
            <a:chExt cx="622647" cy="622647"/>
          </a:xfrm>
        </p:grpSpPr>
        <p:sp>
          <p:nvSpPr>
            <p:cNvPr id="83" name="Oval 82"/>
            <p:cNvSpPr/>
            <p:nvPr/>
          </p:nvSpPr>
          <p:spPr>
            <a:xfrm>
              <a:off x="1100743" y="4530882"/>
              <a:ext cx="622647" cy="622647"/>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Freeform 47"/>
            <p:cNvSpPr>
              <a:spLocks noEditPoints="1"/>
            </p:cNvSpPr>
            <p:nvPr/>
          </p:nvSpPr>
          <p:spPr bwMode="auto">
            <a:xfrm>
              <a:off x="1233753" y="4702407"/>
              <a:ext cx="356627" cy="279596"/>
            </a:xfrm>
            <a:custGeom>
              <a:avLst/>
              <a:gdLst>
                <a:gd name="T0" fmla="*/ 95 w 106"/>
                <a:gd name="T1" fmla="*/ 19 h 83"/>
                <a:gd name="T2" fmla="*/ 86 w 106"/>
                <a:gd name="T3" fmla="*/ 19 h 83"/>
                <a:gd name="T4" fmla="*/ 86 w 106"/>
                <a:gd name="T5" fmla="*/ 24 h 83"/>
                <a:gd name="T6" fmla="*/ 96 w 106"/>
                <a:gd name="T7" fmla="*/ 47 h 83"/>
                <a:gd name="T8" fmla="*/ 96 w 106"/>
                <a:gd name="T9" fmla="*/ 58 h 83"/>
                <a:gd name="T10" fmla="*/ 86 w 106"/>
                <a:gd name="T11" fmla="*/ 83 h 83"/>
                <a:gd name="T12" fmla="*/ 106 w 106"/>
                <a:gd name="T13" fmla="*/ 79 h 83"/>
                <a:gd name="T14" fmla="*/ 106 w 106"/>
                <a:gd name="T15" fmla="*/ 30 h 83"/>
                <a:gd name="T16" fmla="*/ 85 w 106"/>
                <a:gd name="T17" fmla="*/ 0 h 83"/>
                <a:gd name="T18" fmla="*/ 53 w 106"/>
                <a:gd name="T19" fmla="*/ 7 h 83"/>
                <a:gd name="T20" fmla="*/ 86 w 106"/>
                <a:gd name="T21" fmla="*/ 19 h 83"/>
                <a:gd name="T22" fmla="*/ 53 w 106"/>
                <a:gd name="T23" fmla="*/ 67 h 83"/>
                <a:gd name="T24" fmla="*/ 81 w 106"/>
                <a:gd name="T25" fmla="*/ 79 h 83"/>
                <a:gd name="T26" fmla="*/ 86 w 106"/>
                <a:gd name="T27" fmla="*/ 83 h 83"/>
                <a:gd name="T28" fmla="*/ 75 w 106"/>
                <a:gd name="T29" fmla="*/ 58 h 83"/>
                <a:gd name="T30" fmla="*/ 86 w 106"/>
                <a:gd name="T31" fmla="*/ 47 h 83"/>
                <a:gd name="T32" fmla="*/ 53 w 106"/>
                <a:gd name="T33" fmla="*/ 24 h 83"/>
                <a:gd name="T34" fmla="*/ 53 w 106"/>
                <a:gd name="T35" fmla="*/ 0 h 83"/>
                <a:gd name="T36" fmla="*/ 20 w 106"/>
                <a:gd name="T37" fmla="*/ 1 h 83"/>
                <a:gd name="T38" fmla="*/ 27 w 106"/>
                <a:gd name="T39" fmla="*/ 7 h 83"/>
                <a:gd name="T40" fmla="*/ 53 w 106"/>
                <a:gd name="T41" fmla="*/ 7 h 83"/>
                <a:gd name="T42" fmla="*/ 20 w 106"/>
                <a:gd name="T43" fmla="*/ 83 h 83"/>
                <a:gd name="T44" fmla="*/ 25 w 106"/>
                <a:gd name="T45" fmla="*/ 79 h 83"/>
                <a:gd name="T46" fmla="*/ 53 w 106"/>
                <a:gd name="T47" fmla="*/ 67 h 83"/>
                <a:gd name="T48" fmla="*/ 20 w 106"/>
                <a:gd name="T49" fmla="*/ 24 h 83"/>
                <a:gd name="T50" fmla="*/ 31 w 106"/>
                <a:gd name="T51" fmla="*/ 47 h 83"/>
                <a:gd name="T52" fmla="*/ 31 w 106"/>
                <a:gd name="T53" fmla="*/ 58 h 83"/>
                <a:gd name="T54" fmla="*/ 20 w 106"/>
                <a:gd name="T55" fmla="*/ 83 h 83"/>
                <a:gd name="T56" fmla="*/ 11 w 106"/>
                <a:gd name="T57" fmla="*/ 19 h 83"/>
                <a:gd name="T58" fmla="*/ 0 w 106"/>
                <a:gd name="T59" fmla="*/ 64 h 83"/>
                <a:gd name="T60" fmla="*/ 0 w 106"/>
                <a:gd name="T61" fmla="*/ 79 h 83"/>
                <a:gd name="T62" fmla="*/ 20 w 106"/>
                <a:gd name="T63" fmla="*/ 83 h 83"/>
                <a:gd name="T64" fmla="*/ 10 w 106"/>
                <a:gd name="T65" fmla="*/ 58 h 83"/>
                <a:gd name="T66" fmla="*/ 20 w 106"/>
                <a:gd name="T67" fmla="*/ 47 h 83"/>
                <a:gd name="T68" fmla="*/ 18 w 106"/>
                <a:gd name="T69" fmla="*/ 24 h 83"/>
                <a:gd name="T70" fmla="*/ 20 w 106"/>
                <a:gd name="T71"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6" h="83">
                  <a:moveTo>
                    <a:pt x="106" y="30"/>
                  </a:moveTo>
                  <a:cubicBezTo>
                    <a:pt x="95" y="19"/>
                    <a:pt x="95" y="19"/>
                    <a:pt x="95" y="19"/>
                  </a:cubicBezTo>
                  <a:cubicBezTo>
                    <a:pt x="86" y="1"/>
                    <a:pt x="86" y="1"/>
                    <a:pt x="86" y="1"/>
                  </a:cubicBezTo>
                  <a:cubicBezTo>
                    <a:pt x="86" y="19"/>
                    <a:pt x="86" y="19"/>
                    <a:pt x="86" y="19"/>
                  </a:cubicBezTo>
                  <a:cubicBezTo>
                    <a:pt x="88" y="24"/>
                    <a:pt x="88" y="24"/>
                    <a:pt x="88" y="24"/>
                  </a:cubicBezTo>
                  <a:cubicBezTo>
                    <a:pt x="86" y="24"/>
                    <a:pt x="86" y="24"/>
                    <a:pt x="86" y="24"/>
                  </a:cubicBezTo>
                  <a:cubicBezTo>
                    <a:pt x="86" y="47"/>
                    <a:pt x="86" y="47"/>
                    <a:pt x="86" y="47"/>
                  </a:cubicBezTo>
                  <a:cubicBezTo>
                    <a:pt x="96" y="47"/>
                    <a:pt x="96" y="47"/>
                    <a:pt x="96" y="47"/>
                  </a:cubicBezTo>
                  <a:cubicBezTo>
                    <a:pt x="96" y="58"/>
                    <a:pt x="96" y="58"/>
                    <a:pt x="96" y="58"/>
                  </a:cubicBezTo>
                  <a:cubicBezTo>
                    <a:pt x="96" y="58"/>
                    <a:pt x="96" y="58"/>
                    <a:pt x="96" y="58"/>
                  </a:cubicBezTo>
                  <a:cubicBezTo>
                    <a:pt x="86" y="58"/>
                    <a:pt x="86" y="58"/>
                    <a:pt x="86" y="58"/>
                  </a:cubicBezTo>
                  <a:cubicBezTo>
                    <a:pt x="86" y="83"/>
                    <a:pt x="86" y="83"/>
                    <a:pt x="86" y="83"/>
                  </a:cubicBezTo>
                  <a:cubicBezTo>
                    <a:pt x="101" y="83"/>
                    <a:pt x="101" y="83"/>
                    <a:pt x="101" y="83"/>
                  </a:cubicBezTo>
                  <a:cubicBezTo>
                    <a:pt x="103" y="83"/>
                    <a:pt x="106" y="81"/>
                    <a:pt x="106" y="79"/>
                  </a:cubicBezTo>
                  <a:cubicBezTo>
                    <a:pt x="106" y="67"/>
                    <a:pt x="106" y="67"/>
                    <a:pt x="106" y="67"/>
                  </a:cubicBezTo>
                  <a:lnTo>
                    <a:pt x="106" y="30"/>
                  </a:lnTo>
                  <a:close/>
                  <a:moveTo>
                    <a:pt x="86" y="1"/>
                  </a:moveTo>
                  <a:cubicBezTo>
                    <a:pt x="85" y="0"/>
                    <a:pt x="85" y="0"/>
                    <a:pt x="85" y="0"/>
                  </a:cubicBezTo>
                  <a:cubicBezTo>
                    <a:pt x="53" y="0"/>
                    <a:pt x="53" y="0"/>
                    <a:pt x="53" y="0"/>
                  </a:cubicBezTo>
                  <a:cubicBezTo>
                    <a:pt x="53" y="7"/>
                    <a:pt x="53" y="7"/>
                    <a:pt x="53" y="7"/>
                  </a:cubicBezTo>
                  <a:cubicBezTo>
                    <a:pt x="79" y="7"/>
                    <a:pt x="79" y="7"/>
                    <a:pt x="79" y="7"/>
                  </a:cubicBezTo>
                  <a:cubicBezTo>
                    <a:pt x="86" y="19"/>
                    <a:pt x="86" y="19"/>
                    <a:pt x="86" y="19"/>
                  </a:cubicBezTo>
                  <a:cubicBezTo>
                    <a:pt x="86" y="1"/>
                    <a:pt x="86" y="1"/>
                    <a:pt x="86" y="1"/>
                  </a:cubicBezTo>
                  <a:close/>
                  <a:moveTo>
                    <a:pt x="53" y="67"/>
                  </a:moveTo>
                  <a:cubicBezTo>
                    <a:pt x="81" y="67"/>
                    <a:pt x="81" y="67"/>
                    <a:pt x="81" y="67"/>
                  </a:cubicBezTo>
                  <a:cubicBezTo>
                    <a:pt x="81" y="79"/>
                    <a:pt x="81" y="79"/>
                    <a:pt x="81" y="79"/>
                  </a:cubicBezTo>
                  <a:cubicBezTo>
                    <a:pt x="81" y="81"/>
                    <a:pt x="83" y="83"/>
                    <a:pt x="85" y="83"/>
                  </a:cubicBezTo>
                  <a:cubicBezTo>
                    <a:pt x="86" y="83"/>
                    <a:pt x="86" y="83"/>
                    <a:pt x="86" y="83"/>
                  </a:cubicBezTo>
                  <a:cubicBezTo>
                    <a:pt x="86" y="58"/>
                    <a:pt x="86" y="58"/>
                    <a:pt x="86" y="58"/>
                  </a:cubicBezTo>
                  <a:cubicBezTo>
                    <a:pt x="75" y="58"/>
                    <a:pt x="75" y="58"/>
                    <a:pt x="75" y="58"/>
                  </a:cubicBezTo>
                  <a:cubicBezTo>
                    <a:pt x="75" y="47"/>
                    <a:pt x="75" y="47"/>
                    <a:pt x="75" y="47"/>
                  </a:cubicBezTo>
                  <a:cubicBezTo>
                    <a:pt x="86" y="47"/>
                    <a:pt x="86" y="47"/>
                    <a:pt x="86" y="47"/>
                  </a:cubicBezTo>
                  <a:cubicBezTo>
                    <a:pt x="86" y="24"/>
                    <a:pt x="86" y="24"/>
                    <a:pt x="86" y="24"/>
                  </a:cubicBezTo>
                  <a:cubicBezTo>
                    <a:pt x="53" y="24"/>
                    <a:pt x="53" y="24"/>
                    <a:pt x="53" y="24"/>
                  </a:cubicBezTo>
                  <a:lnTo>
                    <a:pt x="53" y="67"/>
                  </a:lnTo>
                  <a:close/>
                  <a:moveTo>
                    <a:pt x="53" y="0"/>
                  </a:moveTo>
                  <a:cubicBezTo>
                    <a:pt x="21" y="0"/>
                    <a:pt x="21" y="0"/>
                    <a:pt x="21" y="0"/>
                  </a:cubicBezTo>
                  <a:cubicBezTo>
                    <a:pt x="20" y="1"/>
                    <a:pt x="20" y="1"/>
                    <a:pt x="20" y="1"/>
                  </a:cubicBezTo>
                  <a:cubicBezTo>
                    <a:pt x="20" y="19"/>
                    <a:pt x="20" y="19"/>
                    <a:pt x="20" y="19"/>
                  </a:cubicBezTo>
                  <a:cubicBezTo>
                    <a:pt x="27" y="7"/>
                    <a:pt x="27" y="7"/>
                    <a:pt x="27" y="7"/>
                  </a:cubicBezTo>
                  <a:cubicBezTo>
                    <a:pt x="27" y="7"/>
                    <a:pt x="27" y="7"/>
                    <a:pt x="27" y="7"/>
                  </a:cubicBezTo>
                  <a:cubicBezTo>
                    <a:pt x="53" y="7"/>
                    <a:pt x="53" y="7"/>
                    <a:pt x="53" y="7"/>
                  </a:cubicBezTo>
                  <a:cubicBezTo>
                    <a:pt x="53" y="0"/>
                    <a:pt x="53" y="0"/>
                    <a:pt x="53" y="0"/>
                  </a:cubicBezTo>
                  <a:close/>
                  <a:moveTo>
                    <a:pt x="20" y="83"/>
                  </a:moveTo>
                  <a:cubicBezTo>
                    <a:pt x="20" y="83"/>
                    <a:pt x="20" y="83"/>
                    <a:pt x="20" y="83"/>
                  </a:cubicBezTo>
                  <a:cubicBezTo>
                    <a:pt x="23" y="83"/>
                    <a:pt x="25" y="81"/>
                    <a:pt x="25" y="79"/>
                  </a:cubicBezTo>
                  <a:cubicBezTo>
                    <a:pt x="25" y="67"/>
                    <a:pt x="25" y="67"/>
                    <a:pt x="25" y="67"/>
                  </a:cubicBezTo>
                  <a:cubicBezTo>
                    <a:pt x="53" y="67"/>
                    <a:pt x="53" y="67"/>
                    <a:pt x="53" y="67"/>
                  </a:cubicBezTo>
                  <a:cubicBezTo>
                    <a:pt x="53" y="24"/>
                    <a:pt x="53" y="24"/>
                    <a:pt x="53" y="24"/>
                  </a:cubicBezTo>
                  <a:cubicBezTo>
                    <a:pt x="20" y="24"/>
                    <a:pt x="20" y="24"/>
                    <a:pt x="20" y="24"/>
                  </a:cubicBezTo>
                  <a:cubicBezTo>
                    <a:pt x="20" y="47"/>
                    <a:pt x="20" y="47"/>
                    <a:pt x="20" y="47"/>
                  </a:cubicBezTo>
                  <a:cubicBezTo>
                    <a:pt x="31" y="47"/>
                    <a:pt x="31" y="47"/>
                    <a:pt x="31" y="47"/>
                  </a:cubicBezTo>
                  <a:cubicBezTo>
                    <a:pt x="31" y="58"/>
                    <a:pt x="31" y="58"/>
                    <a:pt x="31" y="58"/>
                  </a:cubicBezTo>
                  <a:cubicBezTo>
                    <a:pt x="31" y="58"/>
                    <a:pt x="31" y="58"/>
                    <a:pt x="31" y="58"/>
                  </a:cubicBezTo>
                  <a:cubicBezTo>
                    <a:pt x="20" y="58"/>
                    <a:pt x="20" y="58"/>
                    <a:pt x="20" y="58"/>
                  </a:cubicBezTo>
                  <a:lnTo>
                    <a:pt x="20" y="83"/>
                  </a:lnTo>
                  <a:close/>
                  <a:moveTo>
                    <a:pt x="20" y="1"/>
                  </a:moveTo>
                  <a:cubicBezTo>
                    <a:pt x="11" y="19"/>
                    <a:pt x="11" y="19"/>
                    <a:pt x="11" y="19"/>
                  </a:cubicBezTo>
                  <a:cubicBezTo>
                    <a:pt x="0" y="30"/>
                    <a:pt x="0" y="30"/>
                    <a:pt x="0" y="30"/>
                  </a:cubicBezTo>
                  <a:cubicBezTo>
                    <a:pt x="0" y="64"/>
                    <a:pt x="0" y="64"/>
                    <a:pt x="0" y="64"/>
                  </a:cubicBezTo>
                  <a:cubicBezTo>
                    <a:pt x="0" y="67"/>
                    <a:pt x="0" y="67"/>
                    <a:pt x="0" y="67"/>
                  </a:cubicBezTo>
                  <a:cubicBezTo>
                    <a:pt x="0" y="79"/>
                    <a:pt x="0" y="79"/>
                    <a:pt x="0" y="79"/>
                  </a:cubicBezTo>
                  <a:cubicBezTo>
                    <a:pt x="0" y="81"/>
                    <a:pt x="2" y="83"/>
                    <a:pt x="5" y="83"/>
                  </a:cubicBezTo>
                  <a:cubicBezTo>
                    <a:pt x="20" y="83"/>
                    <a:pt x="20" y="83"/>
                    <a:pt x="20" y="83"/>
                  </a:cubicBezTo>
                  <a:cubicBezTo>
                    <a:pt x="20" y="58"/>
                    <a:pt x="20" y="58"/>
                    <a:pt x="20" y="58"/>
                  </a:cubicBezTo>
                  <a:cubicBezTo>
                    <a:pt x="10" y="58"/>
                    <a:pt x="10" y="58"/>
                    <a:pt x="10" y="58"/>
                  </a:cubicBezTo>
                  <a:cubicBezTo>
                    <a:pt x="10" y="47"/>
                    <a:pt x="10" y="47"/>
                    <a:pt x="10" y="47"/>
                  </a:cubicBezTo>
                  <a:cubicBezTo>
                    <a:pt x="20" y="47"/>
                    <a:pt x="20" y="47"/>
                    <a:pt x="20" y="47"/>
                  </a:cubicBezTo>
                  <a:cubicBezTo>
                    <a:pt x="20" y="24"/>
                    <a:pt x="20" y="24"/>
                    <a:pt x="20" y="24"/>
                  </a:cubicBezTo>
                  <a:cubicBezTo>
                    <a:pt x="18" y="24"/>
                    <a:pt x="18" y="24"/>
                    <a:pt x="18" y="24"/>
                  </a:cubicBezTo>
                  <a:cubicBezTo>
                    <a:pt x="20" y="19"/>
                    <a:pt x="20" y="19"/>
                    <a:pt x="20" y="19"/>
                  </a:cubicBezTo>
                  <a:lnTo>
                    <a:pt x="20" y="1"/>
                  </a:lnTo>
                  <a:close/>
                </a:path>
              </a:pathLst>
            </a:custGeom>
            <a:solidFill>
              <a:schemeClr val="bg1"/>
            </a:solidFill>
            <a:ln>
              <a:noFill/>
            </a:ln>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5" name="Group 84"/>
          <p:cNvGrpSpPr/>
          <p:nvPr/>
        </p:nvGrpSpPr>
        <p:grpSpPr>
          <a:xfrm>
            <a:off x="859962" y="5252124"/>
            <a:ext cx="622648" cy="619841"/>
            <a:chOff x="1100743" y="5387903"/>
            <a:chExt cx="622647" cy="622647"/>
          </a:xfrm>
        </p:grpSpPr>
        <p:sp>
          <p:nvSpPr>
            <p:cNvPr id="86" name="Oval 85"/>
            <p:cNvSpPr/>
            <p:nvPr/>
          </p:nvSpPr>
          <p:spPr>
            <a:xfrm>
              <a:off x="1100743" y="5387903"/>
              <a:ext cx="622647" cy="622647"/>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4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87" name="Group 86"/>
            <p:cNvGrpSpPr/>
            <p:nvPr/>
          </p:nvGrpSpPr>
          <p:grpSpPr>
            <a:xfrm>
              <a:off x="1220201" y="5545877"/>
              <a:ext cx="383730" cy="306699"/>
              <a:chOff x="10496305" y="4420184"/>
              <a:chExt cx="236358" cy="188911"/>
            </a:xfrm>
            <a:solidFill>
              <a:schemeClr val="bg1"/>
            </a:solidFill>
          </p:grpSpPr>
          <p:sp>
            <p:nvSpPr>
              <p:cNvPr id="88" name="Freeform 45"/>
              <p:cNvSpPr/>
              <p:nvPr/>
            </p:nvSpPr>
            <p:spPr bwMode="auto">
              <a:xfrm>
                <a:off x="10496305" y="4420184"/>
                <a:ext cx="201212" cy="188911"/>
              </a:xfrm>
              <a:custGeom>
                <a:avLst/>
                <a:gdLst>
                  <a:gd name="T0" fmla="*/ 58 w 97"/>
                  <a:gd name="T1" fmla="*/ 45 h 91"/>
                  <a:gd name="T2" fmla="*/ 74 w 97"/>
                  <a:gd name="T3" fmla="*/ 32 h 91"/>
                  <a:gd name="T4" fmla="*/ 78 w 97"/>
                  <a:gd name="T5" fmla="*/ 32 h 91"/>
                  <a:gd name="T6" fmla="*/ 89 w 97"/>
                  <a:gd name="T7" fmla="*/ 40 h 91"/>
                  <a:gd name="T8" fmla="*/ 96 w 97"/>
                  <a:gd name="T9" fmla="*/ 37 h 91"/>
                  <a:gd name="T10" fmla="*/ 96 w 97"/>
                  <a:gd name="T11" fmla="*/ 22 h 91"/>
                  <a:gd name="T12" fmla="*/ 65 w 97"/>
                  <a:gd name="T13" fmla="*/ 3 h 91"/>
                  <a:gd name="T14" fmla="*/ 47 w 97"/>
                  <a:gd name="T15" fmla="*/ 20 h 91"/>
                  <a:gd name="T16" fmla="*/ 22 w 97"/>
                  <a:gd name="T17" fmla="*/ 13 h 91"/>
                  <a:gd name="T18" fmla="*/ 3 w 97"/>
                  <a:gd name="T19" fmla="*/ 43 h 91"/>
                  <a:gd name="T20" fmla="*/ 62 w 97"/>
                  <a:gd name="T21" fmla="*/ 91 h 91"/>
                  <a:gd name="T22" fmla="*/ 72 w 97"/>
                  <a:gd name="T23" fmla="*/ 82 h 91"/>
                  <a:gd name="T24" fmla="*/ 58 w 97"/>
                  <a:gd name="T25" fmla="*/ 4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7" h="91">
                    <a:moveTo>
                      <a:pt x="58" y="45"/>
                    </a:moveTo>
                    <a:cubicBezTo>
                      <a:pt x="60" y="37"/>
                      <a:pt x="66" y="32"/>
                      <a:pt x="74" y="32"/>
                    </a:cubicBezTo>
                    <a:cubicBezTo>
                      <a:pt x="76" y="32"/>
                      <a:pt x="77" y="32"/>
                      <a:pt x="78" y="32"/>
                    </a:cubicBezTo>
                    <a:cubicBezTo>
                      <a:pt x="83" y="33"/>
                      <a:pt x="87" y="36"/>
                      <a:pt x="89" y="40"/>
                    </a:cubicBezTo>
                    <a:cubicBezTo>
                      <a:pt x="91" y="39"/>
                      <a:pt x="94" y="38"/>
                      <a:pt x="96" y="37"/>
                    </a:cubicBezTo>
                    <a:cubicBezTo>
                      <a:pt x="97" y="28"/>
                      <a:pt x="96" y="22"/>
                      <a:pt x="96" y="22"/>
                    </a:cubicBezTo>
                    <a:cubicBezTo>
                      <a:pt x="93" y="9"/>
                      <a:pt x="79" y="0"/>
                      <a:pt x="65" y="3"/>
                    </a:cubicBezTo>
                    <a:cubicBezTo>
                      <a:pt x="56" y="5"/>
                      <a:pt x="49" y="12"/>
                      <a:pt x="47" y="20"/>
                    </a:cubicBezTo>
                    <a:cubicBezTo>
                      <a:pt x="41" y="14"/>
                      <a:pt x="31" y="10"/>
                      <a:pt x="22" y="13"/>
                    </a:cubicBezTo>
                    <a:cubicBezTo>
                      <a:pt x="8" y="16"/>
                      <a:pt x="0" y="29"/>
                      <a:pt x="3" y="43"/>
                    </a:cubicBezTo>
                    <a:cubicBezTo>
                      <a:pt x="3" y="43"/>
                      <a:pt x="8" y="77"/>
                      <a:pt x="62" y="91"/>
                    </a:cubicBezTo>
                    <a:cubicBezTo>
                      <a:pt x="66" y="88"/>
                      <a:pt x="69" y="85"/>
                      <a:pt x="72" y="82"/>
                    </a:cubicBezTo>
                    <a:cubicBezTo>
                      <a:pt x="54" y="63"/>
                      <a:pt x="57" y="47"/>
                      <a:pt x="58"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Freeform 46"/>
              <p:cNvSpPr/>
              <p:nvPr/>
            </p:nvSpPr>
            <p:spPr bwMode="auto">
              <a:xfrm>
                <a:off x="10612287" y="4493113"/>
                <a:ext cx="120376" cy="101924"/>
              </a:xfrm>
              <a:custGeom>
                <a:avLst/>
                <a:gdLst>
                  <a:gd name="T0" fmla="*/ 46 w 58"/>
                  <a:gd name="T1" fmla="*/ 6 h 49"/>
                  <a:gd name="T2" fmla="*/ 42 w 58"/>
                  <a:gd name="T3" fmla="*/ 5 h 49"/>
                  <a:gd name="T4" fmla="*/ 40 w 58"/>
                  <a:gd name="T5" fmla="*/ 5 h 49"/>
                  <a:gd name="T6" fmla="*/ 32 w 58"/>
                  <a:gd name="T7" fmla="*/ 10 h 49"/>
                  <a:gd name="T8" fmla="*/ 22 w 58"/>
                  <a:gd name="T9" fmla="*/ 0 h 49"/>
                  <a:gd name="T10" fmla="*/ 18 w 58"/>
                  <a:gd name="T11" fmla="*/ 0 h 49"/>
                  <a:gd name="T12" fmla="*/ 5 w 58"/>
                  <a:gd name="T13" fmla="*/ 11 h 49"/>
                  <a:gd name="T14" fmla="*/ 18 w 58"/>
                  <a:gd name="T15" fmla="*/ 45 h 49"/>
                  <a:gd name="T16" fmla="*/ 23 w 58"/>
                  <a:gd name="T17" fmla="*/ 49 h 49"/>
                  <a:gd name="T18" fmla="*/ 56 w 58"/>
                  <a:gd name="T19" fmla="*/ 23 h 49"/>
                  <a:gd name="T20" fmla="*/ 46 w 58"/>
                  <a:gd name="T21"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9">
                    <a:moveTo>
                      <a:pt x="46" y="6"/>
                    </a:moveTo>
                    <a:cubicBezTo>
                      <a:pt x="45" y="5"/>
                      <a:pt x="43" y="5"/>
                      <a:pt x="42" y="5"/>
                    </a:cubicBezTo>
                    <a:cubicBezTo>
                      <a:pt x="42" y="5"/>
                      <a:pt x="41" y="5"/>
                      <a:pt x="40" y="5"/>
                    </a:cubicBezTo>
                    <a:cubicBezTo>
                      <a:pt x="37" y="6"/>
                      <a:pt x="34" y="8"/>
                      <a:pt x="32" y="10"/>
                    </a:cubicBezTo>
                    <a:cubicBezTo>
                      <a:pt x="31" y="5"/>
                      <a:pt x="27" y="1"/>
                      <a:pt x="22" y="0"/>
                    </a:cubicBezTo>
                    <a:cubicBezTo>
                      <a:pt x="21" y="0"/>
                      <a:pt x="20" y="0"/>
                      <a:pt x="18" y="0"/>
                    </a:cubicBezTo>
                    <a:cubicBezTo>
                      <a:pt x="12" y="0"/>
                      <a:pt x="6" y="4"/>
                      <a:pt x="5" y="11"/>
                    </a:cubicBezTo>
                    <a:cubicBezTo>
                      <a:pt x="5" y="11"/>
                      <a:pt x="0" y="27"/>
                      <a:pt x="18" y="45"/>
                    </a:cubicBezTo>
                    <a:cubicBezTo>
                      <a:pt x="20" y="46"/>
                      <a:pt x="21" y="48"/>
                      <a:pt x="23" y="49"/>
                    </a:cubicBezTo>
                    <a:cubicBezTo>
                      <a:pt x="53" y="41"/>
                      <a:pt x="56" y="23"/>
                      <a:pt x="56" y="23"/>
                    </a:cubicBezTo>
                    <a:cubicBezTo>
                      <a:pt x="58" y="15"/>
                      <a:pt x="53" y="7"/>
                      <a:pt x="4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3855" tIns="61928" rIns="123855" bIns="61928" numCol="1" anchor="t" anchorCtr="0" compatLnSpc="1"/>
              <a:lstStyle/>
              <a:p>
                <a:endParaRPr lang="en-US" sz="244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90" name="组合 89"/>
          <p:cNvGrpSpPr/>
          <p:nvPr/>
        </p:nvGrpSpPr>
        <p:grpSpPr>
          <a:xfrm>
            <a:off x="327153" y="318911"/>
            <a:ext cx="529037" cy="529037"/>
            <a:chOff x="327153" y="318911"/>
            <a:chExt cx="529037" cy="529037"/>
          </a:xfrm>
        </p:grpSpPr>
        <p:sp>
          <p:nvSpPr>
            <p:cNvPr id="91" name="圆角矩形 90"/>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2"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3" name="文本框 92"/>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27153" y="318911"/>
            <a:ext cx="529037" cy="529037"/>
            <a:chOff x="327153" y="318911"/>
            <a:chExt cx="529037" cy="529037"/>
          </a:xfrm>
        </p:grpSpPr>
        <p:sp>
          <p:nvSpPr>
            <p:cNvPr id="27" name="圆角矩形 26"/>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9" name="文本框 28"/>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0" name="6546929a-7cac-4b66-9020-3d009edf9477" descr="OQAAAB+LCAAAAAAABACrVlIpqSxIVbJSCs5NLCpxyUxML0rM9SxJzVXSUfJMUbLKK83J0VFyysxLycxLdy/KLy0oVrKKjq0FALpUkis5AAAA" title="iSlide™ 版权声明  COPYRIGHT NOTICE"/>
          <p:cNvGrpSpPr>
            <a:grpSpLocks noChangeAspect="1"/>
          </p:cNvGrpSpPr>
          <p:nvPr>
            <p:custDataLst>
              <p:tags r:id="rId2"/>
            </p:custDataLst>
          </p:nvPr>
        </p:nvGrpSpPr>
        <p:grpSpPr>
          <a:xfrm>
            <a:off x="1197610" y="1910715"/>
            <a:ext cx="10209530" cy="1840230"/>
            <a:chOff x="1946650" y="3154840"/>
            <a:chExt cx="8381066" cy="1510490"/>
          </a:xfrm>
        </p:grpSpPr>
        <p:grpSp>
          <p:nvGrpSpPr>
            <p:cNvPr id="31" name="îślídê"/>
            <p:cNvGrpSpPr/>
            <p:nvPr/>
          </p:nvGrpSpPr>
          <p:grpSpPr>
            <a:xfrm>
              <a:off x="1946650" y="3175645"/>
              <a:ext cx="1420908" cy="1489685"/>
              <a:chOff x="1946650" y="3175645"/>
              <a:chExt cx="1420908" cy="1489685"/>
            </a:xfrm>
          </p:grpSpPr>
          <p:sp>
            <p:nvSpPr>
              <p:cNvPr id="35" name="ïṡḷîḍê"/>
              <p:cNvSpPr/>
              <p:nvPr/>
            </p:nvSpPr>
            <p:spPr>
              <a:xfrm>
                <a:off x="2152788"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36" name="ïṩ1íḑé"/>
              <p:cNvSpPr/>
              <p:nvPr/>
            </p:nvSpPr>
            <p:spPr>
              <a:xfrm>
                <a:off x="1946650" y="3175645"/>
                <a:ext cx="1420908" cy="341678"/>
              </a:xfrm>
              <a:prstGeom prst="roundRect">
                <a:avLst>
                  <a:gd name="adj" fmla="val 50000"/>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p>
                <a:pPr algn="ctr"/>
                <a:r>
                  <a:rPr lang="zh-CN" altLang="en-US" sz="1400">
                    <a:latin typeface="微软雅黑" panose="020B0503020204020204" pitchFamily="34" charset="-122"/>
                    <a:ea typeface="微软雅黑" panose="020B0503020204020204" pitchFamily="34" charset="-122"/>
                  </a:rPr>
                  <a:t>关键词</a:t>
                </a:r>
                <a:endParaRPr lang="zh-CN" altLang="en-US" sz="1400" dirty="0">
                  <a:latin typeface="微软雅黑" panose="020B0503020204020204" pitchFamily="34" charset="-122"/>
                  <a:ea typeface="微软雅黑" panose="020B0503020204020204" pitchFamily="34" charset="-122"/>
                </a:endParaRPr>
              </a:p>
            </p:txBody>
          </p:sp>
          <p:grpSp>
            <p:nvGrpSpPr>
              <p:cNvPr id="37" name="ïsḻîďé"/>
              <p:cNvGrpSpPr/>
              <p:nvPr/>
            </p:nvGrpSpPr>
            <p:grpSpPr>
              <a:xfrm>
                <a:off x="1946650" y="4201396"/>
                <a:ext cx="463934" cy="463934"/>
                <a:chOff x="5675954" y="2249137"/>
                <a:chExt cx="648072" cy="648072"/>
              </a:xfrm>
            </p:grpSpPr>
            <p:sp>
              <p:nvSpPr>
                <p:cNvPr id="44" name="íş1ïďé"/>
                <p:cNvSpPr/>
                <p:nvPr/>
              </p:nvSpPr>
              <p:spPr>
                <a:xfrm>
                  <a:off x="5675954"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45" name="íśľiḓé"/>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nvGrpSpPr>
              <p:cNvPr id="38" name="îśḷïdê"/>
              <p:cNvGrpSpPr/>
              <p:nvPr/>
            </p:nvGrpSpPr>
            <p:grpSpPr>
              <a:xfrm>
                <a:off x="2903624" y="4201396"/>
                <a:ext cx="463934" cy="463934"/>
                <a:chOff x="3909160" y="2249137"/>
                <a:chExt cx="648072" cy="648072"/>
              </a:xfrm>
            </p:grpSpPr>
            <p:sp>
              <p:nvSpPr>
                <p:cNvPr id="42" name="îṩ1iḑê"/>
                <p:cNvSpPr/>
                <p:nvPr/>
              </p:nvSpPr>
              <p:spPr>
                <a:xfrm>
                  <a:off x="3909160"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43" name="iṥľïḑ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grpSp>
          <p:nvGrpSpPr>
            <p:cNvPr id="32" name="íŝľîḍé"/>
            <p:cNvGrpSpPr/>
            <p:nvPr/>
          </p:nvGrpSpPr>
          <p:grpSpPr>
            <a:xfrm>
              <a:off x="8906808" y="3175645"/>
              <a:ext cx="1420908" cy="1489685"/>
              <a:chOff x="8906808" y="3175645"/>
              <a:chExt cx="1420908" cy="1489685"/>
            </a:xfrm>
          </p:grpSpPr>
          <p:sp>
            <p:nvSpPr>
              <p:cNvPr id="33" name="íŝľïḑé"/>
              <p:cNvSpPr/>
              <p:nvPr/>
            </p:nvSpPr>
            <p:spPr>
              <a:xfrm>
                <a:off x="9112946" y="3346484"/>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34" name="ïṧļïdê"/>
              <p:cNvSpPr/>
              <p:nvPr/>
            </p:nvSpPr>
            <p:spPr>
              <a:xfrm>
                <a:off x="8906808" y="3175645"/>
                <a:ext cx="1420908" cy="341678"/>
              </a:xfrm>
              <a:prstGeom prst="roundRect">
                <a:avLst>
                  <a:gd name="adj" fmla="val 50000"/>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p>
                <a:pPr algn="ctr"/>
                <a:r>
                  <a:rPr lang="zh-CN" altLang="en-US" sz="1400">
                    <a:latin typeface="微软雅黑" panose="020B0503020204020204" pitchFamily="34" charset="-122"/>
                    <a:ea typeface="微软雅黑" panose="020B0503020204020204" pitchFamily="34" charset="-122"/>
                  </a:rPr>
                  <a:t>关键词</a:t>
                </a:r>
                <a:endParaRPr lang="zh-CN" altLang="en-US" sz="1400" dirty="0">
                  <a:latin typeface="微软雅黑" panose="020B0503020204020204" pitchFamily="34" charset="-122"/>
                  <a:ea typeface="微软雅黑" panose="020B0503020204020204" pitchFamily="34" charset="-122"/>
                </a:endParaRPr>
              </a:p>
            </p:txBody>
          </p:sp>
          <p:grpSp>
            <p:nvGrpSpPr>
              <p:cNvPr id="39" name="ïṣḷïde"/>
              <p:cNvGrpSpPr/>
              <p:nvPr/>
            </p:nvGrpSpPr>
            <p:grpSpPr>
              <a:xfrm>
                <a:off x="8906808" y="4201396"/>
                <a:ext cx="463934" cy="463934"/>
                <a:chOff x="5675954" y="2249137"/>
                <a:chExt cx="648072" cy="648072"/>
              </a:xfrm>
            </p:grpSpPr>
            <p:sp>
              <p:nvSpPr>
                <p:cNvPr id="40" name="îŝḷiḋe"/>
                <p:cNvSpPr/>
                <p:nvPr/>
              </p:nvSpPr>
              <p:spPr>
                <a:xfrm>
                  <a:off x="5675954"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41" name="iŝľiḍê"/>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nvGrpSpPr>
              <p:cNvPr id="46" name="íşļîďè"/>
              <p:cNvGrpSpPr/>
              <p:nvPr/>
            </p:nvGrpSpPr>
            <p:grpSpPr>
              <a:xfrm>
                <a:off x="9863782" y="4201396"/>
                <a:ext cx="463934" cy="463934"/>
                <a:chOff x="3909160" y="2249137"/>
                <a:chExt cx="648072" cy="648072"/>
              </a:xfrm>
            </p:grpSpPr>
            <p:sp>
              <p:nvSpPr>
                <p:cNvPr id="47" name="iṣľiḑê"/>
                <p:cNvSpPr/>
                <p:nvPr/>
              </p:nvSpPr>
              <p:spPr>
                <a:xfrm>
                  <a:off x="3909160"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48" name="iṣḷiḓê"/>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grpSp>
          <p:nvGrpSpPr>
            <p:cNvPr id="49" name="îSļiḓè"/>
            <p:cNvGrpSpPr/>
            <p:nvPr/>
          </p:nvGrpSpPr>
          <p:grpSpPr>
            <a:xfrm>
              <a:off x="5062236" y="3154840"/>
              <a:ext cx="2182287" cy="1489685"/>
              <a:chOff x="5021053" y="1897398"/>
              <a:chExt cx="2182287" cy="1489685"/>
            </a:xfrm>
          </p:grpSpPr>
          <p:sp>
            <p:nvSpPr>
              <p:cNvPr id="50" name="îśļîḓê"/>
              <p:cNvSpPr/>
              <p:nvPr/>
            </p:nvSpPr>
            <p:spPr>
              <a:xfrm>
                <a:off x="6023992"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51" name="ïslîďe"/>
              <p:cNvSpPr/>
              <p:nvPr/>
            </p:nvSpPr>
            <p:spPr>
              <a:xfrm>
                <a:off x="5159375" y="2068237"/>
                <a:ext cx="1008633" cy="1171254"/>
              </a:xfrm>
              <a:custGeom>
                <a:avLst/>
                <a:gdLst>
                  <a:gd name="connsiteX0" fmla="*/ 0 w 1818526"/>
                  <a:gd name="connsiteY0" fmla="*/ 1140432 h 1171254"/>
                  <a:gd name="connsiteX1" fmla="*/ 883578 w 1818526"/>
                  <a:gd name="connsiteY1" fmla="*/ 0 h 1171254"/>
                  <a:gd name="connsiteX2" fmla="*/ 1818526 w 1818526"/>
                  <a:gd name="connsiteY2" fmla="*/ 1171254 h 1171254"/>
                </a:gdLst>
                <a:ahLst/>
                <a:cxnLst>
                  <a:cxn ang="0">
                    <a:pos x="connsiteX0" y="connsiteY0"/>
                  </a:cxn>
                  <a:cxn ang="0">
                    <a:pos x="connsiteX1" y="connsiteY1"/>
                  </a:cxn>
                  <a:cxn ang="0">
                    <a:pos x="connsiteX2" y="connsiteY2"/>
                  </a:cxn>
                </a:cxnLst>
                <a:rect l="l" t="t" r="r" b="b"/>
                <a:pathLst>
                  <a:path w="1818526" h="1171254">
                    <a:moveTo>
                      <a:pt x="0" y="1140432"/>
                    </a:moveTo>
                    <a:lnTo>
                      <a:pt x="883578" y="0"/>
                    </a:lnTo>
                    <a:lnTo>
                      <a:pt x="1818526" y="1171254"/>
                    </a:lnTo>
                  </a:path>
                </a:pathLst>
              </a:custGeom>
              <a:noFill/>
              <a:ln>
                <a:solidFill>
                  <a:schemeClr val="accent2">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77" name="íŝlïďè"/>
              <p:cNvSpPr/>
              <p:nvPr/>
            </p:nvSpPr>
            <p:spPr>
              <a:xfrm>
                <a:off x="5385546" y="1897398"/>
                <a:ext cx="1420908" cy="341678"/>
              </a:xfrm>
              <a:prstGeom prst="roundRect">
                <a:avLst>
                  <a:gd name="adj" fmla="val 50000"/>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0000" tIns="46800" rIns="90000" bIns="46800" anchor="ctr">
                <a:noAutofit/>
                <a:scene3d>
                  <a:camera prst="orthographicFront"/>
                  <a:lightRig rig="threePt" dir="t"/>
                </a:scene3d>
                <a:sp3d contourW="12700"/>
              </a:bodyPr>
              <a:p>
                <a:pPr algn="ctr"/>
                <a:r>
                  <a:rPr lang="zh-CN" altLang="en-US" sz="1400" dirty="0">
                    <a:latin typeface="微软雅黑" panose="020B0503020204020204" pitchFamily="34" charset="-122"/>
                    <a:ea typeface="微软雅黑" panose="020B0503020204020204" pitchFamily="34" charset="-122"/>
                  </a:rPr>
                  <a:t>关键词</a:t>
                </a:r>
                <a:endParaRPr lang="zh-CN" altLang="en-US" sz="1400" dirty="0">
                  <a:latin typeface="微软雅黑" panose="020B0503020204020204" pitchFamily="34" charset="-122"/>
                  <a:ea typeface="微软雅黑" panose="020B0503020204020204" pitchFamily="34" charset="-122"/>
                </a:endParaRPr>
              </a:p>
            </p:txBody>
          </p:sp>
          <p:grpSp>
            <p:nvGrpSpPr>
              <p:cNvPr id="78" name="îSḷíḓe"/>
              <p:cNvGrpSpPr/>
              <p:nvPr/>
            </p:nvGrpSpPr>
            <p:grpSpPr>
              <a:xfrm>
                <a:off x="5864033" y="2923149"/>
                <a:ext cx="463934" cy="463934"/>
                <a:chOff x="5675954" y="2249137"/>
                <a:chExt cx="648072" cy="648072"/>
              </a:xfrm>
            </p:grpSpPr>
            <p:sp>
              <p:nvSpPr>
                <p:cNvPr id="79" name="iṥḻïḓe"/>
                <p:cNvSpPr/>
                <p:nvPr/>
              </p:nvSpPr>
              <p:spPr>
                <a:xfrm>
                  <a:off x="5675954"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80" name="iṡḻíďe"/>
                <p:cNvSpPr/>
                <p:nvPr/>
              </p:nvSpPr>
              <p:spPr bwMode="auto">
                <a:xfrm>
                  <a:off x="5809844" y="2390028"/>
                  <a:ext cx="380293" cy="366291"/>
                </a:xfrm>
                <a:custGeom>
                  <a:avLst/>
                  <a:gdLst>
                    <a:gd name="connsiteX0" fmla="*/ 297615 w 597921"/>
                    <a:gd name="connsiteY0" fmla="*/ 96957 h 598324"/>
                    <a:gd name="connsiteX1" fmla="*/ 323434 w 597921"/>
                    <a:gd name="connsiteY1" fmla="*/ 122740 h 598324"/>
                    <a:gd name="connsiteX2" fmla="*/ 323434 w 597921"/>
                    <a:gd name="connsiteY2" fmla="*/ 289852 h 598324"/>
                    <a:gd name="connsiteX3" fmla="*/ 462572 w 597921"/>
                    <a:gd name="connsiteY3" fmla="*/ 289852 h 598324"/>
                    <a:gd name="connsiteX4" fmla="*/ 487913 w 597921"/>
                    <a:gd name="connsiteY4" fmla="*/ 315157 h 598324"/>
                    <a:gd name="connsiteX5" fmla="*/ 462572 w 597921"/>
                    <a:gd name="connsiteY5" fmla="*/ 340463 h 598324"/>
                    <a:gd name="connsiteX6" fmla="*/ 297615 w 597921"/>
                    <a:gd name="connsiteY6" fmla="*/ 340463 h 598324"/>
                    <a:gd name="connsiteX7" fmla="*/ 272274 w 597921"/>
                    <a:gd name="connsiteY7" fmla="*/ 315157 h 598324"/>
                    <a:gd name="connsiteX8" fmla="*/ 272274 w 597921"/>
                    <a:gd name="connsiteY8" fmla="*/ 122740 h 598324"/>
                    <a:gd name="connsiteX9" fmla="*/ 297615 w 597921"/>
                    <a:gd name="connsiteY9" fmla="*/ 96957 h 598324"/>
                    <a:gd name="connsiteX10" fmla="*/ 298127 w 597921"/>
                    <a:gd name="connsiteY10" fmla="*/ 0 h 598324"/>
                    <a:gd name="connsiteX11" fmla="*/ 597921 w 597921"/>
                    <a:gd name="connsiteY11" fmla="*/ 299401 h 598324"/>
                    <a:gd name="connsiteX12" fmla="*/ 298127 w 597921"/>
                    <a:gd name="connsiteY12" fmla="*/ 598324 h 598324"/>
                    <a:gd name="connsiteX13" fmla="*/ 35150 w 597921"/>
                    <a:gd name="connsiteY13" fmla="*/ 442177 h 598324"/>
                    <a:gd name="connsiteX14" fmla="*/ 34194 w 597921"/>
                    <a:gd name="connsiteY14" fmla="*/ 432149 h 598324"/>
                    <a:gd name="connsiteX15" fmla="*/ 40410 w 597921"/>
                    <a:gd name="connsiteY15" fmla="*/ 424509 h 598324"/>
                    <a:gd name="connsiteX16" fmla="*/ 74836 w 597921"/>
                    <a:gd name="connsiteY16" fmla="*/ 407796 h 598324"/>
                    <a:gd name="connsiteX17" fmla="*/ 91571 w 597921"/>
                    <a:gd name="connsiteY17" fmla="*/ 413049 h 598324"/>
                    <a:gd name="connsiteX18" fmla="*/ 298127 w 597921"/>
                    <a:gd name="connsiteY18" fmla="*/ 534815 h 598324"/>
                    <a:gd name="connsiteX19" fmla="*/ 534328 w 597921"/>
                    <a:gd name="connsiteY19" fmla="*/ 299401 h 598324"/>
                    <a:gd name="connsiteX20" fmla="*/ 298127 w 597921"/>
                    <a:gd name="connsiteY20" fmla="*/ 63509 h 598324"/>
                    <a:gd name="connsiteX21" fmla="*/ 145123 w 597921"/>
                    <a:gd name="connsiteY21" fmla="*/ 120333 h 598324"/>
                    <a:gd name="connsiteX22" fmla="*/ 200587 w 597921"/>
                    <a:gd name="connsiteY22" fmla="*/ 142299 h 598324"/>
                    <a:gd name="connsiteX23" fmla="*/ 208237 w 597921"/>
                    <a:gd name="connsiteY23" fmla="*/ 152327 h 598324"/>
                    <a:gd name="connsiteX24" fmla="*/ 203456 w 597921"/>
                    <a:gd name="connsiteY24" fmla="*/ 164265 h 598324"/>
                    <a:gd name="connsiteX25" fmla="*/ 48060 w 597921"/>
                    <a:gd name="connsiteY25" fmla="*/ 285553 h 598324"/>
                    <a:gd name="connsiteX26" fmla="*/ 35150 w 597921"/>
                    <a:gd name="connsiteY26" fmla="*/ 287463 h 598324"/>
                    <a:gd name="connsiteX27" fmla="*/ 27500 w 597921"/>
                    <a:gd name="connsiteY27" fmla="*/ 277435 h 598324"/>
                    <a:gd name="connsiteX28" fmla="*/ 246 w 597921"/>
                    <a:gd name="connsiteY28" fmla="*/ 82132 h 598324"/>
                    <a:gd name="connsiteX29" fmla="*/ 4550 w 597921"/>
                    <a:gd name="connsiteY29" fmla="*/ 70194 h 598324"/>
                    <a:gd name="connsiteX30" fmla="*/ 17459 w 597921"/>
                    <a:gd name="connsiteY30" fmla="*/ 68762 h 598324"/>
                    <a:gd name="connsiteX31" fmla="*/ 80574 w 597921"/>
                    <a:gd name="connsiteY31" fmla="*/ 94070 h 598324"/>
                    <a:gd name="connsiteX32" fmla="*/ 298127 w 597921"/>
                    <a:gd name="connsiteY32" fmla="*/ 0 h 59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97921" h="598324">
                      <a:moveTo>
                        <a:pt x="297615" y="96957"/>
                      </a:moveTo>
                      <a:cubicBezTo>
                        <a:pt x="311959" y="96957"/>
                        <a:pt x="323434" y="108416"/>
                        <a:pt x="323434" y="122740"/>
                      </a:cubicBezTo>
                      <a:lnTo>
                        <a:pt x="323434" y="289852"/>
                      </a:lnTo>
                      <a:lnTo>
                        <a:pt x="462572" y="289852"/>
                      </a:lnTo>
                      <a:cubicBezTo>
                        <a:pt x="476438" y="289852"/>
                        <a:pt x="487913" y="301311"/>
                        <a:pt x="487913" y="315157"/>
                      </a:cubicBezTo>
                      <a:cubicBezTo>
                        <a:pt x="487913" y="329004"/>
                        <a:pt x="476438" y="340463"/>
                        <a:pt x="462572" y="340463"/>
                      </a:cubicBezTo>
                      <a:lnTo>
                        <a:pt x="297615" y="340463"/>
                      </a:lnTo>
                      <a:cubicBezTo>
                        <a:pt x="283749" y="340463"/>
                        <a:pt x="272274" y="329004"/>
                        <a:pt x="272274" y="315157"/>
                      </a:cubicBezTo>
                      <a:lnTo>
                        <a:pt x="272274" y="122740"/>
                      </a:lnTo>
                      <a:cubicBezTo>
                        <a:pt x="272274" y="108416"/>
                        <a:pt x="283749" y="96957"/>
                        <a:pt x="297615" y="96957"/>
                      </a:cubicBezTo>
                      <a:close/>
                      <a:moveTo>
                        <a:pt x="298127" y="0"/>
                      </a:moveTo>
                      <a:cubicBezTo>
                        <a:pt x="463564" y="0"/>
                        <a:pt x="597921" y="134181"/>
                        <a:pt x="597921" y="299401"/>
                      </a:cubicBezTo>
                      <a:cubicBezTo>
                        <a:pt x="597921" y="464143"/>
                        <a:pt x="463564" y="598324"/>
                        <a:pt x="298127" y="598324"/>
                      </a:cubicBezTo>
                      <a:cubicBezTo>
                        <a:pt x="188155" y="598324"/>
                        <a:pt x="87268" y="538635"/>
                        <a:pt x="35150" y="442177"/>
                      </a:cubicBezTo>
                      <a:cubicBezTo>
                        <a:pt x="33238" y="438835"/>
                        <a:pt x="32760" y="435492"/>
                        <a:pt x="34194" y="432149"/>
                      </a:cubicBezTo>
                      <a:cubicBezTo>
                        <a:pt x="35150" y="428807"/>
                        <a:pt x="37541" y="425942"/>
                        <a:pt x="40410" y="424509"/>
                      </a:cubicBezTo>
                      <a:lnTo>
                        <a:pt x="74836" y="407796"/>
                      </a:lnTo>
                      <a:cubicBezTo>
                        <a:pt x="81052" y="404931"/>
                        <a:pt x="88702" y="407319"/>
                        <a:pt x="91571" y="413049"/>
                      </a:cubicBezTo>
                      <a:cubicBezTo>
                        <a:pt x="133169" y="488018"/>
                        <a:pt x="212540" y="534815"/>
                        <a:pt x="298127" y="534815"/>
                      </a:cubicBezTo>
                      <a:cubicBezTo>
                        <a:pt x="428181" y="534815"/>
                        <a:pt x="534328" y="429284"/>
                        <a:pt x="534328" y="299401"/>
                      </a:cubicBezTo>
                      <a:cubicBezTo>
                        <a:pt x="534328" y="169517"/>
                        <a:pt x="428181" y="63509"/>
                        <a:pt x="298127" y="63509"/>
                      </a:cubicBezTo>
                      <a:cubicBezTo>
                        <a:pt x="242185" y="63509"/>
                        <a:pt x="187677" y="83565"/>
                        <a:pt x="145123" y="120333"/>
                      </a:cubicBezTo>
                      <a:lnTo>
                        <a:pt x="200587" y="142299"/>
                      </a:lnTo>
                      <a:cubicBezTo>
                        <a:pt x="204890" y="144209"/>
                        <a:pt x="207759" y="148029"/>
                        <a:pt x="208237" y="152327"/>
                      </a:cubicBezTo>
                      <a:cubicBezTo>
                        <a:pt x="208715" y="157102"/>
                        <a:pt x="207281" y="161399"/>
                        <a:pt x="203456" y="164265"/>
                      </a:cubicBezTo>
                      <a:lnTo>
                        <a:pt x="48060" y="285553"/>
                      </a:lnTo>
                      <a:cubicBezTo>
                        <a:pt x="44235" y="288418"/>
                        <a:pt x="39454" y="289373"/>
                        <a:pt x="35150" y="287463"/>
                      </a:cubicBezTo>
                      <a:cubicBezTo>
                        <a:pt x="31325" y="285553"/>
                        <a:pt x="27978" y="281733"/>
                        <a:pt x="27500" y="277435"/>
                      </a:cubicBezTo>
                      <a:lnTo>
                        <a:pt x="246" y="82132"/>
                      </a:lnTo>
                      <a:cubicBezTo>
                        <a:pt x="-710" y="77835"/>
                        <a:pt x="1203" y="73060"/>
                        <a:pt x="4550" y="70194"/>
                      </a:cubicBezTo>
                      <a:cubicBezTo>
                        <a:pt x="8375" y="67807"/>
                        <a:pt x="13156" y="66852"/>
                        <a:pt x="17459" y="68762"/>
                      </a:cubicBezTo>
                      <a:lnTo>
                        <a:pt x="80574" y="94070"/>
                      </a:lnTo>
                      <a:cubicBezTo>
                        <a:pt x="137472" y="33426"/>
                        <a:pt x="214931" y="0"/>
                        <a:pt x="298127" y="0"/>
                      </a:cubicBez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nvGrpSpPr>
              <p:cNvPr id="81" name="ïṧlîḍe"/>
              <p:cNvGrpSpPr/>
              <p:nvPr/>
            </p:nvGrpSpPr>
            <p:grpSpPr>
              <a:xfrm>
                <a:off x="6739406" y="2923149"/>
                <a:ext cx="463934" cy="463934"/>
                <a:chOff x="3909160" y="2249137"/>
                <a:chExt cx="648072" cy="648072"/>
              </a:xfrm>
            </p:grpSpPr>
            <p:sp>
              <p:nvSpPr>
                <p:cNvPr id="82" name="ïśľíḑè"/>
                <p:cNvSpPr/>
                <p:nvPr/>
              </p:nvSpPr>
              <p:spPr>
                <a:xfrm>
                  <a:off x="3909160"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83" name="iṡḻïḋé"/>
                <p:cNvSpPr/>
                <p:nvPr/>
              </p:nvSpPr>
              <p:spPr bwMode="auto">
                <a:xfrm>
                  <a:off x="4043050" y="2390028"/>
                  <a:ext cx="380293" cy="366291"/>
                </a:xfrm>
                <a:custGeom>
                  <a:avLst/>
                  <a:gdLst>
                    <a:gd name="T0" fmla="*/ 3413 w 6827"/>
                    <a:gd name="T1" fmla="*/ 0 h 5912"/>
                    <a:gd name="T2" fmla="*/ 0 w 6827"/>
                    <a:gd name="T3" fmla="*/ 5912 h 5912"/>
                    <a:gd name="T4" fmla="*/ 6827 w 6827"/>
                    <a:gd name="T5" fmla="*/ 5912 h 5912"/>
                    <a:gd name="T6" fmla="*/ 3413 w 6827"/>
                    <a:gd name="T7" fmla="*/ 0 h 5912"/>
                    <a:gd name="T8" fmla="*/ 3413 w 6827"/>
                    <a:gd name="T9" fmla="*/ 972 h 5912"/>
                    <a:gd name="T10" fmla="*/ 4489 w 6827"/>
                    <a:gd name="T11" fmla="*/ 2835 h 5912"/>
                    <a:gd name="T12" fmla="*/ 2338 w 6827"/>
                    <a:gd name="T13" fmla="*/ 2835 h 5912"/>
                    <a:gd name="T14" fmla="*/ 3413 w 6827"/>
                    <a:gd name="T15" fmla="*/ 972 h 5912"/>
                    <a:gd name="T16" fmla="*/ 842 w 6827"/>
                    <a:gd name="T17" fmla="*/ 5426 h 5912"/>
                    <a:gd name="T18" fmla="*/ 1917 w 6827"/>
                    <a:gd name="T19" fmla="*/ 3564 h 5912"/>
                    <a:gd name="T20" fmla="*/ 2993 w 6827"/>
                    <a:gd name="T21" fmla="*/ 5426 h 5912"/>
                    <a:gd name="T22" fmla="*/ 842 w 6827"/>
                    <a:gd name="T23" fmla="*/ 5426 h 5912"/>
                    <a:gd name="T24" fmla="*/ 2338 w 6827"/>
                    <a:gd name="T25" fmla="*/ 3321 h 5912"/>
                    <a:gd name="T26" fmla="*/ 4489 w 6827"/>
                    <a:gd name="T27" fmla="*/ 3321 h 5912"/>
                    <a:gd name="T28" fmla="*/ 3413 w 6827"/>
                    <a:gd name="T29" fmla="*/ 5183 h 5912"/>
                    <a:gd name="T30" fmla="*/ 2338 w 6827"/>
                    <a:gd name="T31" fmla="*/ 3321 h 5912"/>
                    <a:gd name="T32" fmla="*/ 4910 w 6827"/>
                    <a:gd name="T33" fmla="*/ 3564 h 5912"/>
                    <a:gd name="T34" fmla="*/ 5985 w 6827"/>
                    <a:gd name="T35" fmla="*/ 5426 h 5912"/>
                    <a:gd name="T36" fmla="*/ 3834 w 6827"/>
                    <a:gd name="T37" fmla="*/ 5426 h 5912"/>
                    <a:gd name="T38" fmla="*/ 4910 w 6827"/>
                    <a:gd name="T39" fmla="*/ 3564 h 5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27" h="5912">
                      <a:moveTo>
                        <a:pt x="3413" y="0"/>
                      </a:moveTo>
                      <a:lnTo>
                        <a:pt x="0" y="5912"/>
                      </a:lnTo>
                      <a:lnTo>
                        <a:pt x="6827" y="5912"/>
                      </a:lnTo>
                      <a:lnTo>
                        <a:pt x="3413" y="0"/>
                      </a:lnTo>
                      <a:close/>
                      <a:moveTo>
                        <a:pt x="3413" y="972"/>
                      </a:moveTo>
                      <a:lnTo>
                        <a:pt x="4489" y="2835"/>
                      </a:lnTo>
                      <a:lnTo>
                        <a:pt x="2338" y="2835"/>
                      </a:lnTo>
                      <a:lnTo>
                        <a:pt x="3413" y="972"/>
                      </a:lnTo>
                      <a:close/>
                      <a:moveTo>
                        <a:pt x="842" y="5426"/>
                      </a:moveTo>
                      <a:lnTo>
                        <a:pt x="1917" y="3564"/>
                      </a:lnTo>
                      <a:lnTo>
                        <a:pt x="2993" y="5426"/>
                      </a:lnTo>
                      <a:lnTo>
                        <a:pt x="842" y="5426"/>
                      </a:lnTo>
                      <a:close/>
                      <a:moveTo>
                        <a:pt x="2338" y="3321"/>
                      </a:moveTo>
                      <a:lnTo>
                        <a:pt x="4489" y="3321"/>
                      </a:lnTo>
                      <a:lnTo>
                        <a:pt x="3413" y="5183"/>
                      </a:lnTo>
                      <a:lnTo>
                        <a:pt x="2338" y="3321"/>
                      </a:lnTo>
                      <a:close/>
                      <a:moveTo>
                        <a:pt x="4910" y="3564"/>
                      </a:moveTo>
                      <a:lnTo>
                        <a:pt x="5985" y="5426"/>
                      </a:lnTo>
                      <a:lnTo>
                        <a:pt x="3834" y="5426"/>
                      </a:lnTo>
                      <a:lnTo>
                        <a:pt x="4910" y="3564"/>
                      </a:ln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nvGrpSpPr>
              <p:cNvPr id="84" name="isḷídè"/>
              <p:cNvGrpSpPr/>
              <p:nvPr/>
            </p:nvGrpSpPr>
            <p:grpSpPr>
              <a:xfrm>
                <a:off x="5021053" y="2923149"/>
                <a:ext cx="463934" cy="463934"/>
                <a:chOff x="4792557" y="2249137"/>
                <a:chExt cx="648072" cy="648072"/>
              </a:xfrm>
            </p:grpSpPr>
            <p:sp>
              <p:nvSpPr>
                <p:cNvPr id="85" name="ïšlïḍe"/>
                <p:cNvSpPr/>
                <p:nvPr/>
              </p:nvSpPr>
              <p:spPr>
                <a:xfrm>
                  <a:off x="4792557" y="2249137"/>
                  <a:ext cx="648072" cy="648072"/>
                </a:xfrm>
                <a:prstGeom prst="ellipse">
                  <a:avLst/>
                </a:prstGeom>
                <a:solidFill>
                  <a:srgbClr val="B0243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sp>
              <p:nvSpPr>
                <p:cNvPr id="86" name="îṡľîḑé"/>
                <p:cNvSpPr/>
                <p:nvPr/>
              </p:nvSpPr>
              <p:spPr bwMode="auto">
                <a:xfrm>
                  <a:off x="4926447" y="2390028"/>
                  <a:ext cx="380293" cy="366291"/>
                </a:xfrm>
                <a:custGeom>
                  <a:avLst/>
                  <a:gdLst>
                    <a:gd name="T0" fmla="*/ 4096 w 6827"/>
                    <a:gd name="T1" fmla="*/ 4551 h 6827"/>
                    <a:gd name="T2" fmla="*/ 6258 w 6827"/>
                    <a:gd name="T3" fmla="*/ 4096 h 6827"/>
                    <a:gd name="T4" fmla="*/ 2348 w 6827"/>
                    <a:gd name="T5" fmla="*/ 4911 h 6827"/>
                    <a:gd name="T6" fmla="*/ 569 w 6827"/>
                    <a:gd name="T7" fmla="*/ 4551 h 6827"/>
                    <a:gd name="T8" fmla="*/ 569 w 6827"/>
                    <a:gd name="T9" fmla="*/ 3982 h 6827"/>
                    <a:gd name="T10" fmla="*/ 1707 w 6827"/>
                    <a:gd name="T11" fmla="*/ 2503 h 6827"/>
                    <a:gd name="T12" fmla="*/ 3868 w 6827"/>
                    <a:gd name="T13" fmla="*/ 2731 h 6827"/>
                    <a:gd name="T14" fmla="*/ 5827 w 6827"/>
                    <a:gd name="T15" fmla="*/ 2004 h 6827"/>
                    <a:gd name="T16" fmla="*/ 6258 w 6827"/>
                    <a:gd name="T17" fmla="*/ 1820 h 6827"/>
                    <a:gd name="T18" fmla="*/ 4779 w 6827"/>
                    <a:gd name="T19" fmla="*/ 0 h 6827"/>
                    <a:gd name="T20" fmla="*/ 2854 w 6827"/>
                    <a:gd name="T21" fmla="*/ 2381 h 6827"/>
                    <a:gd name="T22" fmla="*/ 1239 w 6827"/>
                    <a:gd name="T23" fmla="*/ 2257 h 6827"/>
                    <a:gd name="T24" fmla="*/ 569 w 6827"/>
                    <a:gd name="T25" fmla="*/ 2844 h 6827"/>
                    <a:gd name="T26" fmla="*/ 569 w 6827"/>
                    <a:gd name="T27" fmla="*/ 2276 h 6827"/>
                    <a:gd name="T28" fmla="*/ 569 w 6827"/>
                    <a:gd name="T29" fmla="*/ 1707 h 6827"/>
                    <a:gd name="T30" fmla="*/ 569 w 6827"/>
                    <a:gd name="T31" fmla="*/ 1138 h 6827"/>
                    <a:gd name="T32" fmla="*/ 569 w 6827"/>
                    <a:gd name="T33" fmla="*/ 569 h 6827"/>
                    <a:gd name="T34" fmla="*/ 341 w 6827"/>
                    <a:gd name="T35" fmla="*/ 0 h 6827"/>
                    <a:gd name="T36" fmla="*/ 114 w 6827"/>
                    <a:gd name="T37" fmla="*/ 569 h 6827"/>
                    <a:gd name="T38" fmla="*/ 114 w 6827"/>
                    <a:gd name="T39" fmla="*/ 1138 h 6827"/>
                    <a:gd name="T40" fmla="*/ 114 w 6827"/>
                    <a:gd name="T41" fmla="*/ 1707 h 6827"/>
                    <a:gd name="T42" fmla="*/ 114 w 6827"/>
                    <a:gd name="T43" fmla="*/ 2276 h 6827"/>
                    <a:gd name="T44" fmla="*/ 114 w 6827"/>
                    <a:gd name="T45" fmla="*/ 2844 h 6827"/>
                    <a:gd name="T46" fmla="*/ 114 w 6827"/>
                    <a:gd name="T47" fmla="*/ 3413 h 6827"/>
                    <a:gd name="T48" fmla="*/ 114 w 6827"/>
                    <a:gd name="T49" fmla="*/ 3982 h 6827"/>
                    <a:gd name="T50" fmla="*/ 114 w 6827"/>
                    <a:gd name="T51" fmla="*/ 4551 h 6827"/>
                    <a:gd name="T52" fmla="*/ 114 w 6827"/>
                    <a:gd name="T53" fmla="*/ 5120 h 6827"/>
                    <a:gd name="T54" fmla="*/ 114 w 6827"/>
                    <a:gd name="T55" fmla="*/ 5689 h 6827"/>
                    <a:gd name="T56" fmla="*/ 114 w 6827"/>
                    <a:gd name="T57" fmla="*/ 6258 h 6827"/>
                    <a:gd name="T58" fmla="*/ 683 w 6827"/>
                    <a:gd name="T59" fmla="*/ 6713 h 6827"/>
                    <a:gd name="T60" fmla="*/ 1252 w 6827"/>
                    <a:gd name="T61" fmla="*/ 6713 h 6827"/>
                    <a:gd name="T62" fmla="*/ 1820 w 6827"/>
                    <a:gd name="T63" fmla="*/ 6713 h 6827"/>
                    <a:gd name="T64" fmla="*/ 2389 w 6827"/>
                    <a:gd name="T65" fmla="*/ 6713 h 6827"/>
                    <a:gd name="T66" fmla="*/ 2958 w 6827"/>
                    <a:gd name="T67" fmla="*/ 6713 h 6827"/>
                    <a:gd name="T68" fmla="*/ 3527 w 6827"/>
                    <a:gd name="T69" fmla="*/ 6713 h 6827"/>
                    <a:gd name="T70" fmla="*/ 4096 w 6827"/>
                    <a:gd name="T71" fmla="*/ 6713 h 6827"/>
                    <a:gd name="T72" fmla="*/ 4665 w 6827"/>
                    <a:gd name="T73" fmla="*/ 6713 h 6827"/>
                    <a:gd name="T74" fmla="*/ 5234 w 6827"/>
                    <a:gd name="T75" fmla="*/ 6713 h 6827"/>
                    <a:gd name="T76" fmla="*/ 5803 w 6827"/>
                    <a:gd name="T77" fmla="*/ 6713 h 6827"/>
                    <a:gd name="T78" fmla="*/ 6371 w 6827"/>
                    <a:gd name="T79" fmla="*/ 6713 h 6827"/>
                    <a:gd name="T80" fmla="*/ 6827 w 6827"/>
                    <a:gd name="T81" fmla="*/ 6485 h 6827"/>
                    <a:gd name="T82" fmla="*/ 6371 w 6827"/>
                    <a:gd name="T83" fmla="*/ 6258 h 6827"/>
                    <a:gd name="T84" fmla="*/ 5803 w 6827"/>
                    <a:gd name="T85" fmla="*/ 6258 h 6827"/>
                    <a:gd name="T86" fmla="*/ 5234 w 6827"/>
                    <a:gd name="T87" fmla="*/ 6258 h 6827"/>
                    <a:gd name="T88" fmla="*/ 4665 w 6827"/>
                    <a:gd name="T89" fmla="*/ 6258 h 6827"/>
                    <a:gd name="T90" fmla="*/ 4096 w 6827"/>
                    <a:gd name="T91" fmla="*/ 6258 h 6827"/>
                    <a:gd name="T92" fmla="*/ 3527 w 6827"/>
                    <a:gd name="T93" fmla="*/ 6258 h 6827"/>
                    <a:gd name="T94" fmla="*/ 2958 w 6827"/>
                    <a:gd name="T95" fmla="*/ 6258 h 6827"/>
                    <a:gd name="T96" fmla="*/ 2389 w 6827"/>
                    <a:gd name="T97" fmla="*/ 6258 h 6827"/>
                    <a:gd name="T98" fmla="*/ 1820 w 6827"/>
                    <a:gd name="T99" fmla="*/ 6258 h 6827"/>
                    <a:gd name="T100" fmla="*/ 1252 w 6827"/>
                    <a:gd name="T101" fmla="*/ 6258 h 6827"/>
                    <a:gd name="T102" fmla="*/ 683 w 6827"/>
                    <a:gd name="T103" fmla="*/ 625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827" h="6827">
                      <a:moveTo>
                        <a:pt x="1263" y="5234"/>
                      </a:moveTo>
                      <a:cubicBezTo>
                        <a:pt x="1316" y="5493"/>
                        <a:pt x="1546" y="5689"/>
                        <a:pt x="1820" y="5689"/>
                      </a:cubicBezTo>
                      <a:cubicBezTo>
                        <a:pt x="2114" y="5689"/>
                        <a:pt x="2354" y="5464"/>
                        <a:pt x="2383" y="5178"/>
                      </a:cubicBezTo>
                      <a:lnTo>
                        <a:pt x="3568" y="4191"/>
                      </a:lnTo>
                      <a:cubicBezTo>
                        <a:pt x="3652" y="4401"/>
                        <a:pt x="3856" y="4551"/>
                        <a:pt x="4096" y="4551"/>
                      </a:cubicBezTo>
                      <a:cubicBezTo>
                        <a:pt x="4348" y="4551"/>
                        <a:pt x="4560" y="4385"/>
                        <a:pt x="4635" y="4157"/>
                      </a:cubicBezTo>
                      <a:lnTo>
                        <a:pt x="5696" y="4736"/>
                      </a:lnTo>
                      <a:cubicBezTo>
                        <a:pt x="5732" y="5016"/>
                        <a:pt x="5969" y="5234"/>
                        <a:pt x="6258" y="5234"/>
                      </a:cubicBezTo>
                      <a:cubicBezTo>
                        <a:pt x="6571" y="5234"/>
                        <a:pt x="6827" y="4979"/>
                        <a:pt x="6827" y="4665"/>
                      </a:cubicBezTo>
                      <a:cubicBezTo>
                        <a:pt x="6827" y="4351"/>
                        <a:pt x="6571" y="4096"/>
                        <a:pt x="6258" y="4096"/>
                      </a:cubicBezTo>
                      <a:cubicBezTo>
                        <a:pt x="6006" y="4096"/>
                        <a:pt x="5794" y="4262"/>
                        <a:pt x="5719" y="4490"/>
                      </a:cubicBezTo>
                      <a:lnTo>
                        <a:pt x="4658" y="3911"/>
                      </a:lnTo>
                      <a:cubicBezTo>
                        <a:pt x="4622" y="3631"/>
                        <a:pt x="4385" y="3413"/>
                        <a:pt x="4096" y="3413"/>
                      </a:cubicBezTo>
                      <a:cubicBezTo>
                        <a:pt x="3802" y="3413"/>
                        <a:pt x="3563" y="3638"/>
                        <a:pt x="3533" y="3924"/>
                      </a:cubicBezTo>
                      <a:lnTo>
                        <a:pt x="2348" y="4911"/>
                      </a:lnTo>
                      <a:cubicBezTo>
                        <a:pt x="2265" y="4701"/>
                        <a:pt x="2060" y="4551"/>
                        <a:pt x="1820" y="4551"/>
                      </a:cubicBezTo>
                      <a:cubicBezTo>
                        <a:pt x="1546" y="4551"/>
                        <a:pt x="1316" y="4747"/>
                        <a:pt x="1263" y="5006"/>
                      </a:cubicBezTo>
                      <a:lnTo>
                        <a:pt x="455" y="5006"/>
                      </a:lnTo>
                      <a:lnTo>
                        <a:pt x="455" y="4551"/>
                      </a:lnTo>
                      <a:lnTo>
                        <a:pt x="569" y="4551"/>
                      </a:lnTo>
                      <a:cubicBezTo>
                        <a:pt x="632" y="4551"/>
                        <a:pt x="683" y="4500"/>
                        <a:pt x="683" y="4437"/>
                      </a:cubicBezTo>
                      <a:cubicBezTo>
                        <a:pt x="683" y="4374"/>
                        <a:pt x="632" y="4324"/>
                        <a:pt x="569" y="4324"/>
                      </a:cubicBezTo>
                      <a:lnTo>
                        <a:pt x="455" y="4324"/>
                      </a:lnTo>
                      <a:lnTo>
                        <a:pt x="455" y="3982"/>
                      </a:lnTo>
                      <a:lnTo>
                        <a:pt x="569" y="3982"/>
                      </a:lnTo>
                      <a:cubicBezTo>
                        <a:pt x="632" y="3982"/>
                        <a:pt x="683" y="3931"/>
                        <a:pt x="683" y="3868"/>
                      </a:cubicBezTo>
                      <a:cubicBezTo>
                        <a:pt x="683" y="3806"/>
                        <a:pt x="632" y="3755"/>
                        <a:pt x="569" y="3755"/>
                      </a:cubicBezTo>
                      <a:lnTo>
                        <a:pt x="480" y="3755"/>
                      </a:lnTo>
                      <a:lnTo>
                        <a:pt x="1407" y="2416"/>
                      </a:lnTo>
                      <a:cubicBezTo>
                        <a:pt x="1494" y="2470"/>
                        <a:pt x="1596" y="2503"/>
                        <a:pt x="1707" y="2503"/>
                      </a:cubicBezTo>
                      <a:cubicBezTo>
                        <a:pt x="1888" y="2503"/>
                        <a:pt x="2048" y="2416"/>
                        <a:pt x="2152" y="2284"/>
                      </a:cubicBezTo>
                      <a:lnTo>
                        <a:pt x="2752" y="2584"/>
                      </a:lnTo>
                      <a:cubicBezTo>
                        <a:pt x="2740" y="2631"/>
                        <a:pt x="2731" y="2680"/>
                        <a:pt x="2731" y="2731"/>
                      </a:cubicBezTo>
                      <a:cubicBezTo>
                        <a:pt x="2731" y="3044"/>
                        <a:pt x="2986" y="3300"/>
                        <a:pt x="3300" y="3300"/>
                      </a:cubicBezTo>
                      <a:cubicBezTo>
                        <a:pt x="3613" y="3300"/>
                        <a:pt x="3868" y="3044"/>
                        <a:pt x="3868" y="2731"/>
                      </a:cubicBezTo>
                      <a:cubicBezTo>
                        <a:pt x="3868" y="2608"/>
                        <a:pt x="3829" y="2496"/>
                        <a:pt x="3763" y="2403"/>
                      </a:cubicBezTo>
                      <a:lnTo>
                        <a:pt x="4488" y="1055"/>
                      </a:lnTo>
                      <a:cubicBezTo>
                        <a:pt x="4574" y="1107"/>
                        <a:pt x="4672" y="1138"/>
                        <a:pt x="4779" y="1138"/>
                      </a:cubicBezTo>
                      <a:cubicBezTo>
                        <a:pt x="4891" y="1138"/>
                        <a:pt x="4995" y="1104"/>
                        <a:pt x="5083" y="1048"/>
                      </a:cubicBezTo>
                      <a:lnTo>
                        <a:pt x="5827" y="2004"/>
                      </a:lnTo>
                      <a:cubicBezTo>
                        <a:pt x="5829" y="2007"/>
                        <a:pt x="5833" y="2009"/>
                        <a:pt x="5836" y="2011"/>
                      </a:cubicBezTo>
                      <a:cubicBezTo>
                        <a:pt x="5745" y="2112"/>
                        <a:pt x="5689" y="2244"/>
                        <a:pt x="5689" y="2389"/>
                      </a:cubicBezTo>
                      <a:cubicBezTo>
                        <a:pt x="5689" y="2703"/>
                        <a:pt x="5944" y="2958"/>
                        <a:pt x="6258" y="2958"/>
                      </a:cubicBezTo>
                      <a:cubicBezTo>
                        <a:pt x="6571" y="2958"/>
                        <a:pt x="6827" y="2703"/>
                        <a:pt x="6827" y="2389"/>
                      </a:cubicBezTo>
                      <a:cubicBezTo>
                        <a:pt x="6827" y="2076"/>
                        <a:pt x="6571" y="1820"/>
                        <a:pt x="6258" y="1820"/>
                      </a:cubicBezTo>
                      <a:cubicBezTo>
                        <a:pt x="6170" y="1820"/>
                        <a:pt x="6087" y="1842"/>
                        <a:pt x="6013" y="1878"/>
                      </a:cubicBezTo>
                      <a:cubicBezTo>
                        <a:pt x="6010" y="1874"/>
                        <a:pt x="6010" y="1869"/>
                        <a:pt x="6006" y="1864"/>
                      </a:cubicBezTo>
                      <a:lnTo>
                        <a:pt x="5248" y="890"/>
                      </a:lnTo>
                      <a:cubicBezTo>
                        <a:pt x="5311" y="798"/>
                        <a:pt x="5348" y="688"/>
                        <a:pt x="5348" y="569"/>
                      </a:cubicBezTo>
                      <a:cubicBezTo>
                        <a:pt x="5348" y="255"/>
                        <a:pt x="5092" y="0"/>
                        <a:pt x="4779" y="0"/>
                      </a:cubicBezTo>
                      <a:cubicBezTo>
                        <a:pt x="4465" y="0"/>
                        <a:pt x="4210" y="255"/>
                        <a:pt x="4210" y="569"/>
                      </a:cubicBezTo>
                      <a:cubicBezTo>
                        <a:pt x="4210" y="691"/>
                        <a:pt x="4249" y="804"/>
                        <a:pt x="4315" y="897"/>
                      </a:cubicBezTo>
                      <a:lnTo>
                        <a:pt x="3590" y="2244"/>
                      </a:lnTo>
                      <a:cubicBezTo>
                        <a:pt x="3505" y="2193"/>
                        <a:pt x="3406" y="2162"/>
                        <a:pt x="3300" y="2162"/>
                      </a:cubicBezTo>
                      <a:cubicBezTo>
                        <a:pt x="3118" y="2162"/>
                        <a:pt x="2959" y="2248"/>
                        <a:pt x="2854" y="2381"/>
                      </a:cubicBezTo>
                      <a:lnTo>
                        <a:pt x="2254" y="2081"/>
                      </a:lnTo>
                      <a:cubicBezTo>
                        <a:pt x="2267" y="2034"/>
                        <a:pt x="2276" y="1985"/>
                        <a:pt x="2276" y="1934"/>
                      </a:cubicBezTo>
                      <a:cubicBezTo>
                        <a:pt x="2276" y="1621"/>
                        <a:pt x="2020" y="1365"/>
                        <a:pt x="1707" y="1365"/>
                      </a:cubicBezTo>
                      <a:cubicBezTo>
                        <a:pt x="1393" y="1365"/>
                        <a:pt x="1138" y="1621"/>
                        <a:pt x="1138" y="1934"/>
                      </a:cubicBezTo>
                      <a:cubicBezTo>
                        <a:pt x="1138" y="2054"/>
                        <a:pt x="1176" y="2166"/>
                        <a:pt x="1239" y="2257"/>
                      </a:cubicBezTo>
                      <a:lnTo>
                        <a:pt x="593" y="3191"/>
                      </a:lnTo>
                      <a:cubicBezTo>
                        <a:pt x="585" y="3189"/>
                        <a:pt x="578" y="3186"/>
                        <a:pt x="569" y="3186"/>
                      </a:cubicBezTo>
                      <a:lnTo>
                        <a:pt x="455" y="3186"/>
                      </a:lnTo>
                      <a:lnTo>
                        <a:pt x="455" y="2844"/>
                      </a:lnTo>
                      <a:lnTo>
                        <a:pt x="569" y="2844"/>
                      </a:lnTo>
                      <a:cubicBezTo>
                        <a:pt x="632" y="2844"/>
                        <a:pt x="683" y="2794"/>
                        <a:pt x="683" y="2731"/>
                      </a:cubicBezTo>
                      <a:cubicBezTo>
                        <a:pt x="683" y="2668"/>
                        <a:pt x="632" y="2617"/>
                        <a:pt x="569" y="2617"/>
                      </a:cubicBezTo>
                      <a:lnTo>
                        <a:pt x="455" y="2617"/>
                      </a:lnTo>
                      <a:lnTo>
                        <a:pt x="455" y="2276"/>
                      </a:lnTo>
                      <a:lnTo>
                        <a:pt x="569" y="2276"/>
                      </a:lnTo>
                      <a:cubicBezTo>
                        <a:pt x="632" y="2276"/>
                        <a:pt x="683" y="2225"/>
                        <a:pt x="683" y="2162"/>
                      </a:cubicBezTo>
                      <a:cubicBezTo>
                        <a:pt x="683" y="2099"/>
                        <a:pt x="632" y="2048"/>
                        <a:pt x="569" y="2048"/>
                      </a:cubicBezTo>
                      <a:lnTo>
                        <a:pt x="455" y="2048"/>
                      </a:lnTo>
                      <a:lnTo>
                        <a:pt x="455" y="1707"/>
                      </a:lnTo>
                      <a:lnTo>
                        <a:pt x="569" y="1707"/>
                      </a:lnTo>
                      <a:cubicBezTo>
                        <a:pt x="632" y="1707"/>
                        <a:pt x="683" y="1656"/>
                        <a:pt x="683" y="1593"/>
                      </a:cubicBezTo>
                      <a:cubicBezTo>
                        <a:pt x="683" y="1530"/>
                        <a:pt x="632" y="1479"/>
                        <a:pt x="569" y="1479"/>
                      </a:cubicBezTo>
                      <a:lnTo>
                        <a:pt x="455" y="1479"/>
                      </a:lnTo>
                      <a:lnTo>
                        <a:pt x="455" y="1138"/>
                      </a:lnTo>
                      <a:lnTo>
                        <a:pt x="569" y="1138"/>
                      </a:lnTo>
                      <a:cubicBezTo>
                        <a:pt x="632" y="1138"/>
                        <a:pt x="683" y="1087"/>
                        <a:pt x="683" y="1024"/>
                      </a:cubicBezTo>
                      <a:cubicBezTo>
                        <a:pt x="683" y="961"/>
                        <a:pt x="632" y="910"/>
                        <a:pt x="569" y="910"/>
                      </a:cubicBezTo>
                      <a:lnTo>
                        <a:pt x="455" y="910"/>
                      </a:lnTo>
                      <a:lnTo>
                        <a:pt x="455" y="569"/>
                      </a:lnTo>
                      <a:lnTo>
                        <a:pt x="569" y="569"/>
                      </a:lnTo>
                      <a:cubicBezTo>
                        <a:pt x="632" y="569"/>
                        <a:pt x="683" y="518"/>
                        <a:pt x="683" y="455"/>
                      </a:cubicBezTo>
                      <a:cubicBezTo>
                        <a:pt x="683" y="392"/>
                        <a:pt x="632" y="341"/>
                        <a:pt x="569" y="341"/>
                      </a:cubicBezTo>
                      <a:lnTo>
                        <a:pt x="455" y="341"/>
                      </a:lnTo>
                      <a:lnTo>
                        <a:pt x="455" y="114"/>
                      </a:lnTo>
                      <a:cubicBezTo>
                        <a:pt x="455" y="51"/>
                        <a:pt x="404" y="0"/>
                        <a:pt x="341" y="0"/>
                      </a:cubicBezTo>
                      <a:cubicBezTo>
                        <a:pt x="278" y="0"/>
                        <a:pt x="228" y="51"/>
                        <a:pt x="228" y="114"/>
                      </a:cubicBezTo>
                      <a:lnTo>
                        <a:pt x="228" y="341"/>
                      </a:lnTo>
                      <a:lnTo>
                        <a:pt x="114" y="341"/>
                      </a:lnTo>
                      <a:cubicBezTo>
                        <a:pt x="51" y="341"/>
                        <a:pt x="0" y="392"/>
                        <a:pt x="0" y="455"/>
                      </a:cubicBezTo>
                      <a:cubicBezTo>
                        <a:pt x="0" y="518"/>
                        <a:pt x="51" y="569"/>
                        <a:pt x="114" y="569"/>
                      </a:cubicBezTo>
                      <a:lnTo>
                        <a:pt x="228" y="569"/>
                      </a:lnTo>
                      <a:lnTo>
                        <a:pt x="228" y="910"/>
                      </a:lnTo>
                      <a:lnTo>
                        <a:pt x="114" y="910"/>
                      </a:lnTo>
                      <a:cubicBezTo>
                        <a:pt x="51" y="910"/>
                        <a:pt x="0" y="961"/>
                        <a:pt x="0" y="1024"/>
                      </a:cubicBezTo>
                      <a:cubicBezTo>
                        <a:pt x="0" y="1087"/>
                        <a:pt x="51" y="1138"/>
                        <a:pt x="114" y="1138"/>
                      </a:cubicBezTo>
                      <a:lnTo>
                        <a:pt x="228" y="1138"/>
                      </a:lnTo>
                      <a:lnTo>
                        <a:pt x="228" y="1479"/>
                      </a:lnTo>
                      <a:lnTo>
                        <a:pt x="114" y="1479"/>
                      </a:lnTo>
                      <a:cubicBezTo>
                        <a:pt x="51" y="1479"/>
                        <a:pt x="0" y="1530"/>
                        <a:pt x="0" y="1593"/>
                      </a:cubicBezTo>
                      <a:cubicBezTo>
                        <a:pt x="0" y="1656"/>
                        <a:pt x="51" y="1707"/>
                        <a:pt x="114" y="1707"/>
                      </a:cubicBezTo>
                      <a:lnTo>
                        <a:pt x="228" y="1707"/>
                      </a:lnTo>
                      <a:lnTo>
                        <a:pt x="228" y="2048"/>
                      </a:lnTo>
                      <a:lnTo>
                        <a:pt x="114" y="2048"/>
                      </a:lnTo>
                      <a:cubicBezTo>
                        <a:pt x="51" y="2048"/>
                        <a:pt x="0" y="2099"/>
                        <a:pt x="0" y="2162"/>
                      </a:cubicBezTo>
                      <a:cubicBezTo>
                        <a:pt x="0" y="2225"/>
                        <a:pt x="51" y="2276"/>
                        <a:pt x="114" y="2276"/>
                      </a:cubicBezTo>
                      <a:lnTo>
                        <a:pt x="228" y="2276"/>
                      </a:lnTo>
                      <a:lnTo>
                        <a:pt x="228" y="2617"/>
                      </a:lnTo>
                      <a:lnTo>
                        <a:pt x="114" y="2617"/>
                      </a:lnTo>
                      <a:cubicBezTo>
                        <a:pt x="51" y="2617"/>
                        <a:pt x="0" y="2668"/>
                        <a:pt x="0" y="2731"/>
                      </a:cubicBezTo>
                      <a:cubicBezTo>
                        <a:pt x="0" y="2794"/>
                        <a:pt x="51" y="2844"/>
                        <a:pt x="114" y="2844"/>
                      </a:cubicBezTo>
                      <a:lnTo>
                        <a:pt x="228" y="2844"/>
                      </a:lnTo>
                      <a:lnTo>
                        <a:pt x="228" y="3186"/>
                      </a:lnTo>
                      <a:lnTo>
                        <a:pt x="114" y="3186"/>
                      </a:lnTo>
                      <a:cubicBezTo>
                        <a:pt x="51" y="3186"/>
                        <a:pt x="0" y="3237"/>
                        <a:pt x="0" y="3300"/>
                      </a:cubicBezTo>
                      <a:cubicBezTo>
                        <a:pt x="0" y="3362"/>
                        <a:pt x="51" y="3413"/>
                        <a:pt x="114" y="3413"/>
                      </a:cubicBezTo>
                      <a:lnTo>
                        <a:pt x="228" y="3413"/>
                      </a:lnTo>
                      <a:lnTo>
                        <a:pt x="228" y="3755"/>
                      </a:lnTo>
                      <a:lnTo>
                        <a:pt x="114" y="3755"/>
                      </a:lnTo>
                      <a:cubicBezTo>
                        <a:pt x="51" y="3755"/>
                        <a:pt x="0" y="3806"/>
                        <a:pt x="0" y="3868"/>
                      </a:cubicBezTo>
                      <a:cubicBezTo>
                        <a:pt x="0" y="3931"/>
                        <a:pt x="51" y="3982"/>
                        <a:pt x="114" y="3982"/>
                      </a:cubicBezTo>
                      <a:lnTo>
                        <a:pt x="228" y="3982"/>
                      </a:lnTo>
                      <a:lnTo>
                        <a:pt x="228" y="4324"/>
                      </a:lnTo>
                      <a:lnTo>
                        <a:pt x="114" y="4324"/>
                      </a:lnTo>
                      <a:cubicBezTo>
                        <a:pt x="51" y="4324"/>
                        <a:pt x="0" y="4374"/>
                        <a:pt x="0" y="4437"/>
                      </a:cubicBezTo>
                      <a:cubicBezTo>
                        <a:pt x="0" y="4500"/>
                        <a:pt x="51" y="4551"/>
                        <a:pt x="114" y="4551"/>
                      </a:cubicBezTo>
                      <a:lnTo>
                        <a:pt x="228" y="4551"/>
                      </a:lnTo>
                      <a:lnTo>
                        <a:pt x="228" y="4892"/>
                      </a:lnTo>
                      <a:lnTo>
                        <a:pt x="114" y="4892"/>
                      </a:lnTo>
                      <a:cubicBezTo>
                        <a:pt x="51" y="4892"/>
                        <a:pt x="0" y="4943"/>
                        <a:pt x="0" y="5006"/>
                      </a:cubicBezTo>
                      <a:cubicBezTo>
                        <a:pt x="0" y="5069"/>
                        <a:pt x="51" y="5120"/>
                        <a:pt x="114" y="5120"/>
                      </a:cubicBezTo>
                      <a:lnTo>
                        <a:pt x="228" y="5120"/>
                      </a:lnTo>
                      <a:lnTo>
                        <a:pt x="228" y="5461"/>
                      </a:lnTo>
                      <a:lnTo>
                        <a:pt x="114" y="5461"/>
                      </a:lnTo>
                      <a:cubicBezTo>
                        <a:pt x="51" y="5461"/>
                        <a:pt x="0" y="5512"/>
                        <a:pt x="0" y="5575"/>
                      </a:cubicBezTo>
                      <a:cubicBezTo>
                        <a:pt x="0" y="5638"/>
                        <a:pt x="51" y="5689"/>
                        <a:pt x="114" y="5689"/>
                      </a:cubicBezTo>
                      <a:lnTo>
                        <a:pt x="228" y="5689"/>
                      </a:lnTo>
                      <a:lnTo>
                        <a:pt x="228" y="6030"/>
                      </a:lnTo>
                      <a:lnTo>
                        <a:pt x="114" y="6030"/>
                      </a:lnTo>
                      <a:cubicBezTo>
                        <a:pt x="51" y="6030"/>
                        <a:pt x="0" y="6081"/>
                        <a:pt x="0" y="6144"/>
                      </a:cubicBezTo>
                      <a:cubicBezTo>
                        <a:pt x="0" y="6207"/>
                        <a:pt x="51" y="6258"/>
                        <a:pt x="114" y="6258"/>
                      </a:cubicBezTo>
                      <a:lnTo>
                        <a:pt x="228" y="6258"/>
                      </a:lnTo>
                      <a:lnTo>
                        <a:pt x="228" y="6485"/>
                      </a:lnTo>
                      <a:cubicBezTo>
                        <a:pt x="228" y="6548"/>
                        <a:pt x="278" y="6599"/>
                        <a:pt x="341" y="6599"/>
                      </a:cubicBezTo>
                      <a:lnTo>
                        <a:pt x="683" y="6599"/>
                      </a:lnTo>
                      <a:lnTo>
                        <a:pt x="683" y="6713"/>
                      </a:lnTo>
                      <a:cubicBezTo>
                        <a:pt x="683" y="6776"/>
                        <a:pt x="734" y="6827"/>
                        <a:pt x="796" y="6827"/>
                      </a:cubicBezTo>
                      <a:cubicBezTo>
                        <a:pt x="859" y="6827"/>
                        <a:pt x="910" y="6776"/>
                        <a:pt x="910" y="6713"/>
                      </a:cubicBezTo>
                      <a:lnTo>
                        <a:pt x="910" y="6599"/>
                      </a:lnTo>
                      <a:lnTo>
                        <a:pt x="1252" y="6599"/>
                      </a:lnTo>
                      <a:lnTo>
                        <a:pt x="1252" y="6713"/>
                      </a:lnTo>
                      <a:cubicBezTo>
                        <a:pt x="1252" y="6776"/>
                        <a:pt x="1302" y="6827"/>
                        <a:pt x="1365" y="6827"/>
                      </a:cubicBezTo>
                      <a:cubicBezTo>
                        <a:pt x="1428" y="6827"/>
                        <a:pt x="1479" y="6776"/>
                        <a:pt x="1479" y="6713"/>
                      </a:cubicBezTo>
                      <a:lnTo>
                        <a:pt x="1479" y="6599"/>
                      </a:lnTo>
                      <a:lnTo>
                        <a:pt x="1820" y="6599"/>
                      </a:lnTo>
                      <a:lnTo>
                        <a:pt x="1820" y="6713"/>
                      </a:lnTo>
                      <a:cubicBezTo>
                        <a:pt x="1820" y="6776"/>
                        <a:pt x="1871" y="6827"/>
                        <a:pt x="1934" y="6827"/>
                      </a:cubicBezTo>
                      <a:cubicBezTo>
                        <a:pt x="1997" y="6827"/>
                        <a:pt x="2048" y="6776"/>
                        <a:pt x="2048" y="6713"/>
                      </a:cubicBezTo>
                      <a:lnTo>
                        <a:pt x="2048" y="6599"/>
                      </a:lnTo>
                      <a:lnTo>
                        <a:pt x="2389" y="6599"/>
                      </a:lnTo>
                      <a:lnTo>
                        <a:pt x="2389" y="6713"/>
                      </a:lnTo>
                      <a:cubicBezTo>
                        <a:pt x="2389" y="6776"/>
                        <a:pt x="2440" y="6827"/>
                        <a:pt x="2503" y="6827"/>
                      </a:cubicBezTo>
                      <a:cubicBezTo>
                        <a:pt x="2566" y="6827"/>
                        <a:pt x="2617" y="6776"/>
                        <a:pt x="2617" y="6713"/>
                      </a:cubicBezTo>
                      <a:lnTo>
                        <a:pt x="2617" y="6599"/>
                      </a:lnTo>
                      <a:lnTo>
                        <a:pt x="2958" y="6599"/>
                      </a:lnTo>
                      <a:lnTo>
                        <a:pt x="2958" y="6713"/>
                      </a:lnTo>
                      <a:cubicBezTo>
                        <a:pt x="2958" y="6776"/>
                        <a:pt x="3009" y="6827"/>
                        <a:pt x="3072" y="6827"/>
                      </a:cubicBezTo>
                      <a:cubicBezTo>
                        <a:pt x="3135" y="6827"/>
                        <a:pt x="3186" y="6776"/>
                        <a:pt x="3186" y="6713"/>
                      </a:cubicBezTo>
                      <a:lnTo>
                        <a:pt x="3186" y="6599"/>
                      </a:lnTo>
                      <a:lnTo>
                        <a:pt x="3527" y="6599"/>
                      </a:lnTo>
                      <a:lnTo>
                        <a:pt x="3527" y="6713"/>
                      </a:lnTo>
                      <a:cubicBezTo>
                        <a:pt x="3527" y="6776"/>
                        <a:pt x="3578" y="6827"/>
                        <a:pt x="3641" y="6827"/>
                      </a:cubicBezTo>
                      <a:cubicBezTo>
                        <a:pt x="3704" y="6827"/>
                        <a:pt x="3755" y="6776"/>
                        <a:pt x="3755" y="6713"/>
                      </a:cubicBezTo>
                      <a:lnTo>
                        <a:pt x="3755" y="6599"/>
                      </a:lnTo>
                      <a:lnTo>
                        <a:pt x="4096" y="6599"/>
                      </a:lnTo>
                      <a:lnTo>
                        <a:pt x="4096" y="6713"/>
                      </a:lnTo>
                      <a:cubicBezTo>
                        <a:pt x="4096" y="6776"/>
                        <a:pt x="4147" y="6827"/>
                        <a:pt x="4210" y="6827"/>
                      </a:cubicBezTo>
                      <a:cubicBezTo>
                        <a:pt x="4273" y="6827"/>
                        <a:pt x="4323" y="6776"/>
                        <a:pt x="4323" y="6713"/>
                      </a:cubicBezTo>
                      <a:lnTo>
                        <a:pt x="4323" y="6599"/>
                      </a:lnTo>
                      <a:lnTo>
                        <a:pt x="4665" y="6599"/>
                      </a:lnTo>
                      <a:lnTo>
                        <a:pt x="4665" y="6713"/>
                      </a:lnTo>
                      <a:cubicBezTo>
                        <a:pt x="4665" y="6776"/>
                        <a:pt x="4716" y="6827"/>
                        <a:pt x="4779" y="6827"/>
                      </a:cubicBezTo>
                      <a:cubicBezTo>
                        <a:pt x="4842" y="6827"/>
                        <a:pt x="4892" y="6776"/>
                        <a:pt x="4892" y="6713"/>
                      </a:cubicBezTo>
                      <a:lnTo>
                        <a:pt x="4892" y="6599"/>
                      </a:lnTo>
                      <a:lnTo>
                        <a:pt x="5234" y="6599"/>
                      </a:lnTo>
                      <a:lnTo>
                        <a:pt x="5234" y="6713"/>
                      </a:lnTo>
                      <a:cubicBezTo>
                        <a:pt x="5234" y="6776"/>
                        <a:pt x="5285" y="6827"/>
                        <a:pt x="5347" y="6827"/>
                      </a:cubicBezTo>
                      <a:cubicBezTo>
                        <a:pt x="5410" y="6827"/>
                        <a:pt x="5461" y="6776"/>
                        <a:pt x="5461" y="6713"/>
                      </a:cubicBezTo>
                      <a:lnTo>
                        <a:pt x="5461" y="6599"/>
                      </a:lnTo>
                      <a:lnTo>
                        <a:pt x="5803" y="6599"/>
                      </a:lnTo>
                      <a:lnTo>
                        <a:pt x="5803" y="6713"/>
                      </a:lnTo>
                      <a:cubicBezTo>
                        <a:pt x="5803" y="6776"/>
                        <a:pt x="5853" y="6827"/>
                        <a:pt x="5916" y="6827"/>
                      </a:cubicBezTo>
                      <a:cubicBezTo>
                        <a:pt x="5979" y="6827"/>
                        <a:pt x="6030" y="6776"/>
                        <a:pt x="6030" y="6713"/>
                      </a:cubicBezTo>
                      <a:lnTo>
                        <a:pt x="6030" y="6599"/>
                      </a:lnTo>
                      <a:lnTo>
                        <a:pt x="6371" y="6599"/>
                      </a:lnTo>
                      <a:lnTo>
                        <a:pt x="6371" y="6713"/>
                      </a:lnTo>
                      <a:cubicBezTo>
                        <a:pt x="6371" y="6776"/>
                        <a:pt x="6422" y="6827"/>
                        <a:pt x="6485" y="6827"/>
                      </a:cubicBezTo>
                      <a:cubicBezTo>
                        <a:pt x="6548" y="6827"/>
                        <a:pt x="6599" y="6776"/>
                        <a:pt x="6599" y="6713"/>
                      </a:cubicBezTo>
                      <a:lnTo>
                        <a:pt x="6599" y="6599"/>
                      </a:lnTo>
                      <a:lnTo>
                        <a:pt x="6713" y="6599"/>
                      </a:lnTo>
                      <a:cubicBezTo>
                        <a:pt x="6776" y="6599"/>
                        <a:pt x="6827" y="6548"/>
                        <a:pt x="6827" y="6485"/>
                      </a:cubicBezTo>
                      <a:cubicBezTo>
                        <a:pt x="6827" y="6422"/>
                        <a:pt x="6776" y="6372"/>
                        <a:pt x="6713" y="6372"/>
                      </a:cubicBezTo>
                      <a:lnTo>
                        <a:pt x="6599" y="6372"/>
                      </a:lnTo>
                      <a:lnTo>
                        <a:pt x="6599" y="6258"/>
                      </a:lnTo>
                      <a:cubicBezTo>
                        <a:pt x="6599" y="6195"/>
                        <a:pt x="6548" y="6144"/>
                        <a:pt x="6485" y="6144"/>
                      </a:cubicBezTo>
                      <a:cubicBezTo>
                        <a:pt x="6422" y="6144"/>
                        <a:pt x="6371" y="6195"/>
                        <a:pt x="6371" y="6258"/>
                      </a:cubicBezTo>
                      <a:lnTo>
                        <a:pt x="6371" y="6372"/>
                      </a:lnTo>
                      <a:lnTo>
                        <a:pt x="6030" y="6372"/>
                      </a:lnTo>
                      <a:lnTo>
                        <a:pt x="6030" y="6258"/>
                      </a:lnTo>
                      <a:cubicBezTo>
                        <a:pt x="6030" y="6195"/>
                        <a:pt x="5979" y="6144"/>
                        <a:pt x="5916" y="6144"/>
                      </a:cubicBezTo>
                      <a:cubicBezTo>
                        <a:pt x="5853" y="6144"/>
                        <a:pt x="5803" y="6195"/>
                        <a:pt x="5803" y="6258"/>
                      </a:cubicBezTo>
                      <a:lnTo>
                        <a:pt x="5803" y="6372"/>
                      </a:lnTo>
                      <a:lnTo>
                        <a:pt x="5461" y="6372"/>
                      </a:lnTo>
                      <a:lnTo>
                        <a:pt x="5461" y="6258"/>
                      </a:lnTo>
                      <a:cubicBezTo>
                        <a:pt x="5461" y="6195"/>
                        <a:pt x="5410" y="6144"/>
                        <a:pt x="5347" y="6144"/>
                      </a:cubicBezTo>
                      <a:cubicBezTo>
                        <a:pt x="5285" y="6144"/>
                        <a:pt x="5234" y="6195"/>
                        <a:pt x="5234" y="6258"/>
                      </a:cubicBezTo>
                      <a:lnTo>
                        <a:pt x="5234" y="6372"/>
                      </a:lnTo>
                      <a:lnTo>
                        <a:pt x="4892" y="6372"/>
                      </a:lnTo>
                      <a:lnTo>
                        <a:pt x="4892" y="6258"/>
                      </a:lnTo>
                      <a:cubicBezTo>
                        <a:pt x="4892" y="6195"/>
                        <a:pt x="4842" y="6144"/>
                        <a:pt x="4779" y="6144"/>
                      </a:cubicBezTo>
                      <a:cubicBezTo>
                        <a:pt x="4716" y="6144"/>
                        <a:pt x="4665" y="6195"/>
                        <a:pt x="4665" y="6258"/>
                      </a:cubicBezTo>
                      <a:lnTo>
                        <a:pt x="4665" y="6372"/>
                      </a:lnTo>
                      <a:lnTo>
                        <a:pt x="4323" y="6372"/>
                      </a:lnTo>
                      <a:lnTo>
                        <a:pt x="4323" y="6258"/>
                      </a:lnTo>
                      <a:cubicBezTo>
                        <a:pt x="4323" y="6195"/>
                        <a:pt x="4273" y="6144"/>
                        <a:pt x="4210" y="6144"/>
                      </a:cubicBezTo>
                      <a:cubicBezTo>
                        <a:pt x="4147" y="6144"/>
                        <a:pt x="4096" y="6195"/>
                        <a:pt x="4096" y="6258"/>
                      </a:cubicBezTo>
                      <a:lnTo>
                        <a:pt x="4096" y="6372"/>
                      </a:lnTo>
                      <a:lnTo>
                        <a:pt x="3755" y="6372"/>
                      </a:lnTo>
                      <a:lnTo>
                        <a:pt x="3755" y="6258"/>
                      </a:lnTo>
                      <a:cubicBezTo>
                        <a:pt x="3755" y="6195"/>
                        <a:pt x="3704" y="6144"/>
                        <a:pt x="3641" y="6144"/>
                      </a:cubicBezTo>
                      <a:cubicBezTo>
                        <a:pt x="3578" y="6144"/>
                        <a:pt x="3527" y="6195"/>
                        <a:pt x="3527" y="6258"/>
                      </a:cubicBezTo>
                      <a:lnTo>
                        <a:pt x="3527" y="6372"/>
                      </a:lnTo>
                      <a:lnTo>
                        <a:pt x="3186" y="6372"/>
                      </a:lnTo>
                      <a:lnTo>
                        <a:pt x="3186" y="6258"/>
                      </a:lnTo>
                      <a:cubicBezTo>
                        <a:pt x="3186" y="6195"/>
                        <a:pt x="3135" y="6144"/>
                        <a:pt x="3072" y="6144"/>
                      </a:cubicBezTo>
                      <a:cubicBezTo>
                        <a:pt x="3009" y="6144"/>
                        <a:pt x="2958" y="6195"/>
                        <a:pt x="2958" y="6258"/>
                      </a:cubicBezTo>
                      <a:lnTo>
                        <a:pt x="2958" y="6372"/>
                      </a:lnTo>
                      <a:lnTo>
                        <a:pt x="2617" y="6372"/>
                      </a:lnTo>
                      <a:lnTo>
                        <a:pt x="2617" y="6258"/>
                      </a:lnTo>
                      <a:cubicBezTo>
                        <a:pt x="2617" y="6195"/>
                        <a:pt x="2566" y="6144"/>
                        <a:pt x="2503" y="6144"/>
                      </a:cubicBezTo>
                      <a:cubicBezTo>
                        <a:pt x="2440" y="6144"/>
                        <a:pt x="2389" y="6195"/>
                        <a:pt x="2389" y="6258"/>
                      </a:cubicBezTo>
                      <a:lnTo>
                        <a:pt x="2389" y="6372"/>
                      </a:lnTo>
                      <a:lnTo>
                        <a:pt x="2048" y="6372"/>
                      </a:lnTo>
                      <a:lnTo>
                        <a:pt x="2048" y="6258"/>
                      </a:lnTo>
                      <a:cubicBezTo>
                        <a:pt x="2048" y="6195"/>
                        <a:pt x="1997" y="6144"/>
                        <a:pt x="1934" y="6144"/>
                      </a:cubicBezTo>
                      <a:cubicBezTo>
                        <a:pt x="1871" y="6144"/>
                        <a:pt x="1820" y="6195"/>
                        <a:pt x="1820" y="6258"/>
                      </a:cubicBezTo>
                      <a:lnTo>
                        <a:pt x="1820" y="6372"/>
                      </a:lnTo>
                      <a:lnTo>
                        <a:pt x="1479" y="6372"/>
                      </a:lnTo>
                      <a:lnTo>
                        <a:pt x="1479" y="6258"/>
                      </a:lnTo>
                      <a:cubicBezTo>
                        <a:pt x="1479" y="6195"/>
                        <a:pt x="1428" y="6144"/>
                        <a:pt x="1365" y="6144"/>
                      </a:cubicBezTo>
                      <a:cubicBezTo>
                        <a:pt x="1302" y="6144"/>
                        <a:pt x="1252" y="6195"/>
                        <a:pt x="1252" y="6258"/>
                      </a:cubicBezTo>
                      <a:lnTo>
                        <a:pt x="1252" y="6372"/>
                      </a:lnTo>
                      <a:lnTo>
                        <a:pt x="910" y="6372"/>
                      </a:lnTo>
                      <a:lnTo>
                        <a:pt x="910" y="6258"/>
                      </a:lnTo>
                      <a:cubicBezTo>
                        <a:pt x="910" y="6195"/>
                        <a:pt x="859" y="6144"/>
                        <a:pt x="796" y="6144"/>
                      </a:cubicBezTo>
                      <a:cubicBezTo>
                        <a:pt x="734" y="6144"/>
                        <a:pt x="683" y="6195"/>
                        <a:pt x="683" y="6258"/>
                      </a:cubicBezTo>
                      <a:lnTo>
                        <a:pt x="683" y="6372"/>
                      </a:lnTo>
                      <a:lnTo>
                        <a:pt x="455" y="6372"/>
                      </a:lnTo>
                      <a:lnTo>
                        <a:pt x="455" y="5234"/>
                      </a:lnTo>
                      <a:lnTo>
                        <a:pt x="1263" y="5234"/>
                      </a:lnTo>
                      <a:close/>
                    </a:path>
                  </a:pathLst>
                </a:custGeom>
                <a:solidFill>
                  <a:schemeClr val="bg1"/>
                </a:solidFill>
                <a:ln>
                  <a:noFill/>
                </a:ln>
              </p:spPr>
              <p:txBody>
                <a:bodyPr anchor="ctr">
                  <a:scene3d>
                    <a:camera prst="orthographicFront"/>
                    <a:lightRig rig="threePt" dir="t"/>
                  </a:scene3d>
                  <a:sp3d contourW="12700"/>
                </a:bodyPr>
                <a:p>
                  <a:pPr algn="ctr"/>
                  <a:endParaRPr>
                    <a:latin typeface="微软雅黑" panose="020B0503020204020204" pitchFamily="34" charset="-122"/>
                    <a:ea typeface="微软雅黑" panose="020B0503020204020204" pitchFamily="34" charset="-122"/>
                  </a:endParaRPr>
                </a:p>
              </p:txBody>
            </p:sp>
          </p:grpSp>
        </p:grpSp>
      </p:grpSp>
      <p:grpSp>
        <p:nvGrpSpPr>
          <p:cNvPr id="87" name="组合 86"/>
          <p:cNvGrpSpPr/>
          <p:nvPr/>
        </p:nvGrpSpPr>
        <p:grpSpPr>
          <a:xfrm>
            <a:off x="1568082" y="4136810"/>
            <a:ext cx="9052293" cy="1900019"/>
            <a:chOff x="1568082" y="4136810"/>
            <a:chExt cx="9052293" cy="1900019"/>
          </a:xfrm>
        </p:grpSpPr>
        <p:cxnSp>
          <p:nvCxnSpPr>
            <p:cNvPr id="88" name="直接连接符 87"/>
            <p:cNvCxnSpPr/>
            <p:nvPr/>
          </p:nvCxnSpPr>
          <p:spPr>
            <a:xfrm>
              <a:off x="1568082" y="4553767"/>
              <a:ext cx="8955056" cy="0"/>
            </a:xfrm>
            <a:prstGeom prst="line">
              <a:avLst/>
            </a:prstGeom>
            <a:ln w="952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89" name="组合 88"/>
            <p:cNvGrpSpPr/>
            <p:nvPr/>
          </p:nvGrpSpPr>
          <p:grpSpPr>
            <a:xfrm>
              <a:off x="1595131" y="4136810"/>
              <a:ext cx="9025244" cy="1900019"/>
              <a:chOff x="1085273" y="2301502"/>
              <a:chExt cx="9025244" cy="1900019"/>
            </a:xfrm>
          </p:grpSpPr>
          <p:sp>
            <p:nvSpPr>
              <p:cNvPr id="90" name="文本框 89"/>
              <p:cNvSpPr txBox="1"/>
              <p:nvPr/>
            </p:nvSpPr>
            <p:spPr>
              <a:xfrm>
                <a:off x="1085274" y="2301502"/>
                <a:ext cx="4198104" cy="369332"/>
              </a:xfrm>
              <a:prstGeom prst="rect">
                <a:avLst/>
              </a:prstGeom>
              <a:noFill/>
            </p:spPr>
            <p:txBody>
              <a:bodyPr wrap="square" rtlCol="0">
                <a:spAutoFit/>
                <a:scene3d>
                  <a:camera prst="orthographicFront"/>
                  <a:lightRig rig="threePt" dir="t"/>
                </a:scene3d>
                <a:sp3d contourW="12700"/>
              </a:bodyPr>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标题文字添加此处</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1" name="文本框 90"/>
              <p:cNvSpPr txBox="1"/>
              <p:nvPr/>
            </p:nvSpPr>
            <p:spPr>
              <a:xfrm>
                <a:off x="1085273" y="2782931"/>
                <a:ext cx="9025244" cy="1418590"/>
              </a:xfrm>
              <a:prstGeom prst="rect">
                <a:avLst/>
              </a:prstGeom>
              <a:noFill/>
            </p:spPr>
            <p:txBody>
              <a:bodyPr wrap="square" rtlCol="0">
                <a:spAutoFit/>
                <a:scene3d>
                  <a:camera prst="orthographicFront"/>
                  <a:lightRig rig="threePt" dir="t"/>
                </a:scene3d>
                <a:sp3d contourW="12700"/>
              </a:bodyPr>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可编辑内容单击此处可编辑内容单击此处可编辑内容单击此处可编辑内容单击此处可编辑内容单击此处可编辑内容单击此处可编辑内容单击此处可编辑内容单击此处可编辑内容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mn-ea"/>
                  </a:rPr>
                  <a:t>单击此处可编辑内容单击此处可编辑内容单击此处可编辑内容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20000"/>
                  </a:lnSpc>
                </a:pP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29218" y="2096244"/>
            <a:ext cx="2020013" cy="3756705"/>
            <a:chOff x="1029218" y="2096244"/>
            <a:chExt cx="2020013" cy="3756705"/>
          </a:xfrm>
        </p:grpSpPr>
        <p:sp>
          <p:nvSpPr>
            <p:cNvPr id="7" name="圆角矩形 2"/>
            <p:cNvSpPr/>
            <p:nvPr/>
          </p:nvSpPr>
          <p:spPr>
            <a:xfrm>
              <a:off x="1029218" y="2096244"/>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defRPr/>
              </a:pPr>
              <a:endParaRPr lang="en-US" sz="2440" kern="0">
                <a:solidFill>
                  <a:sysClr val="window" lastClr="FFFFFF"/>
                </a:solidFill>
                <a:latin typeface="微软雅黑" panose="020B0503020204020204" pitchFamily="34" charset="-122"/>
                <a:ea typeface="微软雅黑" panose="020B0503020204020204" pitchFamily="34" charset="-122"/>
              </a:endParaRPr>
            </a:p>
          </p:txBody>
        </p:sp>
        <p:sp>
          <p:nvSpPr>
            <p:cNvPr id="8" name="Freeform 68"/>
            <p:cNvSpPr>
              <a:spLocks noEditPoints="1"/>
            </p:cNvSpPr>
            <p:nvPr/>
          </p:nvSpPr>
          <p:spPr bwMode="auto">
            <a:xfrm>
              <a:off x="1805875" y="2500987"/>
              <a:ext cx="466700" cy="462458"/>
            </a:xfrm>
            <a:custGeom>
              <a:avLst/>
              <a:gdLst>
                <a:gd name="T0" fmla="*/ 184 w 184"/>
                <a:gd name="T1" fmla="*/ 26 h 183"/>
                <a:gd name="T2" fmla="*/ 176 w 184"/>
                <a:gd name="T3" fmla="*/ 176 h 183"/>
                <a:gd name="T4" fmla="*/ 158 w 184"/>
                <a:gd name="T5" fmla="*/ 183 h 183"/>
                <a:gd name="T6" fmla="*/ 8 w 184"/>
                <a:gd name="T7" fmla="*/ 176 h 183"/>
                <a:gd name="T8" fmla="*/ 0 w 184"/>
                <a:gd name="T9" fmla="*/ 26 h 183"/>
                <a:gd name="T10" fmla="*/ 55 w 184"/>
                <a:gd name="T11" fmla="*/ 95 h 183"/>
                <a:gd name="T12" fmla="*/ 22 w 184"/>
                <a:gd name="T13" fmla="*/ 128 h 183"/>
                <a:gd name="T14" fmla="*/ 55 w 184"/>
                <a:gd name="T15" fmla="*/ 103 h 183"/>
                <a:gd name="T16" fmla="*/ 80 w 184"/>
                <a:gd name="T17" fmla="*/ 128 h 183"/>
                <a:gd name="T18" fmla="*/ 55 w 184"/>
                <a:gd name="T19" fmla="*/ 117 h 183"/>
                <a:gd name="T20" fmla="*/ 44 w 184"/>
                <a:gd name="T21" fmla="*/ 128 h 183"/>
                <a:gd name="T22" fmla="*/ 52 w 184"/>
                <a:gd name="T23" fmla="*/ 128 h 183"/>
                <a:gd name="T24" fmla="*/ 55 w 184"/>
                <a:gd name="T25" fmla="*/ 125 h 183"/>
                <a:gd name="T26" fmla="*/ 129 w 184"/>
                <a:gd name="T27" fmla="*/ 95 h 183"/>
                <a:gd name="T28" fmla="*/ 129 w 184"/>
                <a:gd name="T29" fmla="*/ 162 h 183"/>
                <a:gd name="T30" fmla="*/ 129 w 184"/>
                <a:gd name="T31" fmla="*/ 103 h 183"/>
                <a:gd name="T32" fmla="*/ 129 w 184"/>
                <a:gd name="T33" fmla="*/ 153 h 183"/>
                <a:gd name="T34" fmla="*/ 129 w 184"/>
                <a:gd name="T35" fmla="*/ 103 h 183"/>
                <a:gd name="T36" fmla="*/ 141 w 184"/>
                <a:gd name="T37" fmla="*/ 128 h 183"/>
                <a:gd name="T38" fmla="*/ 129 w 184"/>
                <a:gd name="T39" fmla="*/ 117 h 183"/>
                <a:gd name="T40" fmla="*/ 129 w 184"/>
                <a:gd name="T41" fmla="*/ 132 h 183"/>
                <a:gd name="T42" fmla="*/ 125 w 184"/>
                <a:gd name="T43" fmla="*/ 128 h 183"/>
                <a:gd name="T44" fmla="*/ 129 w 184"/>
                <a:gd name="T45" fmla="*/ 21 h 183"/>
                <a:gd name="T46" fmla="*/ 129 w 184"/>
                <a:gd name="T47" fmla="*/ 88 h 183"/>
                <a:gd name="T48" fmla="*/ 129 w 184"/>
                <a:gd name="T49" fmla="*/ 21 h 183"/>
                <a:gd name="T50" fmla="*/ 104 w 184"/>
                <a:gd name="T51" fmla="*/ 55 h 183"/>
                <a:gd name="T52" fmla="*/ 146 w 184"/>
                <a:gd name="T53" fmla="*/ 37 h 183"/>
                <a:gd name="T54" fmla="*/ 129 w 184"/>
                <a:gd name="T55" fmla="*/ 43 h 183"/>
                <a:gd name="T56" fmla="*/ 117 w 184"/>
                <a:gd name="T57" fmla="*/ 55 h 183"/>
                <a:gd name="T58" fmla="*/ 125 w 184"/>
                <a:gd name="T59" fmla="*/ 55 h 183"/>
                <a:gd name="T60" fmla="*/ 129 w 184"/>
                <a:gd name="T61" fmla="*/ 52 h 183"/>
                <a:gd name="T62" fmla="*/ 55 w 184"/>
                <a:gd name="T63" fmla="*/ 21 h 183"/>
                <a:gd name="T64" fmla="*/ 89 w 184"/>
                <a:gd name="T65" fmla="*/ 55 h 183"/>
                <a:gd name="T66" fmla="*/ 55 w 184"/>
                <a:gd name="T67" fmla="*/ 21 h 183"/>
                <a:gd name="T68" fmla="*/ 30 w 184"/>
                <a:gd name="T69" fmla="*/ 55 h 183"/>
                <a:gd name="T70" fmla="*/ 73 w 184"/>
                <a:gd name="T71" fmla="*/ 37 h 183"/>
                <a:gd name="T72" fmla="*/ 55 w 184"/>
                <a:gd name="T73" fmla="*/ 43 h 183"/>
                <a:gd name="T74" fmla="*/ 44 w 184"/>
                <a:gd name="T75" fmla="*/ 55 h 183"/>
                <a:gd name="T76" fmla="*/ 52 w 184"/>
                <a:gd name="T77" fmla="*/ 55 h 183"/>
                <a:gd name="T78" fmla="*/ 55 w 184"/>
                <a:gd name="T79" fmla="*/ 52 h 183"/>
                <a:gd name="T80" fmla="*/ 158 w 184"/>
                <a:gd name="T81" fmla="*/ 14 h 183"/>
                <a:gd name="T82" fmla="*/ 15 w 184"/>
                <a:gd name="T83" fmla="*/ 158 h 183"/>
                <a:gd name="T84" fmla="*/ 18 w 184"/>
                <a:gd name="T85" fmla="*/ 166 h 183"/>
                <a:gd name="T86" fmla="*/ 166 w 184"/>
                <a:gd name="T87" fmla="*/ 166 h 183"/>
                <a:gd name="T88" fmla="*/ 170 w 184"/>
                <a:gd name="T89" fmla="*/ 15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84" h="183">
                  <a:moveTo>
                    <a:pt x="26" y="0"/>
                  </a:moveTo>
                  <a:cubicBezTo>
                    <a:pt x="158" y="0"/>
                    <a:pt x="158" y="0"/>
                    <a:pt x="158" y="0"/>
                  </a:cubicBezTo>
                  <a:cubicBezTo>
                    <a:pt x="172" y="0"/>
                    <a:pt x="184" y="11"/>
                    <a:pt x="184" y="26"/>
                  </a:cubicBezTo>
                  <a:cubicBezTo>
                    <a:pt x="184" y="158"/>
                    <a:pt x="184" y="158"/>
                    <a:pt x="184" y="158"/>
                  </a:cubicBezTo>
                  <a:cubicBezTo>
                    <a:pt x="184" y="165"/>
                    <a:pt x="181" y="171"/>
                    <a:pt x="176" y="176"/>
                  </a:cubicBezTo>
                  <a:cubicBezTo>
                    <a:pt x="176" y="176"/>
                    <a:pt x="176" y="176"/>
                    <a:pt x="176" y="176"/>
                  </a:cubicBezTo>
                  <a:cubicBezTo>
                    <a:pt x="176" y="176"/>
                    <a:pt x="176" y="176"/>
                    <a:pt x="176" y="176"/>
                  </a:cubicBezTo>
                  <a:cubicBezTo>
                    <a:pt x="176" y="176"/>
                    <a:pt x="176" y="176"/>
                    <a:pt x="176" y="176"/>
                  </a:cubicBezTo>
                  <a:cubicBezTo>
                    <a:pt x="172" y="180"/>
                    <a:pt x="165" y="183"/>
                    <a:pt x="158" y="183"/>
                  </a:cubicBezTo>
                  <a:cubicBezTo>
                    <a:pt x="26" y="183"/>
                    <a:pt x="26" y="183"/>
                    <a:pt x="26" y="183"/>
                  </a:cubicBezTo>
                  <a:cubicBezTo>
                    <a:pt x="19" y="183"/>
                    <a:pt x="12" y="180"/>
                    <a:pt x="8" y="176"/>
                  </a:cubicBezTo>
                  <a:cubicBezTo>
                    <a:pt x="8" y="176"/>
                    <a:pt x="8" y="176"/>
                    <a:pt x="8" y="176"/>
                  </a:cubicBezTo>
                  <a:cubicBezTo>
                    <a:pt x="8" y="176"/>
                    <a:pt x="8" y="176"/>
                    <a:pt x="8" y="176"/>
                  </a:cubicBezTo>
                  <a:cubicBezTo>
                    <a:pt x="3" y="171"/>
                    <a:pt x="0" y="165"/>
                    <a:pt x="0" y="158"/>
                  </a:cubicBezTo>
                  <a:cubicBezTo>
                    <a:pt x="0" y="26"/>
                    <a:pt x="0" y="26"/>
                    <a:pt x="0" y="26"/>
                  </a:cubicBezTo>
                  <a:cubicBezTo>
                    <a:pt x="0" y="11"/>
                    <a:pt x="12" y="0"/>
                    <a:pt x="26" y="0"/>
                  </a:cubicBezTo>
                  <a:close/>
                  <a:moveTo>
                    <a:pt x="55" y="95"/>
                  </a:moveTo>
                  <a:cubicBezTo>
                    <a:pt x="55" y="95"/>
                    <a:pt x="55" y="95"/>
                    <a:pt x="55" y="95"/>
                  </a:cubicBezTo>
                  <a:cubicBezTo>
                    <a:pt x="74" y="95"/>
                    <a:pt x="89" y="110"/>
                    <a:pt x="89" y="128"/>
                  </a:cubicBezTo>
                  <a:cubicBezTo>
                    <a:pt x="89" y="147"/>
                    <a:pt x="74" y="162"/>
                    <a:pt x="55" y="162"/>
                  </a:cubicBezTo>
                  <a:cubicBezTo>
                    <a:pt x="37" y="162"/>
                    <a:pt x="22" y="147"/>
                    <a:pt x="22" y="128"/>
                  </a:cubicBezTo>
                  <a:cubicBezTo>
                    <a:pt x="22" y="110"/>
                    <a:pt x="37" y="95"/>
                    <a:pt x="55" y="95"/>
                  </a:cubicBezTo>
                  <a:close/>
                  <a:moveTo>
                    <a:pt x="55" y="103"/>
                  </a:moveTo>
                  <a:cubicBezTo>
                    <a:pt x="55" y="103"/>
                    <a:pt x="55" y="103"/>
                    <a:pt x="55" y="103"/>
                  </a:cubicBezTo>
                  <a:cubicBezTo>
                    <a:pt x="42" y="103"/>
                    <a:pt x="30" y="115"/>
                    <a:pt x="30" y="128"/>
                  </a:cubicBezTo>
                  <a:cubicBezTo>
                    <a:pt x="30" y="142"/>
                    <a:pt x="42" y="153"/>
                    <a:pt x="55" y="153"/>
                  </a:cubicBezTo>
                  <a:cubicBezTo>
                    <a:pt x="69" y="153"/>
                    <a:pt x="80" y="142"/>
                    <a:pt x="80" y="128"/>
                  </a:cubicBezTo>
                  <a:cubicBezTo>
                    <a:pt x="80" y="115"/>
                    <a:pt x="69" y="103"/>
                    <a:pt x="55" y="103"/>
                  </a:cubicBezTo>
                  <a:close/>
                  <a:moveTo>
                    <a:pt x="55" y="117"/>
                  </a:moveTo>
                  <a:cubicBezTo>
                    <a:pt x="55" y="117"/>
                    <a:pt x="55" y="117"/>
                    <a:pt x="55" y="117"/>
                  </a:cubicBezTo>
                  <a:cubicBezTo>
                    <a:pt x="62" y="117"/>
                    <a:pt x="67" y="122"/>
                    <a:pt x="67" y="128"/>
                  </a:cubicBezTo>
                  <a:cubicBezTo>
                    <a:pt x="67" y="135"/>
                    <a:pt x="62" y="140"/>
                    <a:pt x="55" y="140"/>
                  </a:cubicBezTo>
                  <a:cubicBezTo>
                    <a:pt x="49" y="140"/>
                    <a:pt x="44" y="135"/>
                    <a:pt x="44" y="128"/>
                  </a:cubicBezTo>
                  <a:cubicBezTo>
                    <a:pt x="44" y="122"/>
                    <a:pt x="49" y="117"/>
                    <a:pt x="55" y="117"/>
                  </a:cubicBezTo>
                  <a:close/>
                  <a:moveTo>
                    <a:pt x="52" y="128"/>
                  </a:moveTo>
                  <a:cubicBezTo>
                    <a:pt x="52" y="128"/>
                    <a:pt x="52" y="128"/>
                    <a:pt x="52" y="128"/>
                  </a:cubicBezTo>
                  <a:cubicBezTo>
                    <a:pt x="52" y="130"/>
                    <a:pt x="54" y="132"/>
                    <a:pt x="55" y="132"/>
                  </a:cubicBezTo>
                  <a:cubicBezTo>
                    <a:pt x="57" y="132"/>
                    <a:pt x="59" y="130"/>
                    <a:pt x="59" y="128"/>
                  </a:cubicBezTo>
                  <a:cubicBezTo>
                    <a:pt x="59" y="126"/>
                    <a:pt x="57" y="125"/>
                    <a:pt x="55" y="125"/>
                  </a:cubicBezTo>
                  <a:cubicBezTo>
                    <a:pt x="54" y="125"/>
                    <a:pt x="52" y="126"/>
                    <a:pt x="52" y="128"/>
                  </a:cubicBezTo>
                  <a:close/>
                  <a:moveTo>
                    <a:pt x="129" y="95"/>
                  </a:moveTo>
                  <a:cubicBezTo>
                    <a:pt x="129" y="95"/>
                    <a:pt x="129" y="95"/>
                    <a:pt x="129" y="95"/>
                  </a:cubicBezTo>
                  <a:cubicBezTo>
                    <a:pt x="137" y="95"/>
                    <a:pt x="146" y="98"/>
                    <a:pt x="152" y="105"/>
                  </a:cubicBezTo>
                  <a:cubicBezTo>
                    <a:pt x="159" y="111"/>
                    <a:pt x="162" y="120"/>
                    <a:pt x="162" y="128"/>
                  </a:cubicBezTo>
                  <a:cubicBezTo>
                    <a:pt x="162" y="147"/>
                    <a:pt x="147" y="162"/>
                    <a:pt x="129" y="162"/>
                  </a:cubicBezTo>
                  <a:cubicBezTo>
                    <a:pt x="110" y="162"/>
                    <a:pt x="95" y="147"/>
                    <a:pt x="95" y="128"/>
                  </a:cubicBezTo>
                  <a:cubicBezTo>
                    <a:pt x="95" y="110"/>
                    <a:pt x="110" y="95"/>
                    <a:pt x="129" y="95"/>
                  </a:cubicBezTo>
                  <a:close/>
                  <a:moveTo>
                    <a:pt x="129" y="103"/>
                  </a:moveTo>
                  <a:cubicBezTo>
                    <a:pt x="129" y="103"/>
                    <a:pt x="129" y="103"/>
                    <a:pt x="129" y="103"/>
                  </a:cubicBezTo>
                  <a:cubicBezTo>
                    <a:pt x="115" y="103"/>
                    <a:pt x="104" y="115"/>
                    <a:pt x="104" y="128"/>
                  </a:cubicBezTo>
                  <a:cubicBezTo>
                    <a:pt x="104" y="142"/>
                    <a:pt x="115" y="153"/>
                    <a:pt x="129" y="153"/>
                  </a:cubicBezTo>
                  <a:cubicBezTo>
                    <a:pt x="143" y="153"/>
                    <a:pt x="154" y="142"/>
                    <a:pt x="154" y="128"/>
                  </a:cubicBezTo>
                  <a:cubicBezTo>
                    <a:pt x="154" y="122"/>
                    <a:pt x="151" y="116"/>
                    <a:pt x="146" y="111"/>
                  </a:cubicBezTo>
                  <a:cubicBezTo>
                    <a:pt x="142" y="106"/>
                    <a:pt x="135" y="103"/>
                    <a:pt x="129" y="103"/>
                  </a:cubicBezTo>
                  <a:close/>
                  <a:moveTo>
                    <a:pt x="129" y="117"/>
                  </a:moveTo>
                  <a:cubicBezTo>
                    <a:pt x="129" y="117"/>
                    <a:pt x="129" y="117"/>
                    <a:pt x="129" y="117"/>
                  </a:cubicBezTo>
                  <a:cubicBezTo>
                    <a:pt x="135" y="117"/>
                    <a:pt x="141" y="122"/>
                    <a:pt x="141" y="128"/>
                  </a:cubicBezTo>
                  <a:cubicBezTo>
                    <a:pt x="141" y="135"/>
                    <a:pt x="135" y="140"/>
                    <a:pt x="129" y="140"/>
                  </a:cubicBezTo>
                  <a:cubicBezTo>
                    <a:pt x="122" y="140"/>
                    <a:pt x="117" y="135"/>
                    <a:pt x="117" y="128"/>
                  </a:cubicBezTo>
                  <a:cubicBezTo>
                    <a:pt x="117" y="122"/>
                    <a:pt x="122" y="117"/>
                    <a:pt x="129" y="117"/>
                  </a:cubicBezTo>
                  <a:close/>
                  <a:moveTo>
                    <a:pt x="125" y="128"/>
                  </a:moveTo>
                  <a:cubicBezTo>
                    <a:pt x="125" y="128"/>
                    <a:pt x="125" y="128"/>
                    <a:pt x="125" y="128"/>
                  </a:cubicBezTo>
                  <a:cubicBezTo>
                    <a:pt x="125" y="130"/>
                    <a:pt x="127" y="132"/>
                    <a:pt x="129" y="132"/>
                  </a:cubicBezTo>
                  <a:cubicBezTo>
                    <a:pt x="131" y="132"/>
                    <a:pt x="132" y="130"/>
                    <a:pt x="132" y="128"/>
                  </a:cubicBezTo>
                  <a:cubicBezTo>
                    <a:pt x="132" y="126"/>
                    <a:pt x="131" y="125"/>
                    <a:pt x="129" y="125"/>
                  </a:cubicBezTo>
                  <a:cubicBezTo>
                    <a:pt x="127" y="125"/>
                    <a:pt x="125" y="126"/>
                    <a:pt x="125" y="128"/>
                  </a:cubicBezTo>
                  <a:close/>
                  <a:moveTo>
                    <a:pt x="129" y="21"/>
                  </a:moveTo>
                  <a:cubicBezTo>
                    <a:pt x="129" y="21"/>
                    <a:pt x="129" y="21"/>
                    <a:pt x="129" y="21"/>
                  </a:cubicBezTo>
                  <a:cubicBezTo>
                    <a:pt x="129" y="21"/>
                    <a:pt x="129" y="21"/>
                    <a:pt x="129" y="21"/>
                  </a:cubicBezTo>
                  <a:cubicBezTo>
                    <a:pt x="137" y="21"/>
                    <a:pt x="146" y="25"/>
                    <a:pt x="152" y="31"/>
                  </a:cubicBezTo>
                  <a:cubicBezTo>
                    <a:pt x="159" y="38"/>
                    <a:pt x="162" y="46"/>
                    <a:pt x="162" y="55"/>
                  </a:cubicBezTo>
                  <a:cubicBezTo>
                    <a:pt x="162" y="73"/>
                    <a:pt x="147" y="88"/>
                    <a:pt x="129" y="88"/>
                  </a:cubicBezTo>
                  <a:cubicBezTo>
                    <a:pt x="120" y="88"/>
                    <a:pt x="111" y="85"/>
                    <a:pt x="105" y="79"/>
                  </a:cubicBezTo>
                  <a:cubicBezTo>
                    <a:pt x="99" y="72"/>
                    <a:pt x="95" y="64"/>
                    <a:pt x="95" y="55"/>
                  </a:cubicBezTo>
                  <a:cubicBezTo>
                    <a:pt x="95" y="36"/>
                    <a:pt x="110" y="21"/>
                    <a:pt x="129" y="21"/>
                  </a:cubicBezTo>
                  <a:close/>
                  <a:moveTo>
                    <a:pt x="129" y="30"/>
                  </a:moveTo>
                  <a:cubicBezTo>
                    <a:pt x="129" y="30"/>
                    <a:pt x="129" y="30"/>
                    <a:pt x="129" y="30"/>
                  </a:cubicBezTo>
                  <a:cubicBezTo>
                    <a:pt x="115" y="30"/>
                    <a:pt x="104" y="41"/>
                    <a:pt x="104" y="55"/>
                  </a:cubicBezTo>
                  <a:cubicBezTo>
                    <a:pt x="104" y="69"/>
                    <a:pt x="115" y="80"/>
                    <a:pt x="129" y="80"/>
                  </a:cubicBezTo>
                  <a:cubicBezTo>
                    <a:pt x="143" y="80"/>
                    <a:pt x="154" y="69"/>
                    <a:pt x="154" y="55"/>
                  </a:cubicBezTo>
                  <a:cubicBezTo>
                    <a:pt x="154" y="48"/>
                    <a:pt x="151" y="42"/>
                    <a:pt x="146" y="37"/>
                  </a:cubicBezTo>
                  <a:cubicBezTo>
                    <a:pt x="142" y="32"/>
                    <a:pt x="135" y="30"/>
                    <a:pt x="129" y="30"/>
                  </a:cubicBezTo>
                  <a:close/>
                  <a:moveTo>
                    <a:pt x="129" y="43"/>
                  </a:moveTo>
                  <a:cubicBezTo>
                    <a:pt x="129" y="43"/>
                    <a:pt x="129" y="43"/>
                    <a:pt x="129" y="43"/>
                  </a:cubicBezTo>
                  <a:cubicBezTo>
                    <a:pt x="135" y="43"/>
                    <a:pt x="141" y="48"/>
                    <a:pt x="141" y="55"/>
                  </a:cubicBezTo>
                  <a:cubicBezTo>
                    <a:pt x="141" y="61"/>
                    <a:pt x="135" y="67"/>
                    <a:pt x="129" y="67"/>
                  </a:cubicBezTo>
                  <a:cubicBezTo>
                    <a:pt x="122" y="67"/>
                    <a:pt x="117" y="61"/>
                    <a:pt x="117" y="55"/>
                  </a:cubicBezTo>
                  <a:cubicBezTo>
                    <a:pt x="117" y="48"/>
                    <a:pt x="122" y="43"/>
                    <a:pt x="129" y="43"/>
                  </a:cubicBezTo>
                  <a:close/>
                  <a:moveTo>
                    <a:pt x="125" y="55"/>
                  </a:moveTo>
                  <a:cubicBezTo>
                    <a:pt x="125" y="55"/>
                    <a:pt x="125" y="55"/>
                    <a:pt x="125" y="55"/>
                  </a:cubicBezTo>
                  <a:cubicBezTo>
                    <a:pt x="125" y="57"/>
                    <a:pt x="127" y="58"/>
                    <a:pt x="129" y="58"/>
                  </a:cubicBezTo>
                  <a:cubicBezTo>
                    <a:pt x="131" y="58"/>
                    <a:pt x="132" y="57"/>
                    <a:pt x="132" y="55"/>
                  </a:cubicBezTo>
                  <a:cubicBezTo>
                    <a:pt x="132" y="53"/>
                    <a:pt x="131" y="52"/>
                    <a:pt x="129" y="52"/>
                  </a:cubicBezTo>
                  <a:cubicBezTo>
                    <a:pt x="127" y="52"/>
                    <a:pt x="125" y="53"/>
                    <a:pt x="125" y="55"/>
                  </a:cubicBezTo>
                  <a:close/>
                  <a:moveTo>
                    <a:pt x="55" y="21"/>
                  </a:moveTo>
                  <a:cubicBezTo>
                    <a:pt x="55" y="21"/>
                    <a:pt x="55" y="21"/>
                    <a:pt x="55" y="21"/>
                  </a:cubicBezTo>
                  <a:cubicBezTo>
                    <a:pt x="55" y="21"/>
                    <a:pt x="55" y="21"/>
                    <a:pt x="55" y="21"/>
                  </a:cubicBezTo>
                  <a:cubicBezTo>
                    <a:pt x="64" y="21"/>
                    <a:pt x="72" y="25"/>
                    <a:pt x="79" y="31"/>
                  </a:cubicBezTo>
                  <a:cubicBezTo>
                    <a:pt x="86" y="38"/>
                    <a:pt x="89" y="46"/>
                    <a:pt x="89" y="55"/>
                  </a:cubicBezTo>
                  <a:cubicBezTo>
                    <a:pt x="89" y="73"/>
                    <a:pt x="74" y="88"/>
                    <a:pt x="55" y="88"/>
                  </a:cubicBezTo>
                  <a:cubicBezTo>
                    <a:pt x="37" y="88"/>
                    <a:pt x="22" y="73"/>
                    <a:pt x="22" y="55"/>
                  </a:cubicBezTo>
                  <a:cubicBezTo>
                    <a:pt x="22" y="36"/>
                    <a:pt x="37" y="21"/>
                    <a:pt x="55" y="21"/>
                  </a:cubicBezTo>
                  <a:close/>
                  <a:moveTo>
                    <a:pt x="55" y="30"/>
                  </a:moveTo>
                  <a:cubicBezTo>
                    <a:pt x="55" y="30"/>
                    <a:pt x="55" y="30"/>
                    <a:pt x="55" y="30"/>
                  </a:cubicBezTo>
                  <a:cubicBezTo>
                    <a:pt x="42" y="30"/>
                    <a:pt x="30" y="41"/>
                    <a:pt x="30" y="55"/>
                  </a:cubicBezTo>
                  <a:cubicBezTo>
                    <a:pt x="30" y="69"/>
                    <a:pt x="42" y="80"/>
                    <a:pt x="55" y="80"/>
                  </a:cubicBezTo>
                  <a:cubicBezTo>
                    <a:pt x="69" y="80"/>
                    <a:pt x="80" y="69"/>
                    <a:pt x="80" y="55"/>
                  </a:cubicBezTo>
                  <a:cubicBezTo>
                    <a:pt x="80" y="48"/>
                    <a:pt x="78" y="42"/>
                    <a:pt x="73" y="37"/>
                  </a:cubicBezTo>
                  <a:cubicBezTo>
                    <a:pt x="68" y="32"/>
                    <a:pt x="62" y="30"/>
                    <a:pt x="55" y="30"/>
                  </a:cubicBezTo>
                  <a:close/>
                  <a:moveTo>
                    <a:pt x="55" y="43"/>
                  </a:moveTo>
                  <a:cubicBezTo>
                    <a:pt x="55" y="43"/>
                    <a:pt x="55" y="43"/>
                    <a:pt x="55" y="43"/>
                  </a:cubicBezTo>
                  <a:cubicBezTo>
                    <a:pt x="62" y="43"/>
                    <a:pt x="67" y="48"/>
                    <a:pt x="67" y="55"/>
                  </a:cubicBezTo>
                  <a:cubicBezTo>
                    <a:pt x="67" y="61"/>
                    <a:pt x="62" y="67"/>
                    <a:pt x="55" y="67"/>
                  </a:cubicBezTo>
                  <a:cubicBezTo>
                    <a:pt x="49" y="67"/>
                    <a:pt x="44" y="61"/>
                    <a:pt x="44" y="55"/>
                  </a:cubicBezTo>
                  <a:cubicBezTo>
                    <a:pt x="44" y="48"/>
                    <a:pt x="49" y="43"/>
                    <a:pt x="55" y="43"/>
                  </a:cubicBezTo>
                  <a:close/>
                  <a:moveTo>
                    <a:pt x="52" y="55"/>
                  </a:moveTo>
                  <a:cubicBezTo>
                    <a:pt x="52" y="55"/>
                    <a:pt x="52" y="55"/>
                    <a:pt x="52" y="55"/>
                  </a:cubicBezTo>
                  <a:cubicBezTo>
                    <a:pt x="52" y="57"/>
                    <a:pt x="54" y="58"/>
                    <a:pt x="55" y="58"/>
                  </a:cubicBezTo>
                  <a:cubicBezTo>
                    <a:pt x="57" y="58"/>
                    <a:pt x="59" y="57"/>
                    <a:pt x="59" y="55"/>
                  </a:cubicBezTo>
                  <a:cubicBezTo>
                    <a:pt x="59" y="53"/>
                    <a:pt x="57" y="52"/>
                    <a:pt x="55" y="52"/>
                  </a:cubicBezTo>
                  <a:cubicBezTo>
                    <a:pt x="54" y="52"/>
                    <a:pt x="52" y="53"/>
                    <a:pt x="52" y="55"/>
                  </a:cubicBezTo>
                  <a:close/>
                  <a:moveTo>
                    <a:pt x="158" y="14"/>
                  </a:moveTo>
                  <a:cubicBezTo>
                    <a:pt x="158" y="14"/>
                    <a:pt x="158" y="14"/>
                    <a:pt x="158" y="14"/>
                  </a:cubicBezTo>
                  <a:cubicBezTo>
                    <a:pt x="26" y="14"/>
                    <a:pt x="26" y="14"/>
                    <a:pt x="26" y="14"/>
                  </a:cubicBezTo>
                  <a:cubicBezTo>
                    <a:pt x="20" y="14"/>
                    <a:pt x="15" y="19"/>
                    <a:pt x="15" y="26"/>
                  </a:cubicBezTo>
                  <a:cubicBezTo>
                    <a:pt x="15" y="158"/>
                    <a:pt x="15" y="158"/>
                    <a:pt x="15" y="158"/>
                  </a:cubicBezTo>
                  <a:cubicBezTo>
                    <a:pt x="15" y="161"/>
                    <a:pt x="16" y="164"/>
                    <a:pt x="18" y="166"/>
                  </a:cubicBezTo>
                  <a:cubicBezTo>
                    <a:pt x="18" y="166"/>
                    <a:pt x="18" y="166"/>
                    <a:pt x="18" y="166"/>
                  </a:cubicBezTo>
                  <a:cubicBezTo>
                    <a:pt x="18" y="166"/>
                    <a:pt x="18" y="166"/>
                    <a:pt x="18" y="166"/>
                  </a:cubicBezTo>
                  <a:cubicBezTo>
                    <a:pt x="20" y="168"/>
                    <a:pt x="23" y="169"/>
                    <a:pt x="26" y="169"/>
                  </a:cubicBezTo>
                  <a:cubicBezTo>
                    <a:pt x="158" y="169"/>
                    <a:pt x="158" y="169"/>
                    <a:pt x="158" y="169"/>
                  </a:cubicBezTo>
                  <a:cubicBezTo>
                    <a:pt x="161" y="169"/>
                    <a:pt x="164" y="168"/>
                    <a:pt x="166" y="166"/>
                  </a:cubicBezTo>
                  <a:cubicBezTo>
                    <a:pt x="166" y="166"/>
                    <a:pt x="166" y="166"/>
                    <a:pt x="166" y="166"/>
                  </a:cubicBezTo>
                  <a:cubicBezTo>
                    <a:pt x="166" y="166"/>
                    <a:pt x="166" y="166"/>
                    <a:pt x="166" y="166"/>
                  </a:cubicBezTo>
                  <a:cubicBezTo>
                    <a:pt x="168" y="164"/>
                    <a:pt x="170" y="161"/>
                    <a:pt x="170" y="158"/>
                  </a:cubicBezTo>
                  <a:cubicBezTo>
                    <a:pt x="170" y="26"/>
                    <a:pt x="170" y="26"/>
                    <a:pt x="170" y="26"/>
                  </a:cubicBezTo>
                  <a:cubicBezTo>
                    <a:pt x="170" y="19"/>
                    <a:pt x="165" y="14"/>
                    <a:pt x="158" y="14"/>
                  </a:cubicBezTo>
                  <a:close/>
                </a:path>
              </a:pathLst>
            </a:custGeom>
            <a:solidFill>
              <a:schemeClr val="bg1"/>
            </a:solidFill>
            <a:ln>
              <a:noFill/>
            </a:ln>
          </p:spPr>
          <p:txBody>
            <a:bodyPr vert="horz" wrap="square" lIns="91281" tIns="45641" rIns="91281" bIns="45641" numCol="1" anchor="t" anchorCtr="0" compatLnSpc="1"/>
            <a:lstStyle/>
            <a:p>
              <a:endParaRPr lang="zh-CN" altLang="en-US" sz="2440">
                <a:latin typeface="微软雅黑" panose="020B0503020204020204" pitchFamily="34" charset="-122"/>
                <a:ea typeface="微软雅黑" panose="020B0503020204020204" pitchFamily="34" charset="-122"/>
              </a:endParaRPr>
            </a:p>
          </p:txBody>
        </p:sp>
        <p:grpSp>
          <p:nvGrpSpPr>
            <p:cNvPr id="9" name="组合 8"/>
            <p:cNvGrpSpPr/>
            <p:nvPr/>
          </p:nvGrpSpPr>
          <p:grpSpPr>
            <a:xfrm>
              <a:off x="1342541" y="3188651"/>
              <a:ext cx="1393371" cy="390120"/>
              <a:chOff x="1320800" y="2931886"/>
              <a:chExt cx="1393371" cy="391886"/>
            </a:xfrm>
          </p:grpSpPr>
          <p:cxnSp>
            <p:nvCxnSpPr>
              <p:cNvPr id="12" name="直接连接符 11"/>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 name="文本框 27"/>
            <p:cNvSpPr txBox="1"/>
            <p:nvPr/>
          </p:nvSpPr>
          <p:spPr>
            <a:xfrm>
              <a:off x="1309083" y="3196999"/>
              <a:ext cx="1549962" cy="342242"/>
            </a:xfrm>
            <a:prstGeom prst="rect">
              <a:avLst/>
            </a:prstGeom>
            <a:noFill/>
          </p:spPr>
          <p:txBody>
            <a:bodyPr wrap="square" lIns="91281" tIns="45641" rIns="91281" bIns="45641" rtlCol="0">
              <a:spAutoFit/>
            </a:bodyPr>
            <a:lstStyle/>
            <a:p>
              <a:pPr algn="ctr"/>
              <a:r>
                <a:rPr lang="zh-CN" altLang="en-US" sz="1625" dirty="0" smtClean="0">
                  <a:solidFill>
                    <a:schemeClr val="bg1"/>
                  </a:solidFill>
                  <a:latin typeface="微软雅黑" panose="020B0503020204020204" pitchFamily="34" charset="-122"/>
                  <a:ea typeface="微软雅黑" panose="020B0503020204020204" pitchFamily="34" charset="-122"/>
                </a:rPr>
                <a:t>活动内容</a:t>
              </a:r>
              <a:endParaRPr lang="zh-CN" altLang="en-US" sz="1625" dirty="0" smtClean="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091257" y="3683525"/>
              <a:ext cx="1895935" cy="1200169"/>
            </a:xfrm>
            <a:prstGeom prst="rect">
              <a:avLst/>
            </a:prstGeom>
          </p:spPr>
          <p:txBody>
            <a:bodyPr wrap="square" lIns="91281" tIns="45641" rIns="91281" bIns="45641">
              <a:spAutoFit/>
            </a:bodyPr>
            <a:lstStyle/>
            <a:p>
              <a:pPr algn="ct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14" name="组合 13"/>
          <p:cNvGrpSpPr/>
          <p:nvPr/>
        </p:nvGrpSpPr>
        <p:grpSpPr>
          <a:xfrm>
            <a:off x="3733735" y="2096244"/>
            <a:ext cx="2020013" cy="3756705"/>
            <a:chOff x="3733735" y="2096244"/>
            <a:chExt cx="2020013" cy="3756705"/>
          </a:xfrm>
        </p:grpSpPr>
        <p:sp>
          <p:nvSpPr>
            <p:cNvPr id="15" name="圆角矩形 2"/>
            <p:cNvSpPr/>
            <p:nvPr/>
          </p:nvSpPr>
          <p:spPr>
            <a:xfrm>
              <a:off x="3733735" y="2096244"/>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defRPr/>
              </a:pPr>
              <a:endParaRPr lang="en-US" sz="2440" kern="0">
                <a:solidFill>
                  <a:sysClr val="window" lastClr="FFFFFF"/>
                </a:solidFill>
                <a:latin typeface="微软雅黑" panose="020B0503020204020204" pitchFamily="34" charset="-122"/>
                <a:ea typeface="微软雅黑" panose="020B0503020204020204" pitchFamily="34" charset="-122"/>
              </a:endParaRPr>
            </a:p>
          </p:txBody>
        </p:sp>
        <p:sp>
          <p:nvSpPr>
            <p:cNvPr id="16" name="Freeform 85"/>
            <p:cNvSpPr>
              <a:spLocks noEditPoints="1"/>
            </p:cNvSpPr>
            <p:nvPr/>
          </p:nvSpPr>
          <p:spPr bwMode="auto">
            <a:xfrm>
              <a:off x="4511465" y="2540504"/>
              <a:ext cx="464555" cy="383424"/>
            </a:xfrm>
            <a:custGeom>
              <a:avLst/>
              <a:gdLst>
                <a:gd name="T0" fmla="*/ 7 w 183"/>
                <a:gd name="T1" fmla="*/ 0 h 152"/>
                <a:gd name="T2" fmla="*/ 183 w 183"/>
                <a:gd name="T3" fmla="*/ 7 h 152"/>
                <a:gd name="T4" fmla="*/ 183 w 183"/>
                <a:gd name="T5" fmla="*/ 128 h 152"/>
                <a:gd name="T6" fmla="*/ 176 w 183"/>
                <a:gd name="T7" fmla="*/ 135 h 152"/>
                <a:gd name="T8" fmla="*/ 99 w 183"/>
                <a:gd name="T9" fmla="*/ 143 h 152"/>
                <a:gd name="T10" fmla="*/ 138 w 183"/>
                <a:gd name="T11" fmla="*/ 144 h 152"/>
                <a:gd name="T12" fmla="*/ 138 w 183"/>
                <a:gd name="T13" fmla="*/ 152 h 152"/>
                <a:gd name="T14" fmla="*/ 41 w 183"/>
                <a:gd name="T15" fmla="*/ 148 h 152"/>
                <a:gd name="T16" fmla="*/ 85 w 183"/>
                <a:gd name="T17" fmla="*/ 144 h 152"/>
                <a:gd name="T18" fmla="*/ 85 w 183"/>
                <a:gd name="T19" fmla="*/ 135 h 152"/>
                <a:gd name="T20" fmla="*/ 0 w 183"/>
                <a:gd name="T21" fmla="*/ 128 h 152"/>
                <a:gd name="T22" fmla="*/ 0 w 183"/>
                <a:gd name="T23" fmla="*/ 7 h 152"/>
                <a:gd name="T24" fmla="*/ 134 w 183"/>
                <a:gd name="T25" fmla="*/ 62 h 152"/>
                <a:gd name="T26" fmla="*/ 139 w 183"/>
                <a:gd name="T27" fmla="*/ 58 h 152"/>
                <a:gd name="T28" fmla="*/ 143 w 183"/>
                <a:gd name="T29" fmla="*/ 73 h 152"/>
                <a:gd name="T30" fmla="*/ 134 w 183"/>
                <a:gd name="T31" fmla="*/ 73 h 152"/>
                <a:gd name="T32" fmla="*/ 121 w 183"/>
                <a:gd name="T33" fmla="*/ 48 h 152"/>
                <a:gd name="T34" fmla="*/ 125 w 183"/>
                <a:gd name="T35" fmla="*/ 43 h 152"/>
                <a:gd name="T36" fmla="*/ 129 w 183"/>
                <a:gd name="T37" fmla="*/ 87 h 152"/>
                <a:gd name="T38" fmla="*/ 121 w 183"/>
                <a:gd name="T39" fmla="*/ 87 h 152"/>
                <a:gd name="T40" fmla="*/ 108 w 183"/>
                <a:gd name="T41" fmla="*/ 36 h 152"/>
                <a:gd name="T42" fmla="*/ 112 w 183"/>
                <a:gd name="T43" fmla="*/ 31 h 152"/>
                <a:gd name="T44" fmla="*/ 116 w 183"/>
                <a:gd name="T45" fmla="*/ 99 h 152"/>
                <a:gd name="T46" fmla="*/ 108 w 183"/>
                <a:gd name="T47" fmla="*/ 99 h 152"/>
                <a:gd name="T48" fmla="*/ 94 w 183"/>
                <a:gd name="T49" fmla="*/ 54 h 152"/>
                <a:gd name="T50" fmla="*/ 98 w 183"/>
                <a:gd name="T51" fmla="*/ 50 h 152"/>
                <a:gd name="T52" fmla="*/ 103 w 183"/>
                <a:gd name="T53" fmla="*/ 81 h 152"/>
                <a:gd name="T54" fmla="*/ 94 w 183"/>
                <a:gd name="T55" fmla="*/ 81 h 152"/>
                <a:gd name="T56" fmla="*/ 81 w 183"/>
                <a:gd name="T57" fmla="*/ 43 h 152"/>
                <a:gd name="T58" fmla="*/ 85 w 183"/>
                <a:gd name="T59" fmla="*/ 39 h 152"/>
                <a:gd name="T60" fmla="*/ 89 w 183"/>
                <a:gd name="T61" fmla="*/ 92 h 152"/>
                <a:gd name="T62" fmla="*/ 81 w 183"/>
                <a:gd name="T63" fmla="*/ 92 h 152"/>
                <a:gd name="T64" fmla="*/ 67 w 183"/>
                <a:gd name="T65" fmla="*/ 53 h 152"/>
                <a:gd name="T66" fmla="*/ 71 w 183"/>
                <a:gd name="T67" fmla="*/ 49 h 152"/>
                <a:gd name="T68" fmla="*/ 76 w 183"/>
                <a:gd name="T69" fmla="*/ 82 h 152"/>
                <a:gd name="T70" fmla="*/ 67 w 183"/>
                <a:gd name="T71" fmla="*/ 82 h 152"/>
                <a:gd name="T72" fmla="*/ 40 w 183"/>
                <a:gd name="T73" fmla="*/ 59 h 152"/>
                <a:gd name="T74" fmla="*/ 45 w 183"/>
                <a:gd name="T75" fmla="*/ 55 h 152"/>
                <a:gd name="T76" fmla="*/ 49 w 183"/>
                <a:gd name="T77" fmla="*/ 76 h 152"/>
                <a:gd name="T78" fmla="*/ 40 w 183"/>
                <a:gd name="T79" fmla="*/ 76 h 152"/>
                <a:gd name="T80" fmla="*/ 54 w 183"/>
                <a:gd name="T81" fmla="*/ 41 h 152"/>
                <a:gd name="T82" fmla="*/ 58 w 183"/>
                <a:gd name="T83" fmla="*/ 37 h 152"/>
                <a:gd name="T84" fmla="*/ 62 w 183"/>
                <a:gd name="T85" fmla="*/ 94 h 152"/>
                <a:gd name="T86" fmla="*/ 54 w 183"/>
                <a:gd name="T87" fmla="*/ 94 h 152"/>
                <a:gd name="T88" fmla="*/ 157 w 183"/>
                <a:gd name="T89" fmla="*/ 102 h 152"/>
                <a:gd name="T90" fmla="*/ 164 w 183"/>
                <a:gd name="T91" fmla="*/ 109 h 152"/>
                <a:gd name="T92" fmla="*/ 150 w 183"/>
                <a:gd name="T93" fmla="*/ 109 h 152"/>
                <a:gd name="T94" fmla="*/ 169 w 183"/>
                <a:gd name="T95" fmla="*/ 14 h 152"/>
                <a:gd name="T96" fmla="*/ 14 w 183"/>
                <a:gd name="T97" fmla="*/ 14 h 152"/>
                <a:gd name="T98" fmla="*/ 169 w 183"/>
                <a:gd name="T99" fmla="*/ 121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3" h="152">
                  <a:moveTo>
                    <a:pt x="7" y="0"/>
                  </a:moveTo>
                  <a:cubicBezTo>
                    <a:pt x="7" y="0"/>
                    <a:pt x="7" y="0"/>
                    <a:pt x="7" y="0"/>
                  </a:cubicBezTo>
                  <a:cubicBezTo>
                    <a:pt x="176" y="0"/>
                    <a:pt x="176" y="0"/>
                    <a:pt x="176" y="0"/>
                  </a:cubicBezTo>
                  <a:cubicBezTo>
                    <a:pt x="180" y="0"/>
                    <a:pt x="183" y="3"/>
                    <a:pt x="183" y="7"/>
                  </a:cubicBezTo>
                  <a:cubicBezTo>
                    <a:pt x="183" y="7"/>
                    <a:pt x="183" y="7"/>
                    <a:pt x="183" y="7"/>
                  </a:cubicBezTo>
                  <a:cubicBezTo>
                    <a:pt x="183" y="128"/>
                    <a:pt x="183" y="128"/>
                    <a:pt x="183" y="128"/>
                  </a:cubicBezTo>
                  <a:cubicBezTo>
                    <a:pt x="183" y="132"/>
                    <a:pt x="180" y="135"/>
                    <a:pt x="176" y="135"/>
                  </a:cubicBezTo>
                  <a:cubicBezTo>
                    <a:pt x="176" y="135"/>
                    <a:pt x="176" y="135"/>
                    <a:pt x="176" y="135"/>
                  </a:cubicBezTo>
                  <a:cubicBezTo>
                    <a:pt x="99" y="135"/>
                    <a:pt x="99" y="135"/>
                    <a:pt x="99" y="135"/>
                  </a:cubicBezTo>
                  <a:cubicBezTo>
                    <a:pt x="99" y="143"/>
                    <a:pt x="99" y="143"/>
                    <a:pt x="99" y="143"/>
                  </a:cubicBezTo>
                  <a:cubicBezTo>
                    <a:pt x="99" y="144"/>
                    <a:pt x="99" y="144"/>
                    <a:pt x="99" y="144"/>
                  </a:cubicBezTo>
                  <a:cubicBezTo>
                    <a:pt x="138" y="144"/>
                    <a:pt x="138" y="144"/>
                    <a:pt x="138" y="144"/>
                  </a:cubicBezTo>
                  <a:cubicBezTo>
                    <a:pt x="140" y="144"/>
                    <a:pt x="142" y="146"/>
                    <a:pt x="142" y="148"/>
                  </a:cubicBezTo>
                  <a:cubicBezTo>
                    <a:pt x="142" y="150"/>
                    <a:pt x="140" y="152"/>
                    <a:pt x="138" y="152"/>
                  </a:cubicBezTo>
                  <a:cubicBezTo>
                    <a:pt x="45" y="152"/>
                    <a:pt x="45" y="152"/>
                    <a:pt x="45" y="152"/>
                  </a:cubicBezTo>
                  <a:cubicBezTo>
                    <a:pt x="43" y="152"/>
                    <a:pt x="41" y="150"/>
                    <a:pt x="41" y="148"/>
                  </a:cubicBezTo>
                  <a:cubicBezTo>
                    <a:pt x="41" y="146"/>
                    <a:pt x="43" y="144"/>
                    <a:pt x="45" y="144"/>
                  </a:cubicBezTo>
                  <a:cubicBezTo>
                    <a:pt x="85" y="144"/>
                    <a:pt x="85" y="144"/>
                    <a:pt x="85" y="144"/>
                  </a:cubicBezTo>
                  <a:cubicBezTo>
                    <a:pt x="85" y="143"/>
                    <a:pt x="85" y="143"/>
                    <a:pt x="85" y="143"/>
                  </a:cubicBezTo>
                  <a:cubicBezTo>
                    <a:pt x="85" y="135"/>
                    <a:pt x="85" y="135"/>
                    <a:pt x="85" y="135"/>
                  </a:cubicBezTo>
                  <a:cubicBezTo>
                    <a:pt x="7" y="135"/>
                    <a:pt x="7" y="135"/>
                    <a:pt x="7" y="135"/>
                  </a:cubicBezTo>
                  <a:cubicBezTo>
                    <a:pt x="3" y="135"/>
                    <a:pt x="0" y="132"/>
                    <a:pt x="0" y="128"/>
                  </a:cubicBezTo>
                  <a:cubicBezTo>
                    <a:pt x="0" y="128"/>
                    <a:pt x="0" y="128"/>
                    <a:pt x="0" y="128"/>
                  </a:cubicBezTo>
                  <a:cubicBezTo>
                    <a:pt x="0" y="7"/>
                    <a:pt x="0" y="7"/>
                    <a:pt x="0" y="7"/>
                  </a:cubicBezTo>
                  <a:cubicBezTo>
                    <a:pt x="0" y="3"/>
                    <a:pt x="3" y="0"/>
                    <a:pt x="7" y="0"/>
                  </a:cubicBezTo>
                  <a:close/>
                  <a:moveTo>
                    <a:pt x="134" y="62"/>
                  </a:moveTo>
                  <a:cubicBezTo>
                    <a:pt x="134" y="62"/>
                    <a:pt x="134" y="62"/>
                    <a:pt x="134" y="62"/>
                  </a:cubicBezTo>
                  <a:cubicBezTo>
                    <a:pt x="134" y="60"/>
                    <a:pt x="136" y="58"/>
                    <a:pt x="139" y="58"/>
                  </a:cubicBezTo>
                  <a:cubicBezTo>
                    <a:pt x="141" y="58"/>
                    <a:pt x="143" y="60"/>
                    <a:pt x="143" y="62"/>
                  </a:cubicBezTo>
                  <a:cubicBezTo>
                    <a:pt x="143" y="73"/>
                    <a:pt x="143" y="73"/>
                    <a:pt x="143" y="73"/>
                  </a:cubicBezTo>
                  <a:cubicBezTo>
                    <a:pt x="143" y="75"/>
                    <a:pt x="141" y="77"/>
                    <a:pt x="139" y="77"/>
                  </a:cubicBezTo>
                  <a:cubicBezTo>
                    <a:pt x="136" y="77"/>
                    <a:pt x="134" y="75"/>
                    <a:pt x="134" y="73"/>
                  </a:cubicBezTo>
                  <a:cubicBezTo>
                    <a:pt x="134" y="62"/>
                    <a:pt x="134" y="62"/>
                    <a:pt x="134" y="62"/>
                  </a:cubicBezTo>
                  <a:close/>
                  <a:moveTo>
                    <a:pt x="121" y="48"/>
                  </a:moveTo>
                  <a:cubicBezTo>
                    <a:pt x="121" y="48"/>
                    <a:pt x="121" y="48"/>
                    <a:pt x="121" y="48"/>
                  </a:cubicBezTo>
                  <a:cubicBezTo>
                    <a:pt x="121" y="45"/>
                    <a:pt x="123" y="43"/>
                    <a:pt x="125" y="43"/>
                  </a:cubicBezTo>
                  <a:cubicBezTo>
                    <a:pt x="128" y="43"/>
                    <a:pt x="129" y="45"/>
                    <a:pt x="129" y="48"/>
                  </a:cubicBezTo>
                  <a:cubicBezTo>
                    <a:pt x="129" y="87"/>
                    <a:pt x="129" y="87"/>
                    <a:pt x="129" y="87"/>
                  </a:cubicBezTo>
                  <a:cubicBezTo>
                    <a:pt x="129" y="90"/>
                    <a:pt x="128" y="92"/>
                    <a:pt x="125" y="92"/>
                  </a:cubicBezTo>
                  <a:cubicBezTo>
                    <a:pt x="123" y="92"/>
                    <a:pt x="121" y="90"/>
                    <a:pt x="121" y="87"/>
                  </a:cubicBezTo>
                  <a:cubicBezTo>
                    <a:pt x="121" y="48"/>
                    <a:pt x="121" y="48"/>
                    <a:pt x="121" y="48"/>
                  </a:cubicBezTo>
                  <a:close/>
                  <a:moveTo>
                    <a:pt x="108" y="36"/>
                  </a:moveTo>
                  <a:cubicBezTo>
                    <a:pt x="108" y="36"/>
                    <a:pt x="108" y="36"/>
                    <a:pt x="108" y="36"/>
                  </a:cubicBezTo>
                  <a:cubicBezTo>
                    <a:pt x="108" y="33"/>
                    <a:pt x="109" y="31"/>
                    <a:pt x="112" y="31"/>
                  </a:cubicBezTo>
                  <a:cubicBezTo>
                    <a:pt x="114" y="31"/>
                    <a:pt x="116" y="33"/>
                    <a:pt x="116" y="36"/>
                  </a:cubicBezTo>
                  <a:cubicBezTo>
                    <a:pt x="116" y="99"/>
                    <a:pt x="116" y="99"/>
                    <a:pt x="116" y="99"/>
                  </a:cubicBezTo>
                  <a:cubicBezTo>
                    <a:pt x="116" y="102"/>
                    <a:pt x="114" y="104"/>
                    <a:pt x="112" y="104"/>
                  </a:cubicBezTo>
                  <a:cubicBezTo>
                    <a:pt x="109" y="104"/>
                    <a:pt x="108" y="102"/>
                    <a:pt x="108" y="99"/>
                  </a:cubicBezTo>
                  <a:cubicBezTo>
                    <a:pt x="108" y="36"/>
                    <a:pt x="108" y="36"/>
                    <a:pt x="108" y="36"/>
                  </a:cubicBezTo>
                  <a:close/>
                  <a:moveTo>
                    <a:pt x="94" y="54"/>
                  </a:moveTo>
                  <a:cubicBezTo>
                    <a:pt x="94" y="54"/>
                    <a:pt x="94" y="54"/>
                    <a:pt x="94" y="54"/>
                  </a:cubicBezTo>
                  <a:cubicBezTo>
                    <a:pt x="94" y="52"/>
                    <a:pt x="96" y="50"/>
                    <a:pt x="98" y="50"/>
                  </a:cubicBezTo>
                  <a:cubicBezTo>
                    <a:pt x="101" y="50"/>
                    <a:pt x="103" y="52"/>
                    <a:pt x="103" y="54"/>
                  </a:cubicBezTo>
                  <a:cubicBezTo>
                    <a:pt x="103" y="81"/>
                    <a:pt x="103" y="81"/>
                    <a:pt x="103" y="81"/>
                  </a:cubicBezTo>
                  <a:cubicBezTo>
                    <a:pt x="103" y="83"/>
                    <a:pt x="101" y="85"/>
                    <a:pt x="98" y="85"/>
                  </a:cubicBezTo>
                  <a:cubicBezTo>
                    <a:pt x="96" y="85"/>
                    <a:pt x="94" y="83"/>
                    <a:pt x="94" y="81"/>
                  </a:cubicBezTo>
                  <a:cubicBezTo>
                    <a:pt x="94" y="54"/>
                    <a:pt x="94" y="54"/>
                    <a:pt x="94" y="54"/>
                  </a:cubicBezTo>
                  <a:close/>
                  <a:moveTo>
                    <a:pt x="81" y="43"/>
                  </a:moveTo>
                  <a:cubicBezTo>
                    <a:pt x="81" y="43"/>
                    <a:pt x="81" y="43"/>
                    <a:pt x="81" y="43"/>
                  </a:cubicBezTo>
                  <a:cubicBezTo>
                    <a:pt x="81" y="41"/>
                    <a:pt x="83" y="39"/>
                    <a:pt x="85" y="39"/>
                  </a:cubicBezTo>
                  <a:cubicBezTo>
                    <a:pt x="87" y="39"/>
                    <a:pt x="89" y="41"/>
                    <a:pt x="89" y="43"/>
                  </a:cubicBezTo>
                  <a:cubicBezTo>
                    <a:pt x="89" y="92"/>
                    <a:pt x="89" y="92"/>
                    <a:pt x="89" y="92"/>
                  </a:cubicBezTo>
                  <a:cubicBezTo>
                    <a:pt x="89" y="94"/>
                    <a:pt x="87" y="96"/>
                    <a:pt x="85" y="96"/>
                  </a:cubicBezTo>
                  <a:cubicBezTo>
                    <a:pt x="83" y="96"/>
                    <a:pt x="81" y="94"/>
                    <a:pt x="81" y="92"/>
                  </a:cubicBezTo>
                  <a:cubicBezTo>
                    <a:pt x="81" y="43"/>
                    <a:pt x="81" y="43"/>
                    <a:pt x="81" y="43"/>
                  </a:cubicBezTo>
                  <a:close/>
                  <a:moveTo>
                    <a:pt x="67" y="53"/>
                  </a:moveTo>
                  <a:cubicBezTo>
                    <a:pt x="67" y="53"/>
                    <a:pt x="67" y="53"/>
                    <a:pt x="67" y="53"/>
                  </a:cubicBezTo>
                  <a:cubicBezTo>
                    <a:pt x="67" y="51"/>
                    <a:pt x="69" y="49"/>
                    <a:pt x="71" y="49"/>
                  </a:cubicBezTo>
                  <a:cubicBezTo>
                    <a:pt x="74" y="49"/>
                    <a:pt x="76" y="51"/>
                    <a:pt x="76" y="53"/>
                  </a:cubicBezTo>
                  <a:cubicBezTo>
                    <a:pt x="76" y="82"/>
                    <a:pt x="76" y="82"/>
                    <a:pt x="76" y="82"/>
                  </a:cubicBezTo>
                  <a:cubicBezTo>
                    <a:pt x="76" y="84"/>
                    <a:pt x="74" y="86"/>
                    <a:pt x="71" y="86"/>
                  </a:cubicBezTo>
                  <a:cubicBezTo>
                    <a:pt x="69" y="86"/>
                    <a:pt x="67" y="84"/>
                    <a:pt x="67" y="82"/>
                  </a:cubicBezTo>
                  <a:cubicBezTo>
                    <a:pt x="67" y="53"/>
                    <a:pt x="67" y="53"/>
                    <a:pt x="67" y="53"/>
                  </a:cubicBezTo>
                  <a:close/>
                  <a:moveTo>
                    <a:pt x="40" y="59"/>
                  </a:moveTo>
                  <a:cubicBezTo>
                    <a:pt x="40" y="59"/>
                    <a:pt x="40" y="59"/>
                    <a:pt x="40" y="59"/>
                  </a:cubicBezTo>
                  <a:cubicBezTo>
                    <a:pt x="40" y="56"/>
                    <a:pt x="42" y="55"/>
                    <a:pt x="45" y="55"/>
                  </a:cubicBezTo>
                  <a:cubicBezTo>
                    <a:pt x="47" y="55"/>
                    <a:pt x="49" y="56"/>
                    <a:pt x="49" y="59"/>
                  </a:cubicBezTo>
                  <a:cubicBezTo>
                    <a:pt x="49" y="76"/>
                    <a:pt x="49" y="76"/>
                    <a:pt x="49" y="76"/>
                  </a:cubicBezTo>
                  <a:cubicBezTo>
                    <a:pt x="49" y="79"/>
                    <a:pt x="47" y="80"/>
                    <a:pt x="45" y="80"/>
                  </a:cubicBezTo>
                  <a:cubicBezTo>
                    <a:pt x="42" y="80"/>
                    <a:pt x="40" y="79"/>
                    <a:pt x="40" y="76"/>
                  </a:cubicBezTo>
                  <a:cubicBezTo>
                    <a:pt x="40" y="59"/>
                    <a:pt x="40" y="59"/>
                    <a:pt x="40" y="59"/>
                  </a:cubicBezTo>
                  <a:close/>
                  <a:moveTo>
                    <a:pt x="54" y="41"/>
                  </a:moveTo>
                  <a:cubicBezTo>
                    <a:pt x="54" y="41"/>
                    <a:pt x="54" y="41"/>
                    <a:pt x="54" y="41"/>
                  </a:cubicBezTo>
                  <a:cubicBezTo>
                    <a:pt x="54" y="39"/>
                    <a:pt x="56" y="37"/>
                    <a:pt x="58" y="37"/>
                  </a:cubicBezTo>
                  <a:cubicBezTo>
                    <a:pt x="60" y="37"/>
                    <a:pt x="62" y="39"/>
                    <a:pt x="62" y="41"/>
                  </a:cubicBezTo>
                  <a:cubicBezTo>
                    <a:pt x="62" y="94"/>
                    <a:pt x="62" y="94"/>
                    <a:pt x="62" y="94"/>
                  </a:cubicBezTo>
                  <a:cubicBezTo>
                    <a:pt x="62" y="97"/>
                    <a:pt x="60" y="98"/>
                    <a:pt x="58" y="98"/>
                  </a:cubicBezTo>
                  <a:cubicBezTo>
                    <a:pt x="56" y="98"/>
                    <a:pt x="54" y="97"/>
                    <a:pt x="54" y="94"/>
                  </a:cubicBezTo>
                  <a:cubicBezTo>
                    <a:pt x="54" y="41"/>
                    <a:pt x="54" y="41"/>
                    <a:pt x="54" y="41"/>
                  </a:cubicBezTo>
                  <a:close/>
                  <a:moveTo>
                    <a:pt x="157" y="102"/>
                  </a:moveTo>
                  <a:cubicBezTo>
                    <a:pt x="157" y="102"/>
                    <a:pt x="157" y="102"/>
                    <a:pt x="157" y="102"/>
                  </a:cubicBezTo>
                  <a:cubicBezTo>
                    <a:pt x="160" y="102"/>
                    <a:pt x="164" y="105"/>
                    <a:pt x="164" y="109"/>
                  </a:cubicBezTo>
                  <a:cubicBezTo>
                    <a:pt x="164" y="113"/>
                    <a:pt x="160" y="116"/>
                    <a:pt x="157" y="116"/>
                  </a:cubicBezTo>
                  <a:cubicBezTo>
                    <a:pt x="153" y="116"/>
                    <a:pt x="150" y="113"/>
                    <a:pt x="150" y="109"/>
                  </a:cubicBezTo>
                  <a:cubicBezTo>
                    <a:pt x="150" y="105"/>
                    <a:pt x="153" y="102"/>
                    <a:pt x="157" y="102"/>
                  </a:cubicBezTo>
                  <a:close/>
                  <a:moveTo>
                    <a:pt x="169" y="14"/>
                  </a:moveTo>
                  <a:cubicBezTo>
                    <a:pt x="169" y="14"/>
                    <a:pt x="169" y="14"/>
                    <a:pt x="169" y="14"/>
                  </a:cubicBezTo>
                  <a:cubicBezTo>
                    <a:pt x="14" y="14"/>
                    <a:pt x="14" y="14"/>
                    <a:pt x="14" y="14"/>
                  </a:cubicBezTo>
                  <a:cubicBezTo>
                    <a:pt x="14" y="50"/>
                    <a:pt x="14" y="85"/>
                    <a:pt x="14" y="121"/>
                  </a:cubicBezTo>
                  <a:cubicBezTo>
                    <a:pt x="66" y="121"/>
                    <a:pt x="117" y="121"/>
                    <a:pt x="169" y="121"/>
                  </a:cubicBezTo>
                  <a:cubicBezTo>
                    <a:pt x="169" y="85"/>
                    <a:pt x="169" y="50"/>
                    <a:pt x="169" y="14"/>
                  </a:cubicBezTo>
                  <a:close/>
                </a:path>
              </a:pathLst>
            </a:custGeom>
            <a:solidFill>
              <a:schemeClr val="bg1"/>
            </a:solidFill>
            <a:ln>
              <a:noFill/>
            </a:ln>
          </p:spPr>
          <p:txBody>
            <a:bodyPr vert="horz" wrap="square" lIns="91281" tIns="45641" rIns="91281" bIns="45641" numCol="1" anchor="t" anchorCtr="0" compatLnSpc="1"/>
            <a:lstStyle/>
            <a:p>
              <a:endParaRPr lang="zh-CN" altLang="en-US" sz="244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4047057" y="3188651"/>
              <a:ext cx="1393371" cy="390120"/>
              <a:chOff x="1320800" y="2931886"/>
              <a:chExt cx="1393371" cy="391886"/>
            </a:xfrm>
          </p:grpSpPr>
          <p:cxnSp>
            <p:nvCxnSpPr>
              <p:cNvPr id="20" name="直接连接符 19"/>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8" name="文本框 17"/>
            <p:cNvSpPr txBox="1"/>
            <p:nvPr/>
          </p:nvSpPr>
          <p:spPr>
            <a:xfrm>
              <a:off x="4013600" y="3196999"/>
              <a:ext cx="1549962" cy="342242"/>
            </a:xfrm>
            <a:prstGeom prst="rect">
              <a:avLst/>
            </a:prstGeom>
            <a:noFill/>
          </p:spPr>
          <p:txBody>
            <a:bodyPr wrap="square" lIns="91281" tIns="45641" rIns="91281" bIns="45641" rtlCol="0">
              <a:spAutoFit/>
            </a:bodyPr>
            <a:lstStyle/>
            <a:p>
              <a:pPr algn="ctr"/>
              <a:r>
                <a:rPr lang="zh-CN" altLang="en-US" sz="1625" dirty="0" smtClean="0">
                  <a:solidFill>
                    <a:schemeClr val="bg1"/>
                  </a:solidFill>
                  <a:latin typeface="微软雅黑" panose="020B0503020204020204" pitchFamily="34" charset="-122"/>
                  <a:ea typeface="微软雅黑" panose="020B0503020204020204" pitchFamily="34" charset="-122"/>
                </a:rPr>
                <a:t>活动内容</a:t>
              </a:r>
              <a:endParaRPr lang="zh-CN" altLang="en-US" sz="1625" dirty="0" smtClean="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3795775" y="3683525"/>
              <a:ext cx="1895935" cy="1200169"/>
            </a:xfrm>
            <a:prstGeom prst="rect">
              <a:avLst/>
            </a:prstGeom>
          </p:spPr>
          <p:txBody>
            <a:bodyPr wrap="square" lIns="91281" tIns="45641" rIns="91281" bIns="45641">
              <a:spAutoFit/>
            </a:bodyPr>
            <a:lstStyle/>
            <a:p>
              <a:pPr algn="ct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2" name="组合 21"/>
          <p:cNvGrpSpPr/>
          <p:nvPr/>
        </p:nvGrpSpPr>
        <p:grpSpPr>
          <a:xfrm>
            <a:off x="6438252" y="2096244"/>
            <a:ext cx="2020013" cy="3756705"/>
            <a:chOff x="6438252" y="2096244"/>
            <a:chExt cx="2020013" cy="3756705"/>
          </a:xfrm>
        </p:grpSpPr>
        <p:sp>
          <p:nvSpPr>
            <p:cNvPr id="23" name="圆角矩形 2"/>
            <p:cNvSpPr/>
            <p:nvPr/>
          </p:nvSpPr>
          <p:spPr>
            <a:xfrm>
              <a:off x="6438252" y="2096244"/>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defRPr/>
              </a:pPr>
              <a:endParaRPr lang="en-US" sz="2440" kern="0">
                <a:solidFill>
                  <a:sysClr val="window" lastClr="FFFFFF"/>
                </a:solidFill>
                <a:latin typeface="微软雅黑" panose="020B0503020204020204" pitchFamily="34" charset="-122"/>
                <a:ea typeface="微软雅黑" panose="020B0503020204020204" pitchFamily="34" charset="-122"/>
              </a:endParaRPr>
            </a:p>
          </p:txBody>
        </p:sp>
        <p:sp>
          <p:nvSpPr>
            <p:cNvPr id="24" name="Freeform 86"/>
            <p:cNvSpPr>
              <a:spLocks noEditPoints="1"/>
            </p:cNvSpPr>
            <p:nvPr/>
          </p:nvSpPr>
          <p:spPr bwMode="auto">
            <a:xfrm>
              <a:off x="7199891" y="2474821"/>
              <a:ext cx="496738" cy="514793"/>
            </a:xfrm>
            <a:custGeom>
              <a:avLst/>
              <a:gdLst>
                <a:gd name="T0" fmla="*/ 16 w 196"/>
                <a:gd name="T1" fmla="*/ 106 h 204"/>
                <a:gd name="T2" fmla="*/ 187 w 196"/>
                <a:gd name="T3" fmla="*/ 113 h 204"/>
                <a:gd name="T4" fmla="*/ 187 w 196"/>
                <a:gd name="T5" fmla="*/ 137 h 204"/>
                <a:gd name="T6" fmla="*/ 179 w 196"/>
                <a:gd name="T7" fmla="*/ 144 h 204"/>
                <a:gd name="T8" fmla="*/ 179 w 196"/>
                <a:gd name="T9" fmla="*/ 187 h 204"/>
                <a:gd name="T10" fmla="*/ 36 w 196"/>
                <a:gd name="T11" fmla="*/ 204 h 204"/>
                <a:gd name="T12" fmla="*/ 16 w 196"/>
                <a:gd name="T13" fmla="*/ 144 h 204"/>
                <a:gd name="T14" fmla="*/ 9 w 196"/>
                <a:gd name="T15" fmla="*/ 137 h 204"/>
                <a:gd name="T16" fmla="*/ 9 w 196"/>
                <a:gd name="T17" fmla="*/ 113 h 204"/>
                <a:gd name="T18" fmla="*/ 96 w 196"/>
                <a:gd name="T19" fmla="*/ 59 h 204"/>
                <a:gd name="T20" fmla="*/ 98 w 196"/>
                <a:gd name="T21" fmla="*/ 65 h 204"/>
                <a:gd name="T22" fmla="*/ 95 w 196"/>
                <a:gd name="T23" fmla="*/ 67 h 204"/>
                <a:gd name="T24" fmla="*/ 90 w 196"/>
                <a:gd name="T25" fmla="*/ 64 h 204"/>
                <a:gd name="T26" fmla="*/ 96 w 196"/>
                <a:gd name="T27" fmla="*/ 59 h 204"/>
                <a:gd name="T28" fmla="*/ 100 w 196"/>
                <a:gd name="T29" fmla="*/ 52 h 204"/>
                <a:gd name="T30" fmla="*/ 29 w 196"/>
                <a:gd name="T31" fmla="*/ 11 h 204"/>
                <a:gd name="T32" fmla="*/ 81 w 196"/>
                <a:gd name="T33" fmla="*/ 62 h 204"/>
                <a:gd name="T34" fmla="*/ 97 w 196"/>
                <a:gd name="T35" fmla="*/ 75 h 204"/>
                <a:gd name="T36" fmla="*/ 105 w 196"/>
                <a:gd name="T37" fmla="*/ 69 h 204"/>
                <a:gd name="T38" fmla="*/ 58 w 196"/>
                <a:gd name="T39" fmla="*/ 43 h 204"/>
                <a:gd name="T40" fmla="*/ 19 w 196"/>
                <a:gd name="T41" fmla="*/ 25 h 204"/>
                <a:gd name="T42" fmla="*/ 58 w 196"/>
                <a:gd name="T43" fmla="*/ 43 h 204"/>
                <a:gd name="T44" fmla="*/ 100 w 196"/>
                <a:gd name="T45" fmla="*/ 86 h 204"/>
                <a:gd name="T46" fmla="*/ 98 w 196"/>
                <a:gd name="T47" fmla="*/ 92 h 204"/>
                <a:gd name="T48" fmla="*/ 106 w 196"/>
                <a:gd name="T49" fmla="*/ 91 h 204"/>
                <a:gd name="T50" fmla="*/ 100 w 196"/>
                <a:gd name="T51" fmla="*/ 86 h 204"/>
                <a:gd name="T52" fmla="*/ 96 w 196"/>
                <a:gd name="T53" fmla="*/ 79 h 204"/>
                <a:gd name="T54" fmla="*/ 167 w 196"/>
                <a:gd name="T55" fmla="*/ 38 h 204"/>
                <a:gd name="T56" fmla="*/ 115 w 196"/>
                <a:gd name="T57" fmla="*/ 89 h 204"/>
                <a:gd name="T58" fmla="*/ 99 w 196"/>
                <a:gd name="T59" fmla="*/ 102 h 204"/>
                <a:gd name="T60" fmla="*/ 91 w 196"/>
                <a:gd name="T61" fmla="*/ 96 h 204"/>
                <a:gd name="T62" fmla="*/ 137 w 196"/>
                <a:gd name="T63" fmla="*/ 69 h 204"/>
                <a:gd name="T64" fmla="*/ 176 w 196"/>
                <a:gd name="T65" fmla="*/ 52 h 204"/>
                <a:gd name="T66" fmla="*/ 137 w 196"/>
                <a:gd name="T67" fmla="*/ 69 h 204"/>
                <a:gd name="T68" fmla="*/ 74 w 196"/>
                <a:gd name="T69" fmla="*/ 149 h 204"/>
                <a:gd name="T70" fmla="*/ 90 w 196"/>
                <a:gd name="T71" fmla="*/ 189 h 204"/>
                <a:gd name="T72" fmla="*/ 43 w 196"/>
                <a:gd name="T73" fmla="*/ 189 h 204"/>
                <a:gd name="T74" fmla="*/ 31 w 196"/>
                <a:gd name="T75" fmla="*/ 158 h 204"/>
                <a:gd name="T76" fmla="*/ 36 w 196"/>
                <a:gd name="T77" fmla="*/ 189 h 204"/>
                <a:gd name="T78" fmla="*/ 34 w 196"/>
                <a:gd name="T79" fmla="*/ 144 h 204"/>
                <a:gd name="T80" fmla="*/ 51 w 196"/>
                <a:gd name="T81" fmla="*/ 185 h 204"/>
                <a:gd name="T82" fmla="*/ 34 w 196"/>
                <a:gd name="T83" fmla="*/ 144 h 204"/>
                <a:gd name="T84" fmla="*/ 81 w 196"/>
                <a:gd name="T85" fmla="*/ 144 h 204"/>
                <a:gd name="T86" fmla="*/ 115 w 196"/>
                <a:gd name="T87" fmla="*/ 144 h 204"/>
                <a:gd name="T88" fmla="*/ 122 w 196"/>
                <a:gd name="T89" fmla="*/ 149 h 204"/>
                <a:gd name="T90" fmla="*/ 105 w 196"/>
                <a:gd name="T91" fmla="*/ 189 h 204"/>
                <a:gd name="T92" fmla="*/ 122 w 196"/>
                <a:gd name="T93" fmla="*/ 149 h 204"/>
                <a:gd name="T94" fmla="*/ 165 w 196"/>
                <a:gd name="T95" fmla="*/ 158 h 204"/>
                <a:gd name="T96" fmla="*/ 160 w 196"/>
                <a:gd name="T97" fmla="*/ 189 h 204"/>
                <a:gd name="T98" fmla="*/ 165 w 196"/>
                <a:gd name="T99" fmla="*/ 158 h 204"/>
                <a:gd name="T100" fmla="*/ 128 w 196"/>
                <a:gd name="T101" fmla="*/ 144 h 204"/>
                <a:gd name="T102" fmla="*/ 162 w 196"/>
                <a:gd name="T103" fmla="*/ 144 h 204"/>
                <a:gd name="T104" fmla="*/ 173 w 196"/>
                <a:gd name="T105" fmla="*/ 120 h 204"/>
                <a:gd name="T106" fmla="*/ 23 w 196"/>
                <a:gd name="T107" fmla="*/ 120 h 204"/>
                <a:gd name="T108" fmla="*/ 173 w 196"/>
                <a:gd name="T109" fmla="*/ 13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6" h="204">
                  <a:moveTo>
                    <a:pt x="16" y="106"/>
                  </a:moveTo>
                  <a:cubicBezTo>
                    <a:pt x="16" y="106"/>
                    <a:pt x="16" y="106"/>
                    <a:pt x="16" y="106"/>
                  </a:cubicBezTo>
                  <a:cubicBezTo>
                    <a:pt x="180" y="106"/>
                    <a:pt x="180" y="106"/>
                    <a:pt x="180" y="106"/>
                  </a:cubicBezTo>
                  <a:cubicBezTo>
                    <a:pt x="183" y="106"/>
                    <a:pt x="187" y="109"/>
                    <a:pt x="187" y="113"/>
                  </a:cubicBezTo>
                  <a:cubicBezTo>
                    <a:pt x="187" y="113"/>
                    <a:pt x="187" y="113"/>
                    <a:pt x="187" y="113"/>
                  </a:cubicBezTo>
                  <a:cubicBezTo>
                    <a:pt x="187" y="137"/>
                    <a:pt x="187" y="137"/>
                    <a:pt x="187" y="137"/>
                  </a:cubicBezTo>
                  <a:cubicBezTo>
                    <a:pt x="187" y="141"/>
                    <a:pt x="183" y="144"/>
                    <a:pt x="180" y="144"/>
                  </a:cubicBezTo>
                  <a:cubicBezTo>
                    <a:pt x="179" y="144"/>
                    <a:pt x="179" y="144"/>
                    <a:pt x="179" y="144"/>
                  </a:cubicBezTo>
                  <a:cubicBezTo>
                    <a:pt x="179" y="144"/>
                    <a:pt x="179" y="144"/>
                    <a:pt x="179" y="144"/>
                  </a:cubicBezTo>
                  <a:cubicBezTo>
                    <a:pt x="179" y="187"/>
                    <a:pt x="179" y="187"/>
                    <a:pt x="179" y="187"/>
                  </a:cubicBezTo>
                  <a:cubicBezTo>
                    <a:pt x="179" y="197"/>
                    <a:pt x="170" y="204"/>
                    <a:pt x="160" y="204"/>
                  </a:cubicBezTo>
                  <a:cubicBezTo>
                    <a:pt x="36" y="204"/>
                    <a:pt x="36" y="204"/>
                    <a:pt x="36" y="204"/>
                  </a:cubicBezTo>
                  <a:cubicBezTo>
                    <a:pt x="26" y="204"/>
                    <a:pt x="16" y="197"/>
                    <a:pt x="16" y="187"/>
                  </a:cubicBezTo>
                  <a:cubicBezTo>
                    <a:pt x="16" y="144"/>
                    <a:pt x="16" y="144"/>
                    <a:pt x="16" y="144"/>
                  </a:cubicBezTo>
                  <a:cubicBezTo>
                    <a:pt x="16" y="144"/>
                    <a:pt x="16" y="144"/>
                    <a:pt x="16" y="144"/>
                  </a:cubicBezTo>
                  <a:cubicBezTo>
                    <a:pt x="12" y="144"/>
                    <a:pt x="9" y="141"/>
                    <a:pt x="9" y="137"/>
                  </a:cubicBezTo>
                  <a:cubicBezTo>
                    <a:pt x="9" y="137"/>
                    <a:pt x="9" y="137"/>
                    <a:pt x="9" y="137"/>
                  </a:cubicBezTo>
                  <a:cubicBezTo>
                    <a:pt x="9" y="113"/>
                    <a:pt x="9" y="113"/>
                    <a:pt x="9" y="113"/>
                  </a:cubicBezTo>
                  <a:cubicBezTo>
                    <a:pt x="9" y="109"/>
                    <a:pt x="12" y="106"/>
                    <a:pt x="16" y="106"/>
                  </a:cubicBezTo>
                  <a:close/>
                  <a:moveTo>
                    <a:pt x="96" y="59"/>
                  </a:moveTo>
                  <a:cubicBezTo>
                    <a:pt x="96" y="59"/>
                    <a:pt x="96" y="59"/>
                    <a:pt x="96" y="59"/>
                  </a:cubicBezTo>
                  <a:cubicBezTo>
                    <a:pt x="98" y="60"/>
                    <a:pt x="99" y="63"/>
                    <a:pt x="98" y="65"/>
                  </a:cubicBezTo>
                  <a:cubicBezTo>
                    <a:pt x="97" y="65"/>
                    <a:pt x="97" y="65"/>
                    <a:pt x="97" y="65"/>
                  </a:cubicBezTo>
                  <a:cubicBezTo>
                    <a:pt x="97" y="66"/>
                    <a:pt x="96" y="67"/>
                    <a:pt x="95" y="67"/>
                  </a:cubicBezTo>
                  <a:cubicBezTo>
                    <a:pt x="93" y="68"/>
                    <a:pt x="90" y="66"/>
                    <a:pt x="90" y="64"/>
                  </a:cubicBezTo>
                  <a:cubicBezTo>
                    <a:pt x="90" y="64"/>
                    <a:pt x="90" y="64"/>
                    <a:pt x="90" y="64"/>
                  </a:cubicBezTo>
                  <a:cubicBezTo>
                    <a:pt x="89" y="62"/>
                    <a:pt x="90" y="59"/>
                    <a:pt x="93" y="59"/>
                  </a:cubicBezTo>
                  <a:cubicBezTo>
                    <a:pt x="94" y="58"/>
                    <a:pt x="95" y="59"/>
                    <a:pt x="96" y="59"/>
                  </a:cubicBezTo>
                  <a:close/>
                  <a:moveTo>
                    <a:pt x="100" y="52"/>
                  </a:moveTo>
                  <a:cubicBezTo>
                    <a:pt x="100" y="52"/>
                    <a:pt x="100" y="52"/>
                    <a:pt x="100" y="52"/>
                  </a:cubicBezTo>
                  <a:cubicBezTo>
                    <a:pt x="96" y="49"/>
                    <a:pt x="90" y="50"/>
                    <a:pt x="86" y="52"/>
                  </a:cubicBezTo>
                  <a:cubicBezTo>
                    <a:pt x="29" y="11"/>
                    <a:pt x="29" y="11"/>
                    <a:pt x="29" y="11"/>
                  </a:cubicBezTo>
                  <a:cubicBezTo>
                    <a:pt x="15" y="0"/>
                    <a:pt x="0" y="26"/>
                    <a:pt x="16" y="33"/>
                  </a:cubicBezTo>
                  <a:cubicBezTo>
                    <a:pt x="81" y="62"/>
                    <a:pt x="81" y="62"/>
                    <a:pt x="81" y="62"/>
                  </a:cubicBezTo>
                  <a:cubicBezTo>
                    <a:pt x="81" y="65"/>
                    <a:pt x="82" y="69"/>
                    <a:pt x="84" y="71"/>
                  </a:cubicBezTo>
                  <a:cubicBezTo>
                    <a:pt x="87" y="75"/>
                    <a:pt x="92" y="77"/>
                    <a:pt x="97" y="75"/>
                  </a:cubicBezTo>
                  <a:cubicBezTo>
                    <a:pt x="100" y="74"/>
                    <a:pt x="103" y="73"/>
                    <a:pt x="105" y="70"/>
                  </a:cubicBezTo>
                  <a:cubicBezTo>
                    <a:pt x="105" y="69"/>
                    <a:pt x="105" y="69"/>
                    <a:pt x="105" y="69"/>
                  </a:cubicBezTo>
                  <a:cubicBezTo>
                    <a:pt x="108" y="63"/>
                    <a:pt x="106" y="55"/>
                    <a:pt x="100" y="52"/>
                  </a:cubicBezTo>
                  <a:close/>
                  <a:moveTo>
                    <a:pt x="58" y="43"/>
                  </a:moveTo>
                  <a:cubicBezTo>
                    <a:pt x="58" y="43"/>
                    <a:pt x="58" y="43"/>
                    <a:pt x="58" y="43"/>
                  </a:cubicBezTo>
                  <a:cubicBezTo>
                    <a:pt x="19" y="25"/>
                    <a:pt x="19" y="25"/>
                    <a:pt x="19" y="25"/>
                  </a:cubicBezTo>
                  <a:cubicBezTo>
                    <a:pt x="15" y="23"/>
                    <a:pt x="20" y="15"/>
                    <a:pt x="24" y="17"/>
                  </a:cubicBezTo>
                  <a:cubicBezTo>
                    <a:pt x="58" y="43"/>
                    <a:pt x="58" y="43"/>
                    <a:pt x="58" y="43"/>
                  </a:cubicBezTo>
                  <a:close/>
                  <a:moveTo>
                    <a:pt x="100" y="86"/>
                  </a:moveTo>
                  <a:cubicBezTo>
                    <a:pt x="100" y="86"/>
                    <a:pt x="100" y="86"/>
                    <a:pt x="100" y="86"/>
                  </a:cubicBezTo>
                  <a:cubicBezTo>
                    <a:pt x="98" y="87"/>
                    <a:pt x="97" y="90"/>
                    <a:pt x="98" y="92"/>
                  </a:cubicBezTo>
                  <a:cubicBezTo>
                    <a:pt x="98" y="92"/>
                    <a:pt x="98" y="92"/>
                    <a:pt x="98" y="92"/>
                  </a:cubicBezTo>
                  <a:cubicBezTo>
                    <a:pt x="99" y="93"/>
                    <a:pt x="100" y="94"/>
                    <a:pt x="101" y="94"/>
                  </a:cubicBezTo>
                  <a:cubicBezTo>
                    <a:pt x="103" y="95"/>
                    <a:pt x="106" y="93"/>
                    <a:pt x="106" y="91"/>
                  </a:cubicBezTo>
                  <a:cubicBezTo>
                    <a:pt x="107" y="89"/>
                    <a:pt x="106" y="86"/>
                    <a:pt x="103" y="86"/>
                  </a:cubicBezTo>
                  <a:cubicBezTo>
                    <a:pt x="102" y="85"/>
                    <a:pt x="101" y="86"/>
                    <a:pt x="100" y="86"/>
                  </a:cubicBezTo>
                  <a:close/>
                  <a:moveTo>
                    <a:pt x="96" y="79"/>
                  </a:moveTo>
                  <a:cubicBezTo>
                    <a:pt x="96" y="79"/>
                    <a:pt x="96" y="79"/>
                    <a:pt x="96" y="79"/>
                  </a:cubicBezTo>
                  <a:cubicBezTo>
                    <a:pt x="100" y="76"/>
                    <a:pt x="105" y="77"/>
                    <a:pt x="109" y="79"/>
                  </a:cubicBezTo>
                  <a:cubicBezTo>
                    <a:pt x="167" y="38"/>
                    <a:pt x="167" y="38"/>
                    <a:pt x="167" y="38"/>
                  </a:cubicBezTo>
                  <a:cubicBezTo>
                    <a:pt x="181" y="27"/>
                    <a:pt x="196" y="53"/>
                    <a:pt x="180" y="60"/>
                  </a:cubicBezTo>
                  <a:cubicBezTo>
                    <a:pt x="115" y="89"/>
                    <a:pt x="115" y="89"/>
                    <a:pt x="115" y="89"/>
                  </a:cubicBezTo>
                  <a:cubicBezTo>
                    <a:pt x="115" y="92"/>
                    <a:pt x="114" y="95"/>
                    <a:pt x="112" y="98"/>
                  </a:cubicBezTo>
                  <a:cubicBezTo>
                    <a:pt x="109" y="102"/>
                    <a:pt x="104" y="104"/>
                    <a:pt x="99" y="102"/>
                  </a:cubicBezTo>
                  <a:cubicBezTo>
                    <a:pt x="96" y="102"/>
                    <a:pt x="93" y="100"/>
                    <a:pt x="91" y="97"/>
                  </a:cubicBezTo>
                  <a:cubicBezTo>
                    <a:pt x="91" y="96"/>
                    <a:pt x="91" y="96"/>
                    <a:pt x="91" y="96"/>
                  </a:cubicBezTo>
                  <a:cubicBezTo>
                    <a:pt x="87" y="90"/>
                    <a:pt x="90" y="82"/>
                    <a:pt x="96" y="79"/>
                  </a:cubicBezTo>
                  <a:close/>
                  <a:moveTo>
                    <a:pt x="137" y="69"/>
                  </a:moveTo>
                  <a:cubicBezTo>
                    <a:pt x="137" y="69"/>
                    <a:pt x="137" y="69"/>
                    <a:pt x="137" y="69"/>
                  </a:cubicBezTo>
                  <a:cubicBezTo>
                    <a:pt x="176" y="52"/>
                    <a:pt x="176" y="52"/>
                    <a:pt x="176" y="52"/>
                  </a:cubicBezTo>
                  <a:cubicBezTo>
                    <a:pt x="181" y="50"/>
                    <a:pt x="176" y="41"/>
                    <a:pt x="172" y="44"/>
                  </a:cubicBezTo>
                  <a:cubicBezTo>
                    <a:pt x="137" y="69"/>
                    <a:pt x="137" y="69"/>
                    <a:pt x="137" y="69"/>
                  </a:cubicBezTo>
                  <a:close/>
                  <a:moveTo>
                    <a:pt x="74" y="149"/>
                  </a:moveTo>
                  <a:cubicBezTo>
                    <a:pt x="74" y="149"/>
                    <a:pt x="74" y="149"/>
                    <a:pt x="74" y="149"/>
                  </a:cubicBezTo>
                  <a:cubicBezTo>
                    <a:pt x="58" y="189"/>
                    <a:pt x="58" y="189"/>
                    <a:pt x="58" y="189"/>
                  </a:cubicBezTo>
                  <a:cubicBezTo>
                    <a:pt x="90" y="189"/>
                    <a:pt x="90" y="189"/>
                    <a:pt x="90" y="189"/>
                  </a:cubicBezTo>
                  <a:cubicBezTo>
                    <a:pt x="74" y="149"/>
                    <a:pt x="74" y="149"/>
                    <a:pt x="74" y="149"/>
                  </a:cubicBezTo>
                  <a:close/>
                  <a:moveTo>
                    <a:pt x="43" y="189"/>
                  </a:moveTo>
                  <a:cubicBezTo>
                    <a:pt x="43" y="189"/>
                    <a:pt x="43" y="189"/>
                    <a:pt x="43" y="189"/>
                  </a:cubicBezTo>
                  <a:cubicBezTo>
                    <a:pt x="31" y="158"/>
                    <a:pt x="31" y="158"/>
                    <a:pt x="31" y="158"/>
                  </a:cubicBezTo>
                  <a:cubicBezTo>
                    <a:pt x="31" y="187"/>
                    <a:pt x="31" y="187"/>
                    <a:pt x="31" y="187"/>
                  </a:cubicBezTo>
                  <a:cubicBezTo>
                    <a:pt x="31" y="189"/>
                    <a:pt x="34" y="189"/>
                    <a:pt x="36" y="189"/>
                  </a:cubicBezTo>
                  <a:cubicBezTo>
                    <a:pt x="43" y="189"/>
                    <a:pt x="43" y="189"/>
                    <a:pt x="43" y="189"/>
                  </a:cubicBezTo>
                  <a:close/>
                  <a:moveTo>
                    <a:pt x="34" y="144"/>
                  </a:moveTo>
                  <a:cubicBezTo>
                    <a:pt x="34" y="144"/>
                    <a:pt x="34" y="144"/>
                    <a:pt x="34" y="144"/>
                  </a:cubicBezTo>
                  <a:cubicBezTo>
                    <a:pt x="51" y="185"/>
                    <a:pt x="51" y="185"/>
                    <a:pt x="51" y="185"/>
                  </a:cubicBezTo>
                  <a:cubicBezTo>
                    <a:pt x="67" y="144"/>
                    <a:pt x="67" y="144"/>
                    <a:pt x="67" y="144"/>
                  </a:cubicBezTo>
                  <a:cubicBezTo>
                    <a:pt x="34" y="144"/>
                    <a:pt x="34" y="144"/>
                    <a:pt x="34" y="144"/>
                  </a:cubicBezTo>
                  <a:close/>
                  <a:moveTo>
                    <a:pt x="81" y="144"/>
                  </a:moveTo>
                  <a:cubicBezTo>
                    <a:pt x="81" y="144"/>
                    <a:pt x="81" y="144"/>
                    <a:pt x="81" y="144"/>
                  </a:cubicBezTo>
                  <a:cubicBezTo>
                    <a:pt x="98" y="185"/>
                    <a:pt x="98" y="185"/>
                    <a:pt x="98" y="185"/>
                  </a:cubicBezTo>
                  <a:cubicBezTo>
                    <a:pt x="115" y="144"/>
                    <a:pt x="115" y="144"/>
                    <a:pt x="115" y="144"/>
                  </a:cubicBezTo>
                  <a:cubicBezTo>
                    <a:pt x="81" y="144"/>
                    <a:pt x="81" y="144"/>
                    <a:pt x="81" y="144"/>
                  </a:cubicBezTo>
                  <a:close/>
                  <a:moveTo>
                    <a:pt x="122" y="149"/>
                  </a:moveTo>
                  <a:cubicBezTo>
                    <a:pt x="122" y="149"/>
                    <a:pt x="122" y="149"/>
                    <a:pt x="122" y="149"/>
                  </a:cubicBezTo>
                  <a:cubicBezTo>
                    <a:pt x="105" y="189"/>
                    <a:pt x="105" y="189"/>
                    <a:pt x="105" y="189"/>
                  </a:cubicBezTo>
                  <a:cubicBezTo>
                    <a:pt x="138" y="189"/>
                    <a:pt x="138" y="189"/>
                    <a:pt x="138" y="189"/>
                  </a:cubicBezTo>
                  <a:cubicBezTo>
                    <a:pt x="122" y="149"/>
                    <a:pt x="122" y="149"/>
                    <a:pt x="122" y="149"/>
                  </a:cubicBezTo>
                  <a:close/>
                  <a:moveTo>
                    <a:pt x="165" y="158"/>
                  </a:moveTo>
                  <a:cubicBezTo>
                    <a:pt x="165" y="158"/>
                    <a:pt x="165" y="158"/>
                    <a:pt x="165" y="158"/>
                  </a:cubicBezTo>
                  <a:cubicBezTo>
                    <a:pt x="153" y="189"/>
                    <a:pt x="153" y="189"/>
                    <a:pt x="153" y="189"/>
                  </a:cubicBezTo>
                  <a:cubicBezTo>
                    <a:pt x="160" y="189"/>
                    <a:pt x="160" y="189"/>
                    <a:pt x="160" y="189"/>
                  </a:cubicBezTo>
                  <a:cubicBezTo>
                    <a:pt x="162" y="189"/>
                    <a:pt x="165" y="189"/>
                    <a:pt x="165" y="187"/>
                  </a:cubicBezTo>
                  <a:cubicBezTo>
                    <a:pt x="165" y="158"/>
                    <a:pt x="165" y="158"/>
                    <a:pt x="165" y="158"/>
                  </a:cubicBezTo>
                  <a:close/>
                  <a:moveTo>
                    <a:pt x="128" y="144"/>
                  </a:moveTo>
                  <a:cubicBezTo>
                    <a:pt x="128" y="144"/>
                    <a:pt x="128" y="144"/>
                    <a:pt x="128" y="144"/>
                  </a:cubicBezTo>
                  <a:cubicBezTo>
                    <a:pt x="145" y="185"/>
                    <a:pt x="145" y="185"/>
                    <a:pt x="145" y="185"/>
                  </a:cubicBezTo>
                  <a:cubicBezTo>
                    <a:pt x="162" y="144"/>
                    <a:pt x="162" y="144"/>
                    <a:pt x="162" y="144"/>
                  </a:cubicBezTo>
                  <a:cubicBezTo>
                    <a:pt x="128" y="144"/>
                    <a:pt x="128" y="144"/>
                    <a:pt x="128" y="144"/>
                  </a:cubicBezTo>
                  <a:close/>
                  <a:moveTo>
                    <a:pt x="173" y="120"/>
                  </a:moveTo>
                  <a:cubicBezTo>
                    <a:pt x="173" y="120"/>
                    <a:pt x="173" y="120"/>
                    <a:pt x="173" y="120"/>
                  </a:cubicBezTo>
                  <a:cubicBezTo>
                    <a:pt x="23" y="120"/>
                    <a:pt x="23" y="120"/>
                    <a:pt x="23" y="120"/>
                  </a:cubicBezTo>
                  <a:cubicBezTo>
                    <a:pt x="23" y="130"/>
                    <a:pt x="23" y="130"/>
                    <a:pt x="23" y="130"/>
                  </a:cubicBezTo>
                  <a:cubicBezTo>
                    <a:pt x="173" y="130"/>
                    <a:pt x="173" y="130"/>
                    <a:pt x="173" y="130"/>
                  </a:cubicBezTo>
                  <a:cubicBezTo>
                    <a:pt x="173" y="120"/>
                    <a:pt x="173" y="120"/>
                    <a:pt x="173" y="120"/>
                  </a:cubicBezTo>
                  <a:close/>
                </a:path>
              </a:pathLst>
            </a:custGeom>
            <a:solidFill>
              <a:schemeClr val="bg1"/>
            </a:solidFill>
            <a:ln>
              <a:noFill/>
            </a:ln>
          </p:spPr>
          <p:txBody>
            <a:bodyPr vert="horz" wrap="square" lIns="91281" tIns="45641" rIns="91281" bIns="45641" numCol="1" anchor="t" anchorCtr="0" compatLnSpc="1"/>
            <a:lstStyle/>
            <a:p>
              <a:endParaRPr lang="zh-CN" altLang="en-US" sz="244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751574" y="3188651"/>
              <a:ext cx="1393371" cy="390120"/>
              <a:chOff x="1320800" y="2931886"/>
              <a:chExt cx="1393371" cy="391886"/>
            </a:xfrm>
          </p:grpSpPr>
          <p:cxnSp>
            <p:nvCxnSpPr>
              <p:cNvPr id="28" name="直接连接符 27"/>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6" name="文本框 39"/>
            <p:cNvSpPr txBox="1"/>
            <p:nvPr/>
          </p:nvSpPr>
          <p:spPr>
            <a:xfrm>
              <a:off x="6718117" y="3196999"/>
              <a:ext cx="1549962" cy="342242"/>
            </a:xfrm>
            <a:prstGeom prst="rect">
              <a:avLst/>
            </a:prstGeom>
            <a:noFill/>
          </p:spPr>
          <p:txBody>
            <a:bodyPr wrap="square" lIns="91281" tIns="45641" rIns="91281" bIns="45641" rtlCol="0">
              <a:spAutoFit/>
            </a:bodyPr>
            <a:lstStyle/>
            <a:p>
              <a:pPr algn="ctr"/>
              <a:r>
                <a:rPr lang="zh-CN" altLang="en-US" sz="1625" dirty="0" smtClean="0">
                  <a:solidFill>
                    <a:schemeClr val="bg1"/>
                  </a:solidFill>
                  <a:latin typeface="微软雅黑" panose="020B0503020204020204" pitchFamily="34" charset="-122"/>
                  <a:ea typeface="微软雅黑" panose="020B0503020204020204" pitchFamily="34" charset="-122"/>
                </a:rPr>
                <a:t>活动内容</a:t>
              </a:r>
              <a:endParaRPr lang="zh-CN" altLang="en-US" sz="1625" dirty="0" smtClean="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6500292" y="3683525"/>
              <a:ext cx="1895935" cy="1200169"/>
            </a:xfrm>
            <a:prstGeom prst="rect">
              <a:avLst/>
            </a:prstGeom>
          </p:spPr>
          <p:txBody>
            <a:bodyPr wrap="square" lIns="91281" tIns="45641" rIns="91281" bIns="45641">
              <a:spAutoFit/>
            </a:bodyPr>
            <a:lstStyle/>
            <a:p>
              <a:pPr algn="ct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0" name="组合 29"/>
          <p:cNvGrpSpPr/>
          <p:nvPr/>
        </p:nvGrpSpPr>
        <p:grpSpPr>
          <a:xfrm>
            <a:off x="9142770" y="2096244"/>
            <a:ext cx="2020013" cy="3756705"/>
            <a:chOff x="9142770" y="2096244"/>
            <a:chExt cx="2020013" cy="3756705"/>
          </a:xfrm>
        </p:grpSpPr>
        <p:sp>
          <p:nvSpPr>
            <p:cNvPr id="31" name="圆角矩形 2"/>
            <p:cNvSpPr/>
            <p:nvPr/>
          </p:nvSpPr>
          <p:spPr>
            <a:xfrm>
              <a:off x="9142770" y="2096244"/>
              <a:ext cx="2020013" cy="3756705"/>
            </a:xfrm>
            <a:custGeom>
              <a:avLst/>
              <a:gdLst/>
              <a:ahLst/>
              <a:cxnLst/>
              <a:rect l="l" t="t" r="r" b="b"/>
              <a:pathLst>
                <a:path w="1138560" h="4101401">
                  <a:moveTo>
                    <a:pt x="0" y="0"/>
                  </a:moveTo>
                  <a:lnTo>
                    <a:pt x="1138560" y="0"/>
                  </a:lnTo>
                  <a:lnTo>
                    <a:pt x="1138560" y="3532121"/>
                  </a:lnTo>
                  <a:cubicBezTo>
                    <a:pt x="1138560" y="3846526"/>
                    <a:pt x="883685" y="4101401"/>
                    <a:pt x="569280" y="4101401"/>
                  </a:cubicBezTo>
                  <a:cubicBezTo>
                    <a:pt x="254875" y="4101401"/>
                    <a:pt x="0" y="3846526"/>
                    <a:pt x="0" y="3532121"/>
                  </a:cubicBezTo>
                  <a:close/>
                </a:path>
              </a:pathLst>
            </a:cu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defRPr/>
              </a:pPr>
              <a:endParaRPr lang="en-US" sz="2440" kern="0">
                <a:solidFill>
                  <a:sysClr val="window" lastClr="FFFFFF"/>
                </a:solidFill>
                <a:latin typeface="微软雅黑" panose="020B0503020204020204" pitchFamily="34" charset="-122"/>
                <a:ea typeface="微软雅黑" panose="020B0503020204020204" pitchFamily="34" charset="-122"/>
              </a:endParaRPr>
            </a:p>
          </p:txBody>
        </p:sp>
        <p:sp>
          <p:nvSpPr>
            <p:cNvPr id="32" name="Freeform 115"/>
            <p:cNvSpPr>
              <a:spLocks noEditPoints="1"/>
            </p:cNvSpPr>
            <p:nvPr/>
          </p:nvSpPr>
          <p:spPr bwMode="auto">
            <a:xfrm>
              <a:off x="9909772" y="2530359"/>
              <a:ext cx="486011" cy="403717"/>
            </a:xfrm>
            <a:custGeom>
              <a:avLst/>
              <a:gdLst>
                <a:gd name="T0" fmla="*/ 42 w 192"/>
                <a:gd name="T1" fmla="*/ 5 h 160"/>
                <a:gd name="T2" fmla="*/ 73 w 192"/>
                <a:gd name="T3" fmla="*/ 0 h 160"/>
                <a:gd name="T4" fmla="*/ 86 w 192"/>
                <a:gd name="T5" fmla="*/ 5 h 160"/>
                <a:gd name="T6" fmla="*/ 86 w 192"/>
                <a:gd name="T7" fmla="*/ 154 h 160"/>
                <a:gd name="T8" fmla="*/ 54 w 192"/>
                <a:gd name="T9" fmla="*/ 160 h 160"/>
                <a:gd name="T10" fmla="*/ 38 w 192"/>
                <a:gd name="T11" fmla="*/ 149 h 160"/>
                <a:gd name="T12" fmla="*/ 0 w 192"/>
                <a:gd name="T13" fmla="*/ 132 h 160"/>
                <a:gd name="T14" fmla="*/ 17 w 192"/>
                <a:gd name="T15" fmla="*/ 10 h 160"/>
                <a:gd name="T16" fmla="*/ 169 w 192"/>
                <a:gd name="T17" fmla="*/ 37 h 160"/>
                <a:gd name="T18" fmla="*/ 165 w 192"/>
                <a:gd name="T19" fmla="*/ 33 h 160"/>
                <a:gd name="T20" fmla="*/ 169 w 192"/>
                <a:gd name="T21" fmla="*/ 54 h 160"/>
                <a:gd name="T22" fmla="*/ 165 w 192"/>
                <a:gd name="T23" fmla="*/ 50 h 160"/>
                <a:gd name="T24" fmla="*/ 169 w 192"/>
                <a:gd name="T25" fmla="*/ 71 h 160"/>
                <a:gd name="T26" fmla="*/ 165 w 192"/>
                <a:gd name="T27" fmla="*/ 67 h 160"/>
                <a:gd name="T28" fmla="*/ 169 w 192"/>
                <a:gd name="T29" fmla="*/ 88 h 160"/>
                <a:gd name="T30" fmla="*/ 165 w 192"/>
                <a:gd name="T31" fmla="*/ 84 h 160"/>
                <a:gd name="T32" fmla="*/ 169 w 192"/>
                <a:gd name="T33" fmla="*/ 105 h 160"/>
                <a:gd name="T34" fmla="*/ 165 w 192"/>
                <a:gd name="T35" fmla="*/ 101 h 160"/>
                <a:gd name="T36" fmla="*/ 169 w 192"/>
                <a:gd name="T37" fmla="*/ 122 h 160"/>
                <a:gd name="T38" fmla="*/ 165 w 192"/>
                <a:gd name="T39" fmla="*/ 118 h 160"/>
                <a:gd name="T40" fmla="*/ 26 w 192"/>
                <a:gd name="T41" fmla="*/ 41 h 160"/>
                <a:gd name="T42" fmla="*/ 37 w 192"/>
                <a:gd name="T43" fmla="*/ 33 h 160"/>
                <a:gd name="T44" fmla="*/ 15 w 192"/>
                <a:gd name="T45" fmla="*/ 25 h 160"/>
                <a:gd name="T46" fmla="*/ 15 w 192"/>
                <a:gd name="T47" fmla="*/ 134 h 160"/>
                <a:gd name="T48" fmla="*/ 37 w 192"/>
                <a:gd name="T49" fmla="*/ 126 h 160"/>
                <a:gd name="T50" fmla="*/ 26 w 192"/>
                <a:gd name="T51" fmla="*/ 118 h 160"/>
                <a:gd name="T52" fmla="*/ 26 w 192"/>
                <a:gd name="T53" fmla="*/ 109 h 160"/>
                <a:gd name="T54" fmla="*/ 37 w 192"/>
                <a:gd name="T55" fmla="*/ 101 h 160"/>
                <a:gd name="T56" fmla="*/ 22 w 192"/>
                <a:gd name="T57" fmla="*/ 88 h 160"/>
                <a:gd name="T58" fmla="*/ 37 w 192"/>
                <a:gd name="T59" fmla="*/ 58 h 160"/>
                <a:gd name="T60" fmla="*/ 26 w 192"/>
                <a:gd name="T61" fmla="*/ 50 h 160"/>
                <a:gd name="T62" fmla="*/ 96 w 192"/>
                <a:gd name="T63" fmla="*/ 7 h 160"/>
                <a:gd name="T64" fmla="*/ 104 w 192"/>
                <a:gd name="T65" fmla="*/ 7 h 160"/>
                <a:gd name="T66" fmla="*/ 96 w 192"/>
                <a:gd name="T67" fmla="*/ 152 h 160"/>
                <a:gd name="T68" fmla="*/ 110 w 192"/>
                <a:gd name="T69" fmla="*/ 7 h 160"/>
                <a:gd name="T70" fmla="*/ 119 w 192"/>
                <a:gd name="T71" fmla="*/ 152 h 160"/>
                <a:gd name="T72" fmla="*/ 110 w 192"/>
                <a:gd name="T73" fmla="*/ 7 h 160"/>
                <a:gd name="T74" fmla="*/ 129 w 192"/>
                <a:gd name="T75" fmla="*/ 2 h 160"/>
                <a:gd name="T76" fmla="*/ 129 w 192"/>
                <a:gd name="T77" fmla="*/ 157 h 160"/>
                <a:gd name="T78" fmla="*/ 156 w 192"/>
                <a:gd name="T79" fmla="*/ 0 h 160"/>
                <a:gd name="T80" fmla="*/ 187 w 192"/>
                <a:gd name="T81" fmla="*/ 5 h 160"/>
                <a:gd name="T82" fmla="*/ 192 w 192"/>
                <a:gd name="T83" fmla="*/ 17 h 160"/>
                <a:gd name="T84" fmla="*/ 187 w 192"/>
                <a:gd name="T85" fmla="*/ 154 h 160"/>
                <a:gd name="T86" fmla="*/ 143 w 192"/>
                <a:gd name="T87" fmla="*/ 154 h 160"/>
                <a:gd name="T88" fmla="*/ 138 w 192"/>
                <a:gd name="T89" fmla="*/ 17 h 160"/>
                <a:gd name="T90" fmla="*/ 156 w 192"/>
                <a:gd name="T91" fmla="*/ 0 h 160"/>
                <a:gd name="T92" fmla="*/ 156 w 192"/>
                <a:gd name="T93" fmla="*/ 14 h 160"/>
                <a:gd name="T94" fmla="*/ 153 w 192"/>
                <a:gd name="T95" fmla="*/ 15 h 160"/>
                <a:gd name="T96" fmla="*/ 153 w 192"/>
                <a:gd name="T97" fmla="*/ 144 h 160"/>
                <a:gd name="T98" fmla="*/ 175 w 192"/>
                <a:gd name="T99" fmla="*/ 145 h 160"/>
                <a:gd name="T100" fmla="*/ 177 w 192"/>
                <a:gd name="T101" fmla="*/ 144 h 160"/>
                <a:gd name="T102" fmla="*/ 177 w 192"/>
                <a:gd name="T103" fmla="*/ 15 h 160"/>
                <a:gd name="T104" fmla="*/ 51 w 192"/>
                <a:gd name="T105" fmla="*/ 17 h 160"/>
                <a:gd name="T106" fmla="*/ 51 w 192"/>
                <a:gd name="T107" fmla="*/ 17 h 160"/>
                <a:gd name="T108" fmla="*/ 52 w 192"/>
                <a:gd name="T109" fmla="*/ 144 h 160"/>
                <a:gd name="T110" fmla="*/ 54 w 192"/>
                <a:gd name="T111" fmla="*/ 145 h 160"/>
                <a:gd name="T112" fmla="*/ 76 w 192"/>
                <a:gd name="T113" fmla="*/ 144 h 160"/>
                <a:gd name="T114" fmla="*/ 77 w 192"/>
                <a:gd name="T115" fmla="*/ 17 h 160"/>
                <a:gd name="T116" fmla="*/ 73 w 192"/>
                <a:gd name="T117" fmla="*/ 14 h 160"/>
                <a:gd name="T118" fmla="*/ 52 w 192"/>
                <a:gd name="T119" fmla="*/ 1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2" h="160">
                  <a:moveTo>
                    <a:pt x="17" y="10"/>
                  </a:moveTo>
                  <a:cubicBezTo>
                    <a:pt x="38" y="10"/>
                    <a:pt x="38" y="10"/>
                    <a:pt x="38" y="10"/>
                  </a:cubicBezTo>
                  <a:cubicBezTo>
                    <a:pt x="39" y="8"/>
                    <a:pt x="40" y="6"/>
                    <a:pt x="42" y="5"/>
                  </a:cubicBezTo>
                  <a:cubicBezTo>
                    <a:pt x="42" y="5"/>
                    <a:pt x="42" y="5"/>
                    <a:pt x="42" y="5"/>
                  </a:cubicBezTo>
                  <a:cubicBezTo>
                    <a:pt x="45" y="2"/>
                    <a:pt x="49" y="0"/>
                    <a:pt x="54" y="0"/>
                  </a:cubicBezTo>
                  <a:cubicBezTo>
                    <a:pt x="73" y="0"/>
                    <a:pt x="73" y="0"/>
                    <a:pt x="73" y="0"/>
                  </a:cubicBezTo>
                  <a:cubicBezTo>
                    <a:pt x="78" y="0"/>
                    <a:pt x="83" y="2"/>
                    <a:pt x="86" y="5"/>
                  </a:cubicBezTo>
                  <a:cubicBezTo>
                    <a:pt x="86" y="5"/>
                    <a:pt x="86" y="5"/>
                    <a:pt x="86" y="5"/>
                  </a:cubicBezTo>
                  <a:cubicBezTo>
                    <a:pt x="86" y="5"/>
                    <a:pt x="86" y="5"/>
                    <a:pt x="86" y="5"/>
                  </a:cubicBezTo>
                  <a:cubicBezTo>
                    <a:pt x="89" y="8"/>
                    <a:pt x="91" y="12"/>
                    <a:pt x="91" y="17"/>
                  </a:cubicBezTo>
                  <a:cubicBezTo>
                    <a:pt x="91" y="142"/>
                    <a:pt x="91" y="142"/>
                    <a:pt x="91" y="142"/>
                  </a:cubicBezTo>
                  <a:cubicBezTo>
                    <a:pt x="91" y="147"/>
                    <a:pt x="89" y="151"/>
                    <a:pt x="86" y="154"/>
                  </a:cubicBezTo>
                  <a:cubicBezTo>
                    <a:pt x="86" y="154"/>
                    <a:pt x="86" y="154"/>
                    <a:pt x="86" y="154"/>
                  </a:cubicBezTo>
                  <a:cubicBezTo>
                    <a:pt x="83" y="158"/>
                    <a:pt x="78" y="160"/>
                    <a:pt x="73" y="160"/>
                  </a:cubicBezTo>
                  <a:cubicBezTo>
                    <a:pt x="54" y="160"/>
                    <a:pt x="54" y="160"/>
                    <a:pt x="54" y="160"/>
                  </a:cubicBezTo>
                  <a:cubicBezTo>
                    <a:pt x="49" y="160"/>
                    <a:pt x="45" y="158"/>
                    <a:pt x="42" y="154"/>
                  </a:cubicBezTo>
                  <a:cubicBezTo>
                    <a:pt x="41" y="154"/>
                    <a:pt x="41" y="154"/>
                    <a:pt x="41" y="154"/>
                  </a:cubicBezTo>
                  <a:cubicBezTo>
                    <a:pt x="40" y="153"/>
                    <a:pt x="39" y="151"/>
                    <a:pt x="38" y="149"/>
                  </a:cubicBezTo>
                  <a:cubicBezTo>
                    <a:pt x="17" y="149"/>
                    <a:pt x="17" y="149"/>
                    <a:pt x="17" y="149"/>
                  </a:cubicBezTo>
                  <a:cubicBezTo>
                    <a:pt x="13" y="149"/>
                    <a:pt x="8" y="148"/>
                    <a:pt x="5" y="144"/>
                  </a:cubicBezTo>
                  <a:cubicBezTo>
                    <a:pt x="2" y="141"/>
                    <a:pt x="0" y="137"/>
                    <a:pt x="0" y="132"/>
                  </a:cubicBezTo>
                  <a:cubicBezTo>
                    <a:pt x="0" y="27"/>
                    <a:pt x="0" y="27"/>
                    <a:pt x="0" y="27"/>
                  </a:cubicBezTo>
                  <a:cubicBezTo>
                    <a:pt x="0" y="22"/>
                    <a:pt x="2" y="18"/>
                    <a:pt x="5" y="15"/>
                  </a:cubicBezTo>
                  <a:cubicBezTo>
                    <a:pt x="8" y="12"/>
                    <a:pt x="13" y="10"/>
                    <a:pt x="17" y="10"/>
                  </a:cubicBezTo>
                  <a:close/>
                  <a:moveTo>
                    <a:pt x="165" y="33"/>
                  </a:moveTo>
                  <a:cubicBezTo>
                    <a:pt x="165" y="33"/>
                    <a:pt x="165" y="33"/>
                    <a:pt x="165" y="33"/>
                  </a:cubicBezTo>
                  <a:cubicBezTo>
                    <a:pt x="168" y="33"/>
                    <a:pt x="169" y="35"/>
                    <a:pt x="169" y="37"/>
                  </a:cubicBezTo>
                  <a:cubicBezTo>
                    <a:pt x="169" y="40"/>
                    <a:pt x="168" y="41"/>
                    <a:pt x="165" y="41"/>
                  </a:cubicBezTo>
                  <a:cubicBezTo>
                    <a:pt x="163" y="41"/>
                    <a:pt x="161" y="40"/>
                    <a:pt x="161" y="37"/>
                  </a:cubicBezTo>
                  <a:cubicBezTo>
                    <a:pt x="161" y="35"/>
                    <a:pt x="163" y="33"/>
                    <a:pt x="165" y="33"/>
                  </a:cubicBezTo>
                  <a:close/>
                  <a:moveTo>
                    <a:pt x="165" y="50"/>
                  </a:moveTo>
                  <a:cubicBezTo>
                    <a:pt x="165" y="50"/>
                    <a:pt x="165" y="50"/>
                    <a:pt x="165" y="50"/>
                  </a:cubicBezTo>
                  <a:cubicBezTo>
                    <a:pt x="168" y="50"/>
                    <a:pt x="169" y="52"/>
                    <a:pt x="169" y="54"/>
                  </a:cubicBezTo>
                  <a:cubicBezTo>
                    <a:pt x="169" y="57"/>
                    <a:pt x="168" y="58"/>
                    <a:pt x="165" y="58"/>
                  </a:cubicBezTo>
                  <a:cubicBezTo>
                    <a:pt x="163" y="58"/>
                    <a:pt x="161" y="57"/>
                    <a:pt x="161" y="54"/>
                  </a:cubicBezTo>
                  <a:cubicBezTo>
                    <a:pt x="161" y="52"/>
                    <a:pt x="163" y="50"/>
                    <a:pt x="165" y="50"/>
                  </a:cubicBezTo>
                  <a:close/>
                  <a:moveTo>
                    <a:pt x="165" y="67"/>
                  </a:moveTo>
                  <a:cubicBezTo>
                    <a:pt x="165" y="67"/>
                    <a:pt x="165" y="67"/>
                    <a:pt x="165" y="67"/>
                  </a:cubicBezTo>
                  <a:cubicBezTo>
                    <a:pt x="168" y="67"/>
                    <a:pt x="169" y="69"/>
                    <a:pt x="169" y="71"/>
                  </a:cubicBezTo>
                  <a:cubicBezTo>
                    <a:pt x="169" y="73"/>
                    <a:pt x="168" y="75"/>
                    <a:pt x="165" y="75"/>
                  </a:cubicBezTo>
                  <a:cubicBezTo>
                    <a:pt x="163" y="75"/>
                    <a:pt x="161" y="73"/>
                    <a:pt x="161" y="71"/>
                  </a:cubicBezTo>
                  <a:cubicBezTo>
                    <a:pt x="161" y="69"/>
                    <a:pt x="163" y="67"/>
                    <a:pt x="165" y="67"/>
                  </a:cubicBezTo>
                  <a:close/>
                  <a:moveTo>
                    <a:pt x="165" y="84"/>
                  </a:moveTo>
                  <a:cubicBezTo>
                    <a:pt x="165" y="84"/>
                    <a:pt x="165" y="84"/>
                    <a:pt x="165" y="84"/>
                  </a:cubicBezTo>
                  <a:cubicBezTo>
                    <a:pt x="168" y="84"/>
                    <a:pt x="169" y="86"/>
                    <a:pt x="169" y="88"/>
                  </a:cubicBezTo>
                  <a:cubicBezTo>
                    <a:pt x="169" y="90"/>
                    <a:pt x="168" y="92"/>
                    <a:pt x="165" y="92"/>
                  </a:cubicBezTo>
                  <a:cubicBezTo>
                    <a:pt x="163" y="92"/>
                    <a:pt x="161" y="90"/>
                    <a:pt x="161" y="88"/>
                  </a:cubicBezTo>
                  <a:cubicBezTo>
                    <a:pt x="161" y="86"/>
                    <a:pt x="163" y="84"/>
                    <a:pt x="165" y="84"/>
                  </a:cubicBezTo>
                  <a:close/>
                  <a:moveTo>
                    <a:pt x="165" y="101"/>
                  </a:moveTo>
                  <a:cubicBezTo>
                    <a:pt x="165" y="101"/>
                    <a:pt x="165" y="101"/>
                    <a:pt x="165" y="101"/>
                  </a:cubicBezTo>
                  <a:cubicBezTo>
                    <a:pt x="168" y="101"/>
                    <a:pt x="169" y="103"/>
                    <a:pt x="169" y="105"/>
                  </a:cubicBezTo>
                  <a:cubicBezTo>
                    <a:pt x="169" y="107"/>
                    <a:pt x="168" y="109"/>
                    <a:pt x="165" y="109"/>
                  </a:cubicBezTo>
                  <a:cubicBezTo>
                    <a:pt x="163" y="109"/>
                    <a:pt x="161" y="107"/>
                    <a:pt x="161" y="105"/>
                  </a:cubicBezTo>
                  <a:cubicBezTo>
                    <a:pt x="161" y="103"/>
                    <a:pt x="163" y="101"/>
                    <a:pt x="165" y="101"/>
                  </a:cubicBezTo>
                  <a:close/>
                  <a:moveTo>
                    <a:pt x="165" y="118"/>
                  </a:moveTo>
                  <a:cubicBezTo>
                    <a:pt x="165" y="118"/>
                    <a:pt x="165" y="118"/>
                    <a:pt x="165" y="118"/>
                  </a:cubicBezTo>
                  <a:cubicBezTo>
                    <a:pt x="168" y="118"/>
                    <a:pt x="169" y="120"/>
                    <a:pt x="169" y="122"/>
                  </a:cubicBezTo>
                  <a:cubicBezTo>
                    <a:pt x="169" y="124"/>
                    <a:pt x="168" y="126"/>
                    <a:pt x="165" y="126"/>
                  </a:cubicBezTo>
                  <a:cubicBezTo>
                    <a:pt x="163" y="126"/>
                    <a:pt x="161" y="124"/>
                    <a:pt x="161" y="122"/>
                  </a:cubicBezTo>
                  <a:cubicBezTo>
                    <a:pt x="161" y="120"/>
                    <a:pt x="163" y="118"/>
                    <a:pt x="165" y="118"/>
                  </a:cubicBezTo>
                  <a:close/>
                  <a:moveTo>
                    <a:pt x="37" y="41"/>
                  </a:moveTo>
                  <a:cubicBezTo>
                    <a:pt x="37" y="41"/>
                    <a:pt x="37" y="41"/>
                    <a:pt x="37" y="41"/>
                  </a:cubicBezTo>
                  <a:cubicBezTo>
                    <a:pt x="26" y="41"/>
                    <a:pt x="26" y="41"/>
                    <a:pt x="26" y="41"/>
                  </a:cubicBezTo>
                  <a:cubicBezTo>
                    <a:pt x="24" y="41"/>
                    <a:pt x="22" y="39"/>
                    <a:pt x="22" y="37"/>
                  </a:cubicBezTo>
                  <a:cubicBezTo>
                    <a:pt x="22" y="35"/>
                    <a:pt x="24" y="33"/>
                    <a:pt x="26" y="33"/>
                  </a:cubicBezTo>
                  <a:cubicBezTo>
                    <a:pt x="37" y="33"/>
                    <a:pt x="37" y="33"/>
                    <a:pt x="37" y="33"/>
                  </a:cubicBezTo>
                  <a:cubicBezTo>
                    <a:pt x="37" y="24"/>
                    <a:pt x="37" y="24"/>
                    <a:pt x="37" y="24"/>
                  </a:cubicBezTo>
                  <a:cubicBezTo>
                    <a:pt x="17" y="24"/>
                    <a:pt x="17" y="24"/>
                    <a:pt x="17" y="24"/>
                  </a:cubicBezTo>
                  <a:cubicBezTo>
                    <a:pt x="17" y="24"/>
                    <a:pt x="16" y="24"/>
                    <a:pt x="15" y="25"/>
                  </a:cubicBezTo>
                  <a:cubicBezTo>
                    <a:pt x="15" y="25"/>
                    <a:pt x="14" y="26"/>
                    <a:pt x="14" y="27"/>
                  </a:cubicBezTo>
                  <a:cubicBezTo>
                    <a:pt x="14" y="132"/>
                    <a:pt x="14" y="132"/>
                    <a:pt x="14" y="132"/>
                  </a:cubicBezTo>
                  <a:cubicBezTo>
                    <a:pt x="14" y="133"/>
                    <a:pt x="15" y="134"/>
                    <a:pt x="15" y="134"/>
                  </a:cubicBezTo>
                  <a:cubicBezTo>
                    <a:pt x="16" y="135"/>
                    <a:pt x="17" y="135"/>
                    <a:pt x="17" y="135"/>
                  </a:cubicBezTo>
                  <a:cubicBezTo>
                    <a:pt x="37" y="135"/>
                    <a:pt x="37" y="135"/>
                    <a:pt x="37" y="135"/>
                  </a:cubicBezTo>
                  <a:cubicBezTo>
                    <a:pt x="37" y="126"/>
                    <a:pt x="37" y="126"/>
                    <a:pt x="37" y="126"/>
                  </a:cubicBezTo>
                  <a:cubicBezTo>
                    <a:pt x="26" y="126"/>
                    <a:pt x="26" y="126"/>
                    <a:pt x="26" y="126"/>
                  </a:cubicBezTo>
                  <a:cubicBezTo>
                    <a:pt x="24" y="126"/>
                    <a:pt x="22" y="125"/>
                    <a:pt x="22" y="122"/>
                  </a:cubicBezTo>
                  <a:cubicBezTo>
                    <a:pt x="22" y="120"/>
                    <a:pt x="24" y="118"/>
                    <a:pt x="26" y="118"/>
                  </a:cubicBezTo>
                  <a:cubicBezTo>
                    <a:pt x="37" y="118"/>
                    <a:pt x="37" y="118"/>
                    <a:pt x="37" y="118"/>
                  </a:cubicBezTo>
                  <a:cubicBezTo>
                    <a:pt x="37" y="109"/>
                    <a:pt x="37" y="109"/>
                    <a:pt x="37" y="109"/>
                  </a:cubicBezTo>
                  <a:cubicBezTo>
                    <a:pt x="26" y="109"/>
                    <a:pt x="26" y="109"/>
                    <a:pt x="26" y="109"/>
                  </a:cubicBezTo>
                  <a:cubicBezTo>
                    <a:pt x="24" y="109"/>
                    <a:pt x="22" y="107"/>
                    <a:pt x="22" y="105"/>
                  </a:cubicBezTo>
                  <a:cubicBezTo>
                    <a:pt x="22" y="103"/>
                    <a:pt x="24" y="101"/>
                    <a:pt x="26" y="101"/>
                  </a:cubicBezTo>
                  <a:cubicBezTo>
                    <a:pt x="37" y="101"/>
                    <a:pt x="37" y="101"/>
                    <a:pt x="37" y="101"/>
                  </a:cubicBezTo>
                  <a:cubicBezTo>
                    <a:pt x="37" y="92"/>
                    <a:pt x="37" y="92"/>
                    <a:pt x="37" y="92"/>
                  </a:cubicBezTo>
                  <a:cubicBezTo>
                    <a:pt x="26" y="92"/>
                    <a:pt x="26" y="92"/>
                    <a:pt x="26" y="92"/>
                  </a:cubicBezTo>
                  <a:cubicBezTo>
                    <a:pt x="24" y="92"/>
                    <a:pt x="22" y="90"/>
                    <a:pt x="22" y="88"/>
                  </a:cubicBezTo>
                  <a:cubicBezTo>
                    <a:pt x="22" y="86"/>
                    <a:pt x="24" y="84"/>
                    <a:pt x="26" y="84"/>
                  </a:cubicBezTo>
                  <a:cubicBezTo>
                    <a:pt x="37" y="84"/>
                    <a:pt x="37" y="84"/>
                    <a:pt x="37" y="84"/>
                  </a:cubicBezTo>
                  <a:cubicBezTo>
                    <a:pt x="37" y="58"/>
                    <a:pt x="37" y="58"/>
                    <a:pt x="37" y="58"/>
                  </a:cubicBezTo>
                  <a:cubicBezTo>
                    <a:pt x="26" y="58"/>
                    <a:pt x="26" y="58"/>
                    <a:pt x="26" y="58"/>
                  </a:cubicBezTo>
                  <a:cubicBezTo>
                    <a:pt x="24" y="58"/>
                    <a:pt x="22" y="56"/>
                    <a:pt x="22" y="54"/>
                  </a:cubicBezTo>
                  <a:cubicBezTo>
                    <a:pt x="22" y="52"/>
                    <a:pt x="24" y="50"/>
                    <a:pt x="26" y="50"/>
                  </a:cubicBezTo>
                  <a:cubicBezTo>
                    <a:pt x="37" y="50"/>
                    <a:pt x="37" y="50"/>
                    <a:pt x="37" y="50"/>
                  </a:cubicBezTo>
                  <a:cubicBezTo>
                    <a:pt x="37" y="41"/>
                    <a:pt x="37" y="41"/>
                    <a:pt x="37" y="41"/>
                  </a:cubicBezTo>
                  <a:close/>
                  <a:moveTo>
                    <a:pt x="96" y="7"/>
                  </a:moveTo>
                  <a:cubicBezTo>
                    <a:pt x="96" y="7"/>
                    <a:pt x="96" y="7"/>
                    <a:pt x="96" y="7"/>
                  </a:cubicBezTo>
                  <a:cubicBezTo>
                    <a:pt x="96" y="4"/>
                    <a:pt x="98" y="2"/>
                    <a:pt x="100" y="2"/>
                  </a:cubicBezTo>
                  <a:cubicBezTo>
                    <a:pt x="103" y="2"/>
                    <a:pt x="104" y="4"/>
                    <a:pt x="104" y="7"/>
                  </a:cubicBezTo>
                  <a:cubicBezTo>
                    <a:pt x="104" y="152"/>
                    <a:pt x="104" y="152"/>
                    <a:pt x="104" y="152"/>
                  </a:cubicBezTo>
                  <a:cubicBezTo>
                    <a:pt x="104" y="155"/>
                    <a:pt x="103" y="157"/>
                    <a:pt x="100" y="157"/>
                  </a:cubicBezTo>
                  <a:cubicBezTo>
                    <a:pt x="98" y="157"/>
                    <a:pt x="96" y="155"/>
                    <a:pt x="96" y="152"/>
                  </a:cubicBezTo>
                  <a:cubicBezTo>
                    <a:pt x="96" y="7"/>
                    <a:pt x="96" y="7"/>
                    <a:pt x="96" y="7"/>
                  </a:cubicBezTo>
                  <a:close/>
                  <a:moveTo>
                    <a:pt x="110" y="7"/>
                  </a:moveTo>
                  <a:cubicBezTo>
                    <a:pt x="110" y="7"/>
                    <a:pt x="110" y="7"/>
                    <a:pt x="110" y="7"/>
                  </a:cubicBezTo>
                  <a:cubicBezTo>
                    <a:pt x="110" y="4"/>
                    <a:pt x="112" y="2"/>
                    <a:pt x="114" y="2"/>
                  </a:cubicBezTo>
                  <a:cubicBezTo>
                    <a:pt x="117" y="2"/>
                    <a:pt x="119" y="4"/>
                    <a:pt x="119" y="7"/>
                  </a:cubicBezTo>
                  <a:cubicBezTo>
                    <a:pt x="119" y="152"/>
                    <a:pt x="119" y="152"/>
                    <a:pt x="119" y="152"/>
                  </a:cubicBezTo>
                  <a:cubicBezTo>
                    <a:pt x="119" y="155"/>
                    <a:pt x="117" y="157"/>
                    <a:pt x="114" y="157"/>
                  </a:cubicBezTo>
                  <a:cubicBezTo>
                    <a:pt x="112" y="157"/>
                    <a:pt x="110" y="155"/>
                    <a:pt x="110" y="152"/>
                  </a:cubicBezTo>
                  <a:cubicBezTo>
                    <a:pt x="110" y="7"/>
                    <a:pt x="110" y="7"/>
                    <a:pt x="110" y="7"/>
                  </a:cubicBezTo>
                  <a:close/>
                  <a:moveTo>
                    <a:pt x="125" y="7"/>
                  </a:moveTo>
                  <a:cubicBezTo>
                    <a:pt x="125" y="7"/>
                    <a:pt x="125" y="7"/>
                    <a:pt x="125" y="7"/>
                  </a:cubicBezTo>
                  <a:cubicBezTo>
                    <a:pt x="125" y="4"/>
                    <a:pt x="126" y="2"/>
                    <a:pt x="129" y="2"/>
                  </a:cubicBezTo>
                  <a:cubicBezTo>
                    <a:pt x="131" y="2"/>
                    <a:pt x="133" y="4"/>
                    <a:pt x="133" y="7"/>
                  </a:cubicBezTo>
                  <a:cubicBezTo>
                    <a:pt x="133" y="152"/>
                    <a:pt x="133" y="152"/>
                    <a:pt x="133" y="152"/>
                  </a:cubicBezTo>
                  <a:cubicBezTo>
                    <a:pt x="133" y="155"/>
                    <a:pt x="131" y="157"/>
                    <a:pt x="129" y="157"/>
                  </a:cubicBezTo>
                  <a:cubicBezTo>
                    <a:pt x="126" y="157"/>
                    <a:pt x="125" y="155"/>
                    <a:pt x="125" y="152"/>
                  </a:cubicBezTo>
                  <a:cubicBezTo>
                    <a:pt x="125" y="7"/>
                    <a:pt x="125" y="7"/>
                    <a:pt x="125" y="7"/>
                  </a:cubicBezTo>
                  <a:close/>
                  <a:moveTo>
                    <a:pt x="156" y="0"/>
                  </a:moveTo>
                  <a:cubicBezTo>
                    <a:pt x="156" y="0"/>
                    <a:pt x="156" y="0"/>
                    <a:pt x="156" y="0"/>
                  </a:cubicBezTo>
                  <a:cubicBezTo>
                    <a:pt x="175" y="0"/>
                    <a:pt x="175" y="0"/>
                    <a:pt x="175" y="0"/>
                  </a:cubicBezTo>
                  <a:cubicBezTo>
                    <a:pt x="180" y="0"/>
                    <a:pt x="184" y="2"/>
                    <a:pt x="187" y="5"/>
                  </a:cubicBezTo>
                  <a:cubicBezTo>
                    <a:pt x="187" y="5"/>
                    <a:pt x="187" y="5"/>
                    <a:pt x="187" y="5"/>
                  </a:cubicBezTo>
                  <a:cubicBezTo>
                    <a:pt x="187" y="5"/>
                    <a:pt x="187" y="5"/>
                    <a:pt x="187" y="5"/>
                  </a:cubicBezTo>
                  <a:cubicBezTo>
                    <a:pt x="190" y="8"/>
                    <a:pt x="192" y="12"/>
                    <a:pt x="192" y="17"/>
                  </a:cubicBezTo>
                  <a:cubicBezTo>
                    <a:pt x="192" y="142"/>
                    <a:pt x="192" y="142"/>
                    <a:pt x="192" y="142"/>
                  </a:cubicBezTo>
                  <a:cubicBezTo>
                    <a:pt x="192" y="147"/>
                    <a:pt x="190" y="151"/>
                    <a:pt x="187" y="154"/>
                  </a:cubicBezTo>
                  <a:cubicBezTo>
                    <a:pt x="187" y="154"/>
                    <a:pt x="187" y="154"/>
                    <a:pt x="187" y="154"/>
                  </a:cubicBezTo>
                  <a:cubicBezTo>
                    <a:pt x="184" y="158"/>
                    <a:pt x="180" y="160"/>
                    <a:pt x="175" y="160"/>
                  </a:cubicBezTo>
                  <a:cubicBezTo>
                    <a:pt x="156" y="160"/>
                    <a:pt x="156" y="160"/>
                    <a:pt x="156" y="160"/>
                  </a:cubicBezTo>
                  <a:cubicBezTo>
                    <a:pt x="151" y="160"/>
                    <a:pt x="146" y="158"/>
                    <a:pt x="143" y="154"/>
                  </a:cubicBezTo>
                  <a:cubicBezTo>
                    <a:pt x="143" y="154"/>
                    <a:pt x="143" y="154"/>
                    <a:pt x="143" y="154"/>
                  </a:cubicBezTo>
                  <a:cubicBezTo>
                    <a:pt x="140" y="151"/>
                    <a:pt x="138" y="147"/>
                    <a:pt x="138" y="142"/>
                  </a:cubicBezTo>
                  <a:cubicBezTo>
                    <a:pt x="138" y="17"/>
                    <a:pt x="138" y="17"/>
                    <a:pt x="138" y="17"/>
                  </a:cubicBezTo>
                  <a:cubicBezTo>
                    <a:pt x="138" y="12"/>
                    <a:pt x="140" y="8"/>
                    <a:pt x="143" y="5"/>
                  </a:cubicBezTo>
                  <a:cubicBezTo>
                    <a:pt x="143" y="5"/>
                    <a:pt x="143" y="5"/>
                    <a:pt x="143" y="5"/>
                  </a:cubicBezTo>
                  <a:cubicBezTo>
                    <a:pt x="146" y="2"/>
                    <a:pt x="151" y="0"/>
                    <a:pt x="156" y="0"/>
                  </a:cubicBezTo>
                  <a:close/>
                  <a:moveTo>
                    <a:pt x="175" y="14"/>
                  </a:moveTo>
                  <a:cubicBezTo>
                    <a:pt x="175" y="14"/>
                    <a:pt x="175" y="14"/>
                    <a:pt x="175" y="14"/>
                  </a:cubicBezTo>
                  <a:cubicBezTo>
                    <a:pt x="156" y="14"/>
                    <a:pt x="156" y="14"/>
                    <a:pt x="156" y="14"/>
                  </a:cubicBezTo>
                  <a:cubicBezTo>
                    <a:pt x="155" y="14"/>
                    <a:pt x="154" y="14"/>
                    <a:pt x="153" y="15"/>
                  </a:cubicBezTo>
                  <a:cubicBezTo>
                    <a:pt x="153" y="15"/>
                    <a:pt x="153" y="15"/>
                    <a:pt x="153" y="15"/>
                  </a:cubicBezTo>
                  <a:cubicBezTo>
                    <a:pt x="153" y="15"/>
                    <a:pt x="153" y="15"/>
                    <a:pt x="153" y="15"/>
                  </a:cubicBezTo>
                  <a:cubicBezTo>
                    <a:pt x="153" y="15"/>
                    <a:pt x="152" y="16"/>
                    <a:pt x="152" y="17"/>
                  </a:cubicBezTo>
                  <a:cubicBezTo>
                    <a:pt x="152" y="142"/>
                    <a:pt x="152" y="142"/>
                    <a:pt x="152" y="142"/>
                  </a:cubicBezTo>
                  <a:cubicBezTo>
                    <a:pt x="152" y="143"/>
                    <a:pt x="153" y="144"/>
                    <a:pt x="153" y="144"/>
                  </a:cubicBezTo>
                  <a:cubicBezTo>
                    <a:pt x="153" y="144"/>
                    <a:pt x="153" y="144"/>
                    <a:pt x="153" y="144"/>
                  </a:cubicBezTo>
                  <a:cubicBezTo>
                    <a:pt x="154" y="145"/>
                    <a:pt x="155" y="145"/>
                    <a:pt x="156" y="145"/>
                  </a:cubicBezTo>
                  <a:cubicBezTo>
                    <a:pt x="175" y="145"/>
                    <a:pt x="175" y="145"/>
                    <a:pt x="175" y="145"/>
                  </a:cubicBezTo>
                  <a:cubicBezTo>
                    <a:pt x="176" y="145"/>
                    <a:pt x="177" y="145"/>
                    <a:pt x="177" y="144"/>
                  </a:cubicBezTo>
                  <a:cubicBezTo>
                    <a:pt x="177" y="144"/>
                    <a:pt x="177" y="144"/>
                    <a:pt x="177" y="144"/>
                  </a:cubicBezTo>
                  <a:cubicBezTo>
                    <a:pt x="177" y="144"/>
                    <a:pt x="177" y="144"/>
                    <a:pt x="177" y="144"/>
                  </a:cubicBezTo>
                  <a:cubicBezTo>
                    <a:pt x="178" y="144"/>
                    <a:pt x="178" y="143"/>
                    <a:pt x="178" y="142"/>
                  </a:cubicBezTo>
                  <a:cubicBezTo>
                    <a:pt x="178" y="17"/>
                    <a:pt x="178" y="17"/>
                    <a:pt x="178" y="17"/>
                  </a:cubicBezTo>
                  <a:cubicBezTo>
                    <a:pt x="178" y="16"/>
                    <a:pt x="178" y="15"/>
                    <a:pt x="177" y="15"/>
                  </a:cubicBezTo>
                  <a:cubicBezTo>
                    <a:pt x="177" y="15"/>
                    <a:pt x="177" y="15"/>
                    <a:pt x="177" y="15"/>
                  </a:cubicBezTo>
                  <a:cubicBezTo>
                    <a:pt x="177" y="14"/>
                    <a:pt x="176" y="14"/>
                    <a:pt x="175" y="14"/>
                  </a:cubicBezTo>
                  <a:close/>
                  <a:moveTo>
                    <a:pt x="51" y="17"/>
                  </a:moveTo>
                  <a:cubicBezTo>
                    <a:pt x="51" y="17"/>
                    <a:pt x="51" y="17"/>
                    <a:pt x="51" y="17"/>
                  </a:cubicBezTo>
                  <a:cubicBezTo>
                    <a:pt x="51" y="17"/>
                    <a:pt x="51" y="17"/>
                    <a:pt x="51" y="17"/>
                  </a:cubicBezTo>
                  <a:cubicBezTo>
                    <a:pt x="51" y="17"/>
                    <a:pt x="51" y="17"/>
                    <a:pt x="51" y="17"/>
                  </a:cubicBezTo>
                  <a:cubicBezTo>
                    <a:pt x="51" y="142"/>
                    <a:pt x="51" y="142"/>
                    <a:pt x="51" y="142"/>
                  </a:cubicBezTo>
                  <a:cubicBezTo>
                    <a:pt x="51" y="142"/>
                    <a:pt x="51" y="143"/>
                    <a:pt x="51" y="143"/>
                  </a:cubicBezTo>
                  <a:cubicBezTo>
                    <a:pt x="51" y="143"/>
                    <a:pt x="51" y="144"/>
                    <a:pt x="52" y="144"/>
                  </a:cubicBezTo>
                  <a:cubicBezTo>
                    <a:pt x="52" y="144"/>
                    <a:pt x="52" y="144"/>
                    <a:pt x="52" y="144"/>
                  </a:cubicBezTo>
                  <a:cubicBezTo>
                    <a:pt x="52" y="145"/>
                    <a:pt x="52" y="145"/>
                    <a:pt x="52" y="145"/>
                  </a:cubicBezTo>
                  <a:cubicBezTo>
                    <a:pt x="53" y="145"/>
                    <a:pt x="53" y="145"/>
                    <a:pt x="54" y="145"/>
                  </a:cubicBezTo>
                  <a:cubicBezTo>
                    <a:pt x="73" y="145"/>
                    <a:pt x="73" y="145"/>
                    <a:pt x="73" y="145"/>
                  </a:cubicBezTo>
                  <a:cubicBezTo>
                    <a:pt x="74" y="145"/>
                    <a:pt x="75" y="145"/>
                    <a:pt x="76" y="144"/>
                  </a:cubicBezTo>
                  <a:cubicBezTo>
                    <a:pt x="76" y="144"/>
                    <a:pt x="76" y="144"/>
                    <a:pt x="76" y="144"/>
                  </a:cubicBezTo>
                  <a:cubicBezTo>
                    <a:pt x="76" y="144"/>
                    <a:pt x="76" y="144"/>
                    <a:pt x="76" y="144"/>
                  </a:cubicBezTo>
                  <a:cubicBezTo>
                    <a:pt x="76" y="144"/>
                    <a:pt x="77" y="143"/>
                    <a:pt x="77" y="142"/>
                  </a:cubicBezTo>
                  <a:cubicBezTo>
                    <a:pt x="77" y="17"/>
                    <a:pt x="77" y="17"/>
                    <a:pt x="77" y="17"/>
                  </a:cubicBezTo>
                  <a:cubicBezTo>
                    <a:pt x="77" y="16"/>
                    <a:pt x="76" y="15"/>
                    <a:pt x="76" y="15"/>
                  </a:cubicBezTo>
                  <a:cubicBezTo>
                    <a:pt x="76" y="15"/>
                    <a:pt x="76" y="15"/>
                    <a:pt x="76" y="15"/>
                  </a:cubicBezTo>
                  <a:cubicBezTo>
                    <a:pt x="75" y="14"/>
                    <a:pt x="74" y="14"/>
                    <a:pt x="73" y="14"/>
                  </a:cubicBezTo>
                  <a:cubicBezTo>
                    <a:pt x="54" y="14"/>
                    <a:pt x="54" y="14"/>
                    <a:pt x="54" y="14"/>
                  </a:cubicBezTo>
                  <a:cubicBezTo>
                    <a:pt x="53" y="14"/>
                    <a:pt x="52" y="14"/>
                    <a:pt x="52" y="15"/>
                  </a:cubicBezTo>
                  <a:cubicBezTo>
                    <a:pt x="52" y="15"/>
                    <a:pt x="52" y="15"/>
                    <a:pt x="52" y="15"/>
                  </a:cubicBezTo>
                  <a:cubicBezTo>
                    <a:pt x="52" y="15"/>
                    <a:pt x="52" y="15"/>
                    <a:pt x="52" y="15"/>
                  </a:cubicBezTo>
                  <a:cubicBezTo>
                    <a:pt x="51" y="15"/>
                    <a:pt x="51" y="16"/>
                    <a:pt x="51" y="17"/>
                  </a:cubicBezTo>
                  <a:close/>
                </a:path>
              </a:pathLst>
            </a:custGeom>
            <a:solidFill>
              <a:schemeClr val="bg1"/>
            </a:solidFill>
            <a:ln>
              <a:noFill/>
            </a:ln>
          </p:spPr>
          <p:txBody>
            <a:bodyPr vert="horz" wrap="square" lIns="91281" tIns="45641" rIns="91281" bIns="45641" numCol="1" anchor="t" anchorCtr="0" compatLnSpc="1"/>
            <a:lstStyle/>
            <a:p>
              <a:endParaRPr lang="zh-CN" altLang="en-US" sz="244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9456092" y="3188651"/>
              <a:ext cx="1393371" cy="390120"/>
              <a:chOff x="1320800" y="2931886"/>
              <a:chExt cx="1393371" cy="391886"/>
            </a:xfrm>
          </p:grpSpPr>
          <p:cxnSp>
            <p:nvCxnSpPr>
              <p:cNvPr id="36" name="直接连接符 35"/>
              <p:cNvCxnSpPr/>
              <p:nvPr/>
            </p:nvCxnSpPr>
            <p:spPr>
              <a:xfrm>
                <a:off x="1320800" y="2931886"/>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320800" y="3323772"/>
                <a:ext cx="139337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4" name="文本框 45"/>
            <p:cNvSpPr txBox="1"/>
            <p:nvPr/>
          </p:nvSpPr>
          <p:spPr>
            <a:xfrm>
              <a:off x="9422635" y="3196999"/>
              <a:ext cx="1549962" cy="342242"/>
            </a:xfrm>
            <a:prstGeom prst="rect">
              <a:avLst/>
            </a:prstGeom>
            <a:noFill/>
          </p:spPr>
          <p:txBody>
            <a:bodyPr wrap="square" lIns="91281" tIns="45641" rIns="91281" bIns="45641" rtlCol="0">
              <a:spAutoFit/>
            </a:bodyPr>
            <a:lstStyle/>
            <a:p>
              <a:pPr algn="ctr"/>
              <a:r>
                <a:rPr lang="zh-CN" altLang="en-US" sz="1625" dirty="0" smtClean="0">
                  <a:solidFill>
                    <a:schemeClr val="bg1"/>
                  </a:solidFill>
                  <a:latin typeface="微软雅黑" panose="020B0503020204020204" pitchFamily="34" charset="-122"/>
                  <a:ea typeface="微软雅黑" panose="020B0503020204020204" pitchFamily="34" charset="-122"/>
                </a:rPr>
                <a:t>活动内容</a:t>
              </a:r>
              <a:endParaRPr lang="zh-CN" altLang="en-US" sz="1625" dirty="0" smtClean="0">
                <a:solidFill>
                  <a:schemeClr val="bg1"/>
                </a:solidFill>
                <a:latin typeface="微软雅黑" panose="020B0503020204020204" pitchFamily="34" charset="-122"/>
                <a:ea typeface="微软雅黑" panose="020B0503020204020204" pitchFamily="34" charset="-122"/>
              </a:endParaRPr>
            </a:p>
          </p:txBody>
        </p:sp>
        <p:sp>
          <p:nvSpPr>
            <p:cNvPr id="35" name="矩形 34"/>
            <p:cNvSpPr/>
            <p:nvPr/>
          </p:nvSpPr>
          <p:spPr>
            <a:xfrm>
              <a:off x="9204810" y="3683525"/>
              <a:ext cx="1895935" cy="1200169"/>
            </a:xfrm>
            <a:prstGeom prst="rect">
              <a:avLst/>
            </a:prstGeom>
          </p:spPr>
          <p:txBody>
            <a:bodyPr wrap="square" lIns="91281" tIns="45641" rIns="91281" bIns="45641">
              <a:spAutoFit/>
            </a:bodyPr>
            <a:lstStyle/>
            <a:p>
              <a:pPr algn="ctr">
                <a:lnSpc>
                  <a:spcPct val="150000"/>
                </a:lnSpc>
              </a:pPr>
              <a:r>
                <a:rPr lang="zh-CN" altLang="en-US"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smtClean="0">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8" name="组合 37"/>
          <p:cNvGrpSpPr/>
          <p:nvPr/>
        </p:nvGrpSpPr>
        <p:grpSpPr>
          <a:xfrm>
            <a:off x="327153" y="318911"/>
            <a:ext cx="529037" cy="529037"/>
            <a:chOff x="327153" y="318911"/>
            <a:chExt cx="529037" cy="529037"/>
          </a:xfrm>
        </p:grpSpPr>
        <p:sp>
          <p:nvSpPr>
            <p:cNvPr id="39" name="圆角矩形 38"/>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113155" y="478155"/>
            <a:ext cx="9966325" cy="5901690"/>
            <a:chOff x="2163778" y="1158843"/>
            <a:chExt cx="6826313" cy="4508626"/>
          </a:xfrm>
        </p:grpSpPr>
        <p:sp>
          <p:nvSpPr>
            <p:cNvPr id="26" name="任意多边形 25"/>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B02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163778" y="1184243"/>
              <a:ext cx="2484422" cy="351706"/>
            </a:xfrm>
            <a:prstGeom prst="rect">
              <a:avLst/>
            </a:prstGeom>
            <a:noFill/>
          </p:spPr>
          <p:txBody>
            <a:bodyPr wrap="square" rtlCol="0">
              <a:spAutoFit/>
              <a:scene3d>
                <a:camera prst="orthographicFront"/>
                <a:lightRig rig="threePt" dir="t"/>
              </a:scene3d>
              <a:sp3d contourW="12700"/>
            </a:bodyPr>
            <a:lstStyle/>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sp>
        <p:nvSpPr>
          <p:cNvPr id="36" name="任意多边形 35"/>
          <p:cNvSpPr>
            <a:spLocks noChangeArrowheads="1"/>
          </p:cNvSpPr>
          <p:nvPr/>
        </p:nvSpPr>
        <p:spPr bwMode="auto">
          <a:xfrm>
            <a:off x="1229995" y="1159510"/>
            <a:ext cx="3510280" cy="3239770"/>
          </a:xfrm>
          <a:custGeom>
            <a:avLst/>
            <a:gdLst>
              <a:gd name="connsiteX0" fmla="*/ 0 w 7431942"/>
              <a:gd name="connsiteY0" fmla="*/ 0 h 6858001"/>
              <a:gd name="connsiteX1" fmla="*/ 7431942 w 7431942"/>
              <a:gd name="connsiteY1" fmla="*/ 0 h 6858001"/>
              <a:gd name="connsiteX2" fmla="*/ 347853 w 7431942"/>
              <a:gd name="connsiteY2" fmla="*/ 6858001 h 6858001"/>
              <a:gd name="connsiteX3" fmla="*/ 0 w 7431942"/>
              <a:gd name="connsiteY3" fmla="*/ 6858001 h 6858001"/>
            </a:gdLst>
            <a:ahLst/>
            <a:cxnLst>
              <a:cxn ang="0">
                <a:pos x="connsiteX0" y="connsiteY0"/>
              </a:cxn>
              <a:cxn ang="0">
                <a:pos x="connsiteX1" y="connsiteY1"/>
              </a:cxn>
              <a:cxn ang="0">
                <a:pos x="connsiteX2" y="connsiteY2"/>
              </a:cxn>
              <a:cxn ang="0">
                <a:pos x="connsiteX3" y="connsiteY3"/>
              </a:cxn>
            </a:cxnLst>
            <a:rect l="l" t="t" r="r" b="b"/>
            <a:pathLst>
              <a:path w="7431942" h="6858001">
                <a:moveTo>
                  <a:pt x="0" y="0"/>
                </a:moveTo>
                <a:lnTo>
                  <a:pt x="7431942" y="0"/>
                </a:lnTo>
                <a:lnTo>
                  <a:pt x="347853" y="6858001"/>
                </a:lnTo>
                <a:lnTo>
                  <a:pt x="0" y="6858001"/>
                </a:lnTo>
                <a:close/>
              </a:path>
            </a:pathLst>
          </a:custGeom>
          <a:blipFill dpi="0" rotWithShape="1">
            <a:blip r:embed="rId1"/>
            <a:srcRect/>
            <a:stretch>
              <a:fillRect l="-61643" t="-31974" r="-34600" b="-9822"/>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Rectangle 6"/>
          <p:cNvSpPr>
            <a:spLocks noChangeArrowheads="1"/>
          </p:cNvSpPr>
          <p:nvPr/>
        </p:nvSpPr>
        <p:spPr bwMode="auto">
          <a:xfrm>
            <a:off x="-233831" y="-461603"/>
            <a:ext cx="12732546" cy="7656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Freeform 8"/>
          <p:cNvSpPr/>
          <p:nvPr/>
        </p:nvSpPr>
        <p:spPr bwMode="auto">
          <a:xfrm>
            <a:off x="-233831" y="-461603"/>
            <a:ext cx="12732546" cy="7656354"/>
          </a:xfrm>
          <a:custGeom>
            <a:avLst/>
            <a:gdLst>
              <a:gd name="T0" fmla="*/ 2724 w 2724"/>
              <a:gd name="T1" fmla="*/ 1638 h 1638"/>
              <a:gd name="T2" fmla="*/ 0 w 2724"/>
              <a:gd name="T3" fmla="*/ 1638 h 1638"/>
              <a:gd name="T4" fmla="*/ 1692 w 2724"/>
              <a:gd name="T5" fmla="*/ 0 h 1638"/>
              <a:gd name="T6" fmla="*/ 2724 w 2724"/>
              <a:gd name="T7" fmla="*/ 0 h 1638"/>
              <a:gd name="T8" fmla="*/ 2724 w 2724"/>
              <a:gd name="T9" fmla="*/ 1638 h 1638"/>
            </a:gdLst>
            <a:ahLst/>
            <a:cxnLst>
              <a:cxn ang="0">
                <a:pos x="T0" y="T1"/>
              </a:cxn>
              <a:cxn ang="0">
                <a:pos x="T2" y="T3"/>
              </a:cxn>
              <a:cxn ang="0">
                <a:pos x="T4" y="T5"/>
              </a:cxn>
              <a:cxn ang="0">
                <a:pos x="T6" y="T7"/>
              </a:cxn>
              <a:cxn ang="0">
                <a:pos x="T8" y="T9"/>
              </a:cxn>
            </a:cxnLst>
            <a:rect l="0" t="0" r="r" b="b"/>
            <a:pathLst>
              <a:path w="2724" h="1638">
                <a:moveTo>
                  <a:pt x="2724" y="1638"/>
                </a:moveTo>
                <a:lnTo>
                  <a:pt x="0" y="1638"/>
                </a:lnTo>
                <a:lnTo>
                  <a:pt x="1692" y="0"/>
                </a:lnTo>
                <a:lnTo>
                  <a:pt x="2724" y="0"/>
                </a:lnTo>
                <a:lnTo>
                  <a:pt x="2724" y="16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10"/>
          <p:cNvSpPr>
            <a:spLocks noEditPoints="1"/>
          </p:cNvSpPr>
          <p:nvPr/>
        </p:nvSpPr>
        <p:spPr bwMode="auto">
          <a:xfrm>
            <a:off x="-2393316" y="-1256219"/>
            <a:ext cx="14892031" cy="9638219"/>
          </a:xfrm>
          <a:custGeom>
            <a:avLst/>
            <a:gdLst>
              <a:gd name="T0" fmla="*/ 462 w 3186"/>
              <a:gd name="T1" fmla="*/ 841 h 2062"/>
              <a:gd name="T2" fmla="*/ 0 w 3186"/>
              <a:gd name="T3" fmla="*/ 1256 h 2062"/>
              <a:gd name="T4" fmla="*/ 251 w 3186"/>
              <a:gd name="T5" fmla="*/ 1924 h 2062"/>
              <a:gd name="T6" fmla="*/ 720 w 3186"/>
              <a:gd name="T7" fmla="*/ 2062 h 2062"/>
              <a:gd name="T8" fmla="*/ 937 w 3186"/>
              <a:gd name="T9" fmla="*/ 1808 h 2062"/>
              <a:gd name="T10" fmla="*/ 462 w 3186"/>
              <a:gd name="T11" fmla="*/ 1808 h 2062"/>
              <a:gd name="T12" fmla="*/ 462 w 3186"/>
              <a:gd name="T13" fmla="*/ 841 h 2062"/>
              <a:gd name="T14" fmla="*/ 3084 w 3186"/>
              <a:gd name="T15" fmla="*/ 0 h 2062"/>
              <a:gd name="T16" fmla="*/ 1404 w 3186"/>
              <a:gd name="T17" fmla="*/ 0 h 2062"/>
              <a:gd name="T18" fmla="*/ 1214 w 3186"/>
              <a:gd name="T19" fmla="*/ 170 h 2062"/>
              <a:gd name="T20" fmla="*/ 2154 w 3186"/>
              <a:gd name="T21" fmla="*/ 170 h 2062"/>
              <a:gd name="T22" fmla="*/ 3186 w 3186"/>
              <a:gd name="T23" fmla="*/ 170 h 2062"/>
              <a:gd name="T24" fmla="*/ 3186 w 3186"/>
              <a:gd name="T25" fmla="*/ 1083 h 2062"/>
              <a:gd name="T26" fmla="*/ 3186 w 3186"/>
              <a:gd name="T27" fmla="*/ 99 h 2062"/>
              <a:gd name="T28" fmla="*/ 3084 w 3186"/>
              <a:gd name="T29" fmla="*/ 0 h 20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6" h="2062">
                <a:moveTo>
                  <a:pt x="462" y="841"/>
                </a:moveTo>
                <a:lnTo>
                  <a:pt x="0" y="1256"/>
                </a:lnTo>
                <a:lnTo>
                  <a:pt x="251" y="1924"/>
                </a:lnTo>
                <a:lnTo>
                  <a:pt x="720" y="2062"/>
                </a:lnTo>
                <a:lnTo>
                  <a:pt x="937" y="1808"/>
                </a:lnTo>
                <a:lnTo>
                  <a:pt x="462" y="1808"/>
                </a:lnTo>
                <a:lnTo>
                  <a:pt x="462" y="841"/>
                </a:lnTo>
                <a:moveTo>
                  <a:pt x="3084" y="0"/>
                </a:moveTo>
                <a:lnTo>
                  <a:pt x="1404" y="0"/>
                </a:lnTo>
                <a:lnTo>
                  <a:pt x="1214" y="170"/>
                </a:lnTo>
                <a:lnTo>
                  <a:pt x="2154" y="170"/>
                </a:lnTo>
                <a:lnTo>
                  <a:pt x="3186" y="170"/>
                </a:lnTo>
                <a:lnTo>
                  <a:pt x="3186" y="1083"/>
                </a:lnTo>
                <a:lnTo>
                  <a:pt x="3186" y="99"/>
                </a:lnTo>
                <a:lnTo>
                  <a:pt x="308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2"/>
          <p:cNvSpPr/>
          <p:nvPr/>
        </p:nvSpPr>
        <p:spPr bwMode="auto">
          <a:xfrm>
            <a:off x="-233831" y="-461603"/>
            <a:ext cx="7908762" cy="7656354"/>
          </a:xfrm>
          <a:custGeom>
            <a:avLst/>
            <a:gdLst>
              <a:gd name="T0" fmla="*/ 1692 w 1692"/>
              <a:gd name="T1" fmla="*/ 0 h 1638"/>
              <a:gd name="T2" fmla="*/ 752 w 1692"/>
              <a:gd name="T3" fmla="*/ 0 h 1638"/>
              <a:gd name="T4" fmla="*/ 0 w 1692"/>
              <a:gd name="T5" fmla="*/ 671 h 1638"/>
              <a:gd name="T6" fmla="*/ 0 w 1692"/>
              <a:gd name="T7" fmla="*/ 1638 h 1638"/>
              <a:gd name="T8" fmla="*/ 475 w 1692"/>
              <a:gd name="T9" fmla="*/ 1638 h 1638"/>
              <a:gd name="T10" fmla="*/ 0 w 1692"/>
              <a:gd name="T11" fmla="*/ 1638 h 1638"/>
              <a:gd name="T12" fmla="*/ 1692 w 1692"/>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1692" h="1638">
                <a:moveTo>
                  <a:pt x="1692" y="0"/>
                </a:moveTo>
                <a:lnTo>
                  <a:pt x="752" y="0"/>
                </a:lnTo>
                <a:lnTo>
                  <a:pt x="0" y="671"/>
                </a:lnTo>
                <a:lnTo>
                  <a:pt x="0" y="1638"/>
                </a:lnTo>
                <a:lnTo>
                  <a:pt x="475" y="1638"/>
                </a:lnTo>
                <a:lnTo>
                  <a:pt x="0" y="1638"/>
                </a:lnTo>
                <a:lnTo>
                  <a:pt x="169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233831" y="-461603"/>
            <a:ext cx="12732546" cy="7656354"/>
          </a:xfrm>
          <a:custGeom>
            <a:avLst/>
            <a:gdLst>
              <a:gd name="T0" fmla="*/ 2724 w 2724"/>
              <a:gd name="T1" fmla="*/ 0 h 1638"/>
              <a:gd name="T2" fmla="*/ 1692 w 2724"/>
              <a:gd name="T3" fmla="*/ 0 h 1638"/>
              <a:gd name="T4" fmla="*/ 0 w 2724"/>
              <a:gd name="T5" fmla="*/ 1638 h 1638"/>
              <a:gd name="T6" fmla="*/ 475 w 2724"/>
              <a:gd name="T7" fmla="*/ 1638 h 1638"/>
              <a:gd name="T8" fmla="*/ 1843 w 2724"/>
              <a:gd name="T9" fmla="*/ 43 h 1638"/>
              <a:gd name="T10" fmla="*/ 2724 w 2724"/>
              <a:gd name="T11" fmla="*/ 913 h 1638"/>
              <a:gd name="T12" fmla="*/ 2724 w 2724"/>
              <a:gd name="T13" fmla="*/ 0 h 1638"/>
            </a:gdLst>
            <a:ahLst/>
            <a:cxnLst>
              <a:cxn ang="0">
                <a:pos x="T0" y="T1"/>
              </a:cxn>
              <a:cxn ang="0">
                <a:pos x="T2" y="T3"/>
              </a:cxn>
              <a:cxn ang="0">
                <a:pos x="T4" y="T5"/>
              </a:cxn>
              <a:cxn ang="0">
                <a:pos x="T6" y="T7"/>
              </a:cxn>
              <a:cxn ang="0">
                <a:pos x="T8" y="T9"/>
              </a:cxn>
              <a:cxn ang="0">
                <a:pos x="T10" y="T11"/>
              </a:cxn>
              <a:cxn ang="0">
                <a:pos x="T12" y="T13"/>
              </a:cxn>
            </a:cxnLst>
            <a:rect l="0" t="0" r="r" b="b"/>
            <a:pathLst>
              <a:path w="2724" h="1638">
                <a:moveTo>
                  <a:pt x="2724" y="0"/>
                </a:moveTo>
                <a:lnTo>
                  <a:pt x="1692" y="0"/>
                </a:lnTo>
                <a:lnTo>
                  <a:pt x="0" y="1638"/>
                </a:lnTo>
                <a:lnTo>
                  <a:pt x="475" y="1638"/>
                </a:lnTo>
                <a:lnTo>
                  <a:pt x="1843" y="43"/>
                </a:lnTo>
                <a:lnTo>
                  <a:pt x="2724" y="913"/>
                </a:lnTo>
                <a:lnTo>
                  <a:pt x="27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6161776" y="4866493"/>
            <a:ext cx="186968" cy="154250"/>
          </a:xfrm>
          <a:custGeom>
            <a:avLst/>
            <a:gdLst>
              <a:gd name="T0" fmla="*/ 2 w 17"/>
              <a:gd name="T1" fmla="*/ 13 h 14"/>
              <a:gd name="T2" fmla="*/ 16 w 17"/>
              <a:gd name="T3" fmla="*/ 3 h 14"/>
              <a:gd name="T4" fmla="*/ 16 w 17"/>
              <a:gd name="T5" fmla="*/ 1 h 14"/>
              <a:gd name="T6" fmla="*/ 14 w 17"/>
              <a:gd name="T7" fmla="*/ 1 h 14"/>
              <a:gd name="T8" fmla="*/ 0 w 17"/>
              <a:gd name="T9" fmla="*/ 11 h 14"/>
              <a:gd name="T10" fmla="*/ 0 w 17"/>
              <a:gd name="T11" fmla="*/ 13 h 14"/>
              <a:gd name="T12" fmla="*/ 2 w 17"/>
              <a:gd name="T13" fmla="*/ 13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2" y="13"/>
                </a:moveTo>
                <a:cubicBezTo>
                  <a:pt x="16" y="3"/>
                  <a:pt x="16" y="3"/>
                  <a:pt x="16" y="3"/>
                </a:cubicBezTo>
                <a:cubicBezTo>
                  <a:pt x="17" y="3"/>
                  <a:pt x="17" y="2"/>
                  <a:pt x="16" y="1"/>
                </a:cubicBezTo>
                <a:cubicBezTo>
                  <a:pt x="16" y="0"/>
                  <a:pt x="15" y="0"/>
                  <a:pt x="14" y="1"/>
                </a:cubicBezTo>
                <a:cubicBezTo>
                  <a:pt x="0" y="11"/>
                  <a:pt x="0" y="11"/>
                  <a:pt x="0" y="11"/>
                </a:cubicBezTo>
                <a:cubicBezTo>
                  <a:pt x="0" y="11"/>
                  <a:pt x="0" y="12"/>
                  <a:pt x="0" y="13"/>
                </a:cubicBezTo>
                <a:cubicBezTo>
                  <a:pt x="0" y="14"/>
                  <a:pt x="1" y="14"/>
                  <a:pt x="2" y="13"/>
                </a:cubicBezTo>
              </a:path>
            </a:pathLst>
          </a:custGeom>
          <a:solidFill>
            <a:srgbClr val="F5F4F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文本框 39"/>
          <p:cNvSpPr txBox="1"/>
          <p:nvPr/>
        </p:nvSpPr>
        <p:spPr>
          <a:xfrm>
            <a:off x="7019223" y="4218214"/>
            <a:ext cx="4297680" cy="922020"/>
          </a:xfrm>
          <a:prstGeom prst="rect">
            <a:avLst/>
          </a:prstGeom>
          <a:noFill/>
        </p:spPr>
        <p:txBody>
          <a:bodyPr wrap="none" rtlCol="0">
            <a:spAutoFit/>
          </a:bodyPr>
          <a:lstStyle/>
          <a:p>
            <a:pPr algn="ctr"/>
            <a:r>
              <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5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任意多边形: 形状 6"/>
          <p:cNvSpPr/>
          <p:nvPr/>
        </p:nvSpPr>
        <p:spPr>
          <a:xfrm>
            <a:off x="8079105" y="1737995"/>
            <a:ext cx="3237865" cy="2480310"/>
          </a:xfrm>
          <a:custGeom>
            <a:avLst/>
            <a:gdLst>
              <a:gd name="connsiteX0" fmla="*/ 0 w 688975"/>
              <a:gd name="connsiteY0" fmla="*/ 0 h 964751"/>
              <a:gd name="connsiteX1" fmla="*/ 688975 w 688975"/>
              <a:gd name="connsiteY1" fmla="*/ 0 h 964751"/>
              <a:gd name="connsiteX2" fmla="*/ 688975 w 688975"/>
              <a:gd name="connsiteY2" fmla="*/ 964751 h 964751"/>
              <a:gd name="connsiteX3" fmla="*/ 344487 w 688975"/>
              <a:gd name="connsiteY3" fmla="*/ 863100 h 964751"/>
              <a:gd name="connsiteX4" fmla="*/ 0 w 688975"/>
              <a:gd name="connsiteY4" fmla="*/ 964751 h 9647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975" h="964751">
                <a:moveTo>
                  <a:pt x="0" y="0"/>
                </a:moveTo>
                <a:lnTo>
                  <a:pt x="688975" y="0"/>
                </a:lnTo>
                <a:lnTo>
                  <a:pt x="688975" y="964751"/>
                </a:lnTo>
                <a:lnTo>
                  <a:pt x="344487" y="863100"/>
                </a:lnTo>
                <a:lnTo>
                  <a:pt x="0" y="964751"/>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en-US" altLang="zh-CN" sz="16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800" advClick="0" advTm="0">
        <p14:flythrough/>
      </p:transition>
    </mc:Choice>
    <mc:Fallback>
      <p:transition spd="slow" advClick="0" advTm="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72"/>
          <p:cNvGrpSpPr/>
          <p:nvPr/>
        </p:nvGrpSpPr>
        <p:grpSpPr>
          <a:xfrm>
            <a:off x="3745023" y="4338346"/>
            <a:ext cx="1934016" cy="1438139"/>
            <a:chOff x="5862641" y="1703235"/>
            <a:chExt cx="1450512" cy="1078604"/>
          </a:xfrm>
        </p:grpSpPr>
        <p:sp>
          <p:nvSpPr>
            <p:cNvPr id="7" name="Text Placeholder 3"/>
            <p:cNvSpPr txBox="1"/>
            <p:nvPr/>
          </p:nvSpPr>
          <p:spPr>
            <a:xfrm>
              <a:off x="6244998" y="1703235"/>
              <a:ext cx="685800" cy="20764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合作伙伴</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endParaRPr>
            </a:p>
          </p:txBody>
        </p:sp>
      </p:grpSp>
      <p:grpSp>
        <p:nvGrpSpPr>
          <p:cNvPr id="9" name="Group 72"/>
          <p:cNvGrpSpPr/>
          <p:nvPr/>
        </p:nvGrpSpPr>
        <p:grpSpPr>
          <a:xfrm>
            <a:off x="6439125" y="4338277"/>
            <a:ext cx="1934016" cy="1438208"/>
            <a:chOff x="5862641" y="1703183"/>
            <a:chExt cx="1450512" cy="1078656"/>
          </a:xfrm>
        </p:grpSpPr>
        <p:sp>
          <p:nvSpPr>
            <p:cNvPr id="10" name="Text Placeholder 3"/>
            <p:cNvSpPr txBox="1"/>
            <p:nvPr/>
          </p:nvSpPr>
          <p:spPr>
            <a:xfrm>
              <a:off x="6241649" y="1703183"/>
              <a:ext cx="692498"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合作伙伴</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endParaRPr>
            </a:p>
          </p:txBody>
        </p:sp>
      </p:grpSp>
      <p:grpSp>
        <p:nvGrpSpPr>
          <p:cNvPr id="12" name="Group 72"/>
          <p:cNvGrpSpPr/>
          <p:nvPr/>
        </p:nvGrpSpPr>
        <p:grpSpPr>
          <a:xfrm>
            <a:off x="9133227" y="4338277"/>
            <a:ext cx="1934016" cy="1438208"/>
            <a:chOff x="5862641" y="1703183"/>
            <a:chExt cx="1450512" cy="1078656"/>
          </a:xfrm>
        </p:grpSpPr>
        <p:sp>
          <p:nvSpPr>
            <p:cNvPr id="13" name="Text Placeholder 3"/>
            <p:cNvSpPr txBox="1"/>
            <p:nvPr/>
          </p:nvSpPr>
          <p:spPr>
            <a:xfrm>
              <a:off x="6241649" y="1703183"/>
              <a:ext cx="692498"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rPr>
                <a:t>合作伙伴</a:t>
              </a:r>
              <a:endParaRPr lang="zh-CN" altLang="en-US" sz="1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endParaRPr>
            </a:p>
          </p:txBody>
        </p:sp>
      </p:grpSp>
      <p:sp>
        <p:nvSpPr>
          <p:cNvPr id="15" name="Freeform 50"/>
          <p:cNvSpPr/>
          <p:nvPr/>
        </p:nvSpPr>
        <p:spPr>
          <a:xfrm>
            <a:off x="1356066"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B02434"/>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6" tIns="290000" rIns="580548" bIns="290000" numCol="1" spcCol="1270" anchor="ctr" anchorCtr="0">
            <a:noAutofit/>
          </a:bodyPr>
          <a:lstStyle/>
          <a:p>
            <a:pPr marL="228600" lvl="1" indent="-228600" defTabSz="1066800">
              <a:lnSpc>
                <a:spcPct val="90000"/>
              </a:lnSpc>
              <a:spcBef>
                <a:spcPct val="0"/>
              </a:spcBef>
              <a:spcAft>
                <a:spcPct val="15000"/>
              </a:spcAft>
            </a:pPr>
            <a:r>
              <a:rPr lang="en-US" sz="6400" dirty="0">
                <a:solidFill>
                  <a:schemeClr val="bg1"/>
                </a:solidFill>
                <a:latin typeface="FontAwesome" pitchFamily="2" charset="0"/>
              </a:rPr>
              <a:t> </a:t>
            </a:r>
            <a:endParaRPr lang="en-US" sz="6400" dirty="0">
              <a:solidFill>
                <a:schemeClr val="accent1">
                  <a:lumMod val="75000"/>
                </a:schemeClr>
              </a:solidFill>
            </a:endParaRPr>
          </a:p>
        </p:txBody>
      </p:sp>
      <p:sp>
        <p:nvSpPr>
          <p:cNvPr id="16" name="Freeform 52"/>
          <p:cNvSpPr/>
          <p:nvPr/>
        </p:nvSpPr>
        <p:spPr>
          <a:xfrm>
            <a:off x="4025130"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B02434"/>
          </a:solidFill>
          <a:ln>
            <a:solidFill>
              <a:srgbClr val="B02434"/>
            </a:solid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800" dirty="0">
                <a:solidFill>
                  <a:schemeClr val="bg1"/>
                </a:solidFill>
                <a:latin typeface="FontAwesome" pitchFamily="2" charset="0"/>
              </a:rPr>
              <a:t> </a:t>
            </a:r>
            <a:endParaRPr lang="en-US" sz="4800" dirty="0">
              <a:solidFill>
                <a:schemeClr val="accent2">
                  <a:lumMod val="50000"/>
                </a:schemeClr>
              </a:solidFill>
            </a:endParaRPr>
          </a:p>
        </p:txBody>
      </p:sp>
      <p:sp>
        <p:nvSpPr>
          <p:cNvPr id="17" name="Freeform 54"/>
          <p:cNvSpPr/>
          <p:nvPr/>
        </p:nvSpPr>
        <p:spPr>
          <a:xfrm>
            <a:off x="6667101"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B02434"/>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800" dirty="0">
                <a:solidFill>
                  <a:schemeClr val="bg1"/>
                </a:solidFill>
                <a:latin typeface="FontAwesome" pitchFamily="2" charset="0"/>
              </a:rPr>
              <a:t> </a:t>
            </a:r>
            <a:endParaRPr lang="en-US" sz="4800" dirty="0">
              <a:solidFill>
                <a:schemeClr val="accent3">
                  <a:lumMod val="75000"/>
                </a:schemeClr>
              </a:solidFill>
            </a:endParaRPr>
          </a:p>
        </p:txBody>
      </p:sp>
      <p:sp>
        <p:nvSpPr>
          <p:cNvPr id="18" name="Freeform 59"/>
          <p:cNvSpPr/>
          <p:nvPr/>
        </p:nvSpPr>
        <p:spPr>
          <a:xfrm>
            <a:off x="9246553" y="2295887"/>
            <a:ext cx="2095500" cy="1831731"/>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solidFill>
            <a:srgbClr val="B02434"/>
          </a:solidFill>
          <a:ln>
            <a:noFill/>
          </a:ln>
          <a:effectLst>
            <a:outerShdw blurRad="63500" algn="ctr" rotWithShape="0">
              <a:prstClr val="black">
                <a:alpha val="40000"/>
              </a:prstClr>
            </a:outerShdw>
          </a:effectLst>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584835" tIns="290000" rIns="580549" bIns="290000" numCol="1" spcCol="1270" anchor="ctr" anchorCtr="0">
            <a:noAutofit/>
          </a:bodyPr>
          <a:lstStyle/>
          <a:p>
            <a:pPr marL="228600" lvl="1" indent="-228600" defTabSz="1066800">
              <a:lnSpc>
                <a:spcPct val="90000"/>
              </a:lnSpc>
              <a:spcBef>
                <a:spcPct val="0"/>
              </a:spcBef>
              <a:spcAft>
                <a:spcPct val="15000"/>
              </a:spcAft>
            </a:pPr>
            <a:r>
              <a:rPr lang="en-US" sz="4265" dirty="0">
                <a:solidFill>
                  <a:schemeClr val="bg1"/>
                </a:solidFill>
                <a:latin typeface="FontAwesome" pitchFamily="2" charset="0"/>
              </a:rPr>
              <a:t> </a:t>
            </a:r>
            <a:endParaRPr lang="en-US" sz="4265" dirty="0">
              <a:solidFill>
                <a:schemeClr val="accent4">
                  <a:lumMod val="75000"/>
                </a:schemeClr>
              </a:solidFill>
            </a:endParaRPr>
          </a:p>
        </p:txBody>
      </p:sp>
      <p:grpSp>
        <p:nvGrpSpPr>
          <p:cNvPr id="19" name="Group 134"/>
          <p:cNvGrpSpPr>
            <a:grpSpLocks noChangeAspect="1"/>
          </p:cNvGrpSpPr>
          <p:nvPr/>
        </p:nvGrpSpPr>
        <p:grpSpPr>
          <a:xfrm>
            <a:off x="837266" y="2692519"/>
            <a:ext cx="1037599" cy="1038467"/>
            <a:chOff x="3287425" y="1417883"/>
            <a:chExt cx="648499" cy="649042"/>
          </a:xfrm>
        </p:grpSpPr>
        <p:sp>
          <p:nvSpPr>
            <p:cNvPr id="20" name="Oval 32"/>
            <p:cNvSpPr>
              <a:spLocks noChangeAspect="1"/>
            </p:cNvSpPr>
            <p:nvPr/>
          </p:nvSpPr>
          <p:spPr>
            <a:xfrm>
              <a:off x="3287425" y="1417883"/>
              <a:ext cx="648499" cy="649042"/>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21" name="Oval 33"/>
            <p:cNvSpPr>
              <a:spLocks noChangeAspect="1"/>
            </p:cNvSpPr>
            <p:nvPr/>
          </p:nvSpPr>
          <p:spPr>
            <a:xfrm>
              <a:off x="3362252" y="1492773"/>
              <a:ext cx="498845" cy="499263"/>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gency FB" panose="020B0503020202020204" pitchFamily="34" charset="0"/>
                </a:rPr>
                <a:t>01</a:t>
              </a:r>
              <a:endParaRPr lang="en-US" sz="2400" dirty="0">
                <a:solidFill>
                  <a:schemeClr val="bg1"/>
                </a:solidFill>
                <a:latin typeface="Agency FB" panose="020B0503020202020204" pitchFamily="34" charset="0"/>
              </a:endParaRPr>
            </a:p>
          </p:txBody>
        </p:sp>
      </p:grpSp>
      <p:grpSp>
        <p:nvGrpSpPr>
          <p:cNvPr id="22" name="Group 129"/>
          <p:cNvGrpSpPr>
            <a:grpSpLocks noChangeAspect="1"/>
          </p:cNvGrpSpPr>
          <p:nvPr/>
        </p:nvGrpSpPr>
        <p:grpSpPr>
          <a:xfrm>
            <a:off x="3451720" y="2692519"/>
            <a:ext cx="1037599" cy="1038467"/>
            <a:chOff x="2779491" y="2517212"/>
            <a:chExt cx="648499" cy="649042"/>
          </a:xfrm>
          <a:solidFill>
            <a:srgbClr val="B02434"/>
          </a:solidFill>
        </p:grpSpPr>
        <p:sp>
          <p:nvSpPr>
            <p:cNvPr id="23" name="Oval 35"/>
            <p:cNvSpPr>
              <a:spLocks noChangeAspect="1"/>
            </p:cNvSpPr>
            <p:nvPr/>
          </p:nvSpPr>
          <p:spPr>
            <a:xfrm>
              <a:off x="2779491" y="2517212"/>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24" name="Oval 36"/>
            <p:cNvSpPr>
              <a:spLocks noChangeAspect="1"/>
            </p:cNvSpPr>
            <p:nvPr/>
          </p:nvSpPr>
          <p:spPr>
            <a:xfrm>
              <a:off x="2854318" y="2592102"/>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gency FB" panose="020B0503020202020204" pitchFamily="34" charset="0"/>
                </a:rPr>
                <a:t>02</a:t>
              </a:r>
              <a:endParaRPr lang="en-US" sz="2400" dirty="0">
                <a:solidFill>
                  <a:schemeClr val="bg1"/>
                </a:solidFill>
                <a:latin typeface="Agency FB" panose="020B0503020202020204" pitchFamily="34" charset="0"/>
              </a:endParaRPr>
            </a:p>
          </p:txBody>
        </p:sp>
      </p:grpSp>
      <p:grpSp>
        <p:nvGrpSpPr>
          <p:cNvPr id="25" name="Group 130"/>
          <p:cNvGrpSpPr>
            <a:grpSpLocks noChangeAspect="1"/>
          </p:cNvGrpSpPr>
          <p:nvPr/>
        </p:nvGrpSpPr>
        <p:grpSpPr>
          <a:xfrm>
            <a:off x="6148301" y="2692519"/>
            <a:ext cx="1037599" cy="1038467"/>
            <a:chOff x="3287425" y="3613920"/>
            <a:chExt cx="648499" cy="649042"/>
          </a:xfrm>
        </p:grpSpPr>
        <p:sp>
          <p:nvSpPr>
            <p:cNvPr id="26" name="Oval 38"/>
            <p:cNvSpPr>
              <a:spLocks noChangeAspect="1"/>
            </p:cNvSpPr>
            <p:nvPr/>
          </p:nvSpPr>
          <p:spPr>
            <a:xfrm>
              <a:off x="3287425" y="3613920"/>
              <a:ext cx="648499" cy="649042"/>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27" name="Oval 39"/>
            <p:cNvSpPr>
              <a:spLocks noChangeAspect="1"/>
            </p:cNvSpPr>
            <p:nvPr/>
          </p:nvSpPr>
          <p:spPr>
            <a:xfrm>
              <a:off x="3362252" y="3688810"/>
              <a:ext cx="498845" cy="499263"/>
            </a:xfrm>
            <a:prstGeom prst="ellipse">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gency FB" panose="020B0503020202020204" pitchFamily="34" charset="0"/>
                </a:rPr>
                <a:t>03</a:t>
              </a:r>
              <a:endParaRPr lang="en-US" sz="2400" dirty="0">
                <a:solidFill>
                  <a:schemeClr val="bg1"/>
                </a:solidFill>
                <a:latin typeface="Agency FB" panose="020B0503020202020204" pitchFamily="34" charset="0"/>
              </a:endParaRPr>
            </a:p>
          </p:txBody>
        </p:sp>
      </p:grpSp>
      <p:grpSp>
        <p:nvGrpSpPr>
          <p:cNvPr id="28" name="Group 133"/>
          <p:cNvGrpSpPr>
            <a:grpSpLocks noChangeAspect="1"/>
          </p:cNvGrpSpPr>
          <p:nvPr/>
        </p:nvGrpSpPr>
        <p:grpSpPr>
          <a:xfrm>
            <a:off x="8817641" y="2692519"/>
            <a:ext cx="1037599" cy="1038467"/>
            <a:chOff x="5249342" y="1406453"/>
            <a:chExt cx="648499" cy="649042"/>
          </a:xfrm>
          <a:solidFill>
            <a:srgbClr val="B02434"/>
          </a:solidFill>
        </p:grpSpPr>
        <p:sp>
          <p:nvSpPr>
            <p:cNvPr id="29" name="Oval 42"/>
            <p:cNvSpPr>
              <a:spLocks noChangeAspect="1"/>
            </p:cNvSpPr>
            <p:nvPr/>
          </p:nvSpPr>
          <p:spPr>
            <a:xfrm>
              <a:off x="5249342" y="1406453"/>
              <a:ext cx="648499" cy="649042"/>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bg1"/>
                </a:solidFill>
                <a:latin typeface="+mj-lt"/>
              </a:endParaRPr>
            </a:p>
          </p:txBody>
        </p:sp>
        <p:sp>
          <p:nvSpPr>
            <p:cNvPr id="30" name="Oval 43"/>
            <p:cNvSpPr>
              <a:spLocks noChangeAspect="1"/>
            </p:cNvSpPr>
            <p:nvPr/>
          </p:nvSpPr>
          <p:spPr>
            <a:xfrm>
              <a:off x="5324169" y="1481343"/>
              <a:ext cx="498845" cy="499263"/>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gency FB" panose="020B0503020202020204" pitchFamily="34" charset="0"/>
                </a:rPr>
                <a:t>04</a:t>
              </a:r>
              <a:endParaRPr lang="en-US" sz="2400" dirty="0">
                <a:solidFill>
                  <a:schemeClr val="bg1"/>
                </a:solidFill>
                <a:latin typeface="Agency FB" panose="020B0503020202020204" pitchFamily="34" charset="0"/>
              </a:endParaRPr>
            </a:p>
          </p:txBody>
        </p:sp>
      </p:grpSp>
      <p:grpSp>
        <p:nvGrpSpPr>
          <p:cNvPr id="31" name="Group 72"/>
          <p:cNvGrpSpPr/>
          <p:nvPr/>
        </p:nvGrpSpPr>
        <p:grpSpPr>
          <a:xfrm>
            <a:off x="1050921" y="4338277"/>
            <a:ext cx="1934016" cy="1438208"/>
            <a:chOff x="5862641" y="1703183"/>
            <a:chExt cx="1450512" cy="1078656"/>
          </a:xfrm>
        </p:grpSpPr>
        <p:sp>
          <p:nvSpPr>
            <p:cNvPr id="32" name="Text Placeholder 3"/>
            <p:cNvSpPr txBox="1"/>
            <p:nvPr/>
          </p:nvSpPr>
          <p:spPr>
            <a:xfrm>
              <a:off x="6241653" y="1703183"/>
              <a:ext cx="692498" cy="20774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rPr>
                <a:t>合作伙伴</a:t>
              </a:r>
              <a:endParaRPr lang="zh-CN" altLang="en-US" sz="1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 Placeholder 3"/>
            <p:cNvSpPr txBox="1"/>
            <p:nvPr/>
          </p:nvSpPr>
          <p:spPr>
            <a:xfrm>
              <a:off x="5862641" y="1956613"/>
              <a:ext cx="1450512" cy="82522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fontAlgn="base">
                <a:lnSpc>
                  <a:spcPct val="130000"/>
                </a:lnSpc>
                <a:spcBef>
                  <a:spcPct val="0"/>
                </a:spcBef>
                <a:spcAft>
                  <a:spcPct val="0"/>
                </a:spcAft>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Gill Sans" charset="0"/>
              </a:endParaRPr>
            </a:p>
          </p:txBody>
        </p:sp>
      </p:grpSp>
      <p:sp>
        <p:nvSpPr>
          <p:cNvPr id="34" name="Freeform 187"/>
          <p:cNvSpPr>
            <a:spLocks noEditPoints="1"/>
          </p:cNvSpPr>
          <p:nvPr/>
        </p:nvSpPr>
        <p:spPr bwMode="auto">
          <a:xfrm>
            <a:off x="2105807" y="3000186"/>
            <a:ext cx="708563" cy="457915"/>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5" name="Freeform 52"/>
          <p:cNvSpPr>
            <a:spLocks noEditPoints="1"/>
          </p:cNvSpPr>
          <p:nvPr/>
        </p:nvSpPr>
        <p:spPr bwMode="auto">
          <a:xfrm>
            <a:off x="4909644" y="2839742"/>
            <a:ext cx="645757" cy="64575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6" name="Freeform 56"/>
          <p:cNvSpPr>
            <a:spLocks noEditPoints="1"/>
          </p:cNvSpPr>
          <p:nvPr/>
        </p:nvSpPr>
        <p:spPr bwMode="auto">
          <a:xfrm>
            <a:off x="7556913" y="2852443"/>
            <a:ext cx="618359" cy="61835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7" name="Freeform 152"/>
          <p:cNvSpPr>
            <a:spLocks noEditPoints="1"/>
          </p:cNvSpPr>
          <p:nvPr/>
        </p:nvSpPr>
        <p:spPr bwMode="auto">
          <a:xfrm>
            <a:off x="10164450" y="2887592"/>
            <a:ext cx="603601" cy="557809"/>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38" name="组合 37"/>
          <p:cNvGrpSpPr/>
          <p:nvPr/>
        </p:nvGrpSpPr>
        <p:grpSpPr>
          <a:xfrm>
            <a:off x="327153" y="318911"/>
            <a:ext cx="529037" cy="529037"/>
            <a:chOff x="327153" y="318911"/>
            <a:chExt cx="529037" cy="529037"/>
          </a:xfrm>
        </p:grpSpPr>
        <p:sp>
          <p:nvSpPr>
            <p:cNvPr id="39" name="圆角矩形 38"/>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Group 1"/>
          <p:cNvGrpSpPr/>
          <p:nvPr/>
        </p:nvGrpSpPr>
        <p:grpSpPr>
          <a:xfrm>
            <a:off x="5988544" y="1933246"/>
            <a:ext cx="225941" cy="4234095"/>
            <a:chOff x="6017571" y="1819122"/>
            <a:chExt cx="225941" cy="4253265"/>
          </a:xfrm>
          <a:solidFill>
            <a:schemeClr val="tx1">
              <a:lumMod val="75000"/>
              <a:lumOff val="25000"/>
            </a:schemeClr>
          </a:solidFill>
        </p:grpSpPr>
        <p:sp>
          <p:nvSpPr>
            <p:cNvPr id="104"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algn="ctr" defTabSz="1369060">
                <a:defRPr/>
              </a:pPr>
              <a:endParaRPr lang="en-US" sz="2710" kern="0">
                <a:solidFill>
                  <a:prstClr val="white"/>
                </a:solidFill>
                <a:latin typeface="微软雅黑" panose="020B0503020204020204" pitchFamily="34" charset="-122"/>
                <a:ea typeface="微软雅黑" panose="020B0503020204020204" pitchFamily="34" charset="-122"/>
              </a:endParaRPr>
            </a:p>
          </p:txBody>
        </p:sp>
        <p:sp>
          <p:nvSpPr>
            <p:cNvPr id="105"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40">
                <a:latin typeface="微软雅黑" panose="020B0503020204020204" pitchFamily="34" charset="-122"/>
                <a:ea typeface="微软雅黑" panose="020B0503020204020204" pitchFamily="34" charset="-122"/>
              </a:endParaRPr>
            </a:p>
          </p:txBody>
        </p:sp>
      </p:grpSp>
      <p:sp>
        <p:nvSpPr>
          <p:cNvPr id="106" name="Notched Right Arrow 4"/>
          <p:cNvSpPr/>
          <p:nvPr/>
        </p:nvSpPr>
        <p:spPr>
          <a:xfrm rot="21267793">
            <a:off x="4875553" y="2234904"/>
            <a:ext cx="2712856" cy="748772"/>
          </a:xfrm>
          <a:prstGeom prst="notchedRightArrow">
            <a:avLst>
              <a:gd name="adj1" fmla="val 100000"/>
              <a:gd name="adj2" fmla="val 32381"/>
            </a:avLst>
          </a:pr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rPr>
              <a:t>场地布置</a:t>
            </a:r>
            <a:endPar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7" name="Notched Right Arrow 5"/>
          <p:cNvSpPr/>
          <p:nvPr/>
        </p:nvSpPr>
        <p:spPr>
          <a:xfrm flipH="1">
            <a:off x="4599928" y="3162055"/>
            <a:ext cx="2864979" cy="748772"/>
          </a:xfrm>
          <a:prstGeom prst="notchedRightArrow">
            <a:avLst>
              <a:gd name="adj1" fmla="val 100000"/>
              <a:gd name="adj2" fmla="val 32381"/>
            </a:avLst>
          </a:pr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rPr>
              <a:t>场地布置</a:t>
            </a:r>
            <a:endPar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8" name="Notched Right Arrow 6"/>
          <p:cNvSpPr/>
          <p:nvPr/>
        </p:nvSpPr>
        <p:spPr>
          <a:xfrm rot="21318851">
            <a:off x="4802593" y="4064745"/>
            <a:ext cx="2712856" cy="748772"/>
          </a:xfrm>
          <a:prstGeom prst="notchedRightArrow">
            <a:avLst>
              <a:gd name="adj1" fmla="val 100000"/>
              <a:gd name="adj2" fmla="val 32381"/>
            </a:avLst>
          </a:pr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rPr>
              <a:t>场地布置</a:t>
            </a:r>
            <a:endPar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09" name="Notched Right Arrow 7"/>
          <p:cNvSpPr/>
          <p:nvPr/>
        </p:nvSpPr>
        <p:spPr>
          <a:xfrm flipH="1">
            <a:off x="4545537" y="4971323"/>
            <a:ext cx="2973758" cy="748772"/>
          </a:xfrm>
          <a:prstGeom prst="notchedRightArrow">
            <a:avLst>
              <a:gd name="adj1" fmla="val 100000"/>
              <a:gd name="adj2" fmla="val 32381"/>
            </a:avLst>
          </a:prstGeom>
          <a:solidFill>
            <a:srgbClr val="B02434"/>
          </a:solidFill>
          <a:ln>
            <a:noFill/>
          </a:ln>
          <a:effectLst>
            <a:outerShdw blurRad="63500" algn="ctr" rotWithShape="0">
              <a:prstClr val="black">
                <a:alpha val="40000"/>
              </a:prstClr>
            </a:outerShdw>
          </a:effectLst>
        </p:spPr>
        <p:txBody>
          <a:bodyPr lIns="91281" tIns="45641" rIns="91281" bIns="45641" rtlCol="0" anchor="ctr"/>
          <a:lstStyle/>
          <a:p>
            <a:pPr algn="ctr"/>
            <a:r>
              <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rPr>
              <a:t>场地布置</a:t>
            </a:r>
            <a:endParaRPr lang="zh-CN" altLang="en-US" sz="2030" dirty="0" smtClean="0">
              <a:solidFill>
                <a:schemeClr val="bg1"/>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10" name="TextBox 8"/>
          <p:cNvSpPr txBox="1"/>
          <p:nvPr/>
        </p:nvSpPr>
        <p:spPr>
          <a:xfrm>
            <a:off x="8007248" y="2217391"/>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1" name="TextBox 9"/>
          <p:cNvSpPr txBox="1"/>
          <p:nvPr/>
        </p:nvSpPr>
        <p:spPr>
          <a:xfrm>
            <a:off x="8007248" y="4163380"/>
            <a:ext cx="2656274" cy="775597"/>
          </a:xfrm>
          <a:prstGeom prst="rect">
            <a:avLst/>
          </a:prstGeom>
          <a:noFill/>
        </p:spPr>
        <p:txBody>
          <a:bodyPr wrap="square" lIns="0" tIns="0" rIns="0" bIns="0" rtlCol="0">
            <a:spAutoFit/>
          </a:bodyPr>
          <a:lstStyle/>
          <a:p>
            <a:pPr>
              <a:lnSpc>
                <a:spcPct val="12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2" name="TextBox 10"/>
          <p:cNvSpPr txBox="1"/>
          <p:nvPr/>
        </p:nvSpPr>
        <p:spPr>
          <a:xfrm>
            <a:off x="1521829" y="316205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3" name="TextBox 11"/>
          <p:cNvSpPr txBox="1"/>
          <p:nvPr/>
        </p:nvSpPr>
        <p:spPr>
          <a:xfrm>
            <a:off x="1521829" y="5108046"/>
            <a:ext cx="2656274" cy="775597"/>
          </a:xfrm>
          <a:prstGeom prst="rect">
            <a:avLst/>
          </a:prstGeom>
          <a:noFill/>
        </p:spPr>
        <p:txBody>
          <a:bodyPr wrap="square" lIns="0" tIns="0" rIns="0" bIns="0" rtlCol="0">
            <a:spAutoFit/>
          </a:bodyPr>
          <a:lstStyle/>
          <a:p>
            <a:pPr algn="r">
              <a:lnSpc>
                <a:spcPct val="12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327153" y="318911"/>
            <a:ext cx="529037" cy="529037"/>
            <a:chOff x="327153" y="318911"/>
            <a:chExt cx="529037" cy="529037"/>
          </a:xfrm>
        </p:grpSpPr>
        <p:sp>
          <p:nvSpPr>
            <p:cNvPr id="39" name="圆角矩形 38"/>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文本框 40"/>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27153" y="318911"/>
            <a:ext cx="529037" cy="529037"/>
            <a:chOff x="327153" y="318911"/>
            <a:chExt cx="529037" cy="529037"/>
          </a:xfrm>
        </p:grpSpPr>
        <p:sp>
          <p:nvSpPr>
            <p:cNvPr id="7" name="圆角矩形 6"/>
            <p:cNvSpPr/>
            <p:nvPr/>
          </p:nvSpPr>
          <p:spPr>
            <a:xfrm rot="18926425">
              <a:off x="327153" y="318911"/>
              <a:ext cx="529037" cy="529037"/>
            </a:xfrm>
            <a:prstGeom prst="roundRect">
              <a:avLst/>
            </a:prstGeom>
            <a:solidFill>
              <a:srgbClr val="B0243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MH_Other_2"/>
            <p:cNvSpPr/>
            <p:nvPr>
              <p:custDataLst>
                <p:tags r:id="rId1"/>
              </p:custDataLst>
            </p:nvPr>
          </p:nvSpPr>
          <p:spPr bwMode="auto">
            <a:xfrm>
              <a:off x="440450" y="441196"/>
              <a:ext cx="302442" cy="284465"/>
            </a:xfrm>
            <a:custGeom>
              <a:avLst/>
              <a:gdLst>
                <a:gd name="T0" fmla="*/ 373604 w 1361803"/>
                <a:gd name="T1" fmla="*/ 882437 h 1281345"/>
                <a:gd name="T2" fmla="*/ 476200 w 1361803"/>
                <a:gd name="T3" fmla="*/ 923828 h 1281345"/>
                <a:gd name="T4" fmla="*/ 554139 w 1361803"/>
                <a:gd name="T5" fmla="*/ 940808 h 1281345"/>
                <a:gd name="T6" fmla="*/ 528484 w 1361803"/>
                <a:gd name="T7" fmla="*/ 1017215 h 1281345"/>
                <a:gd name="T8" fmla="*/ 460417 w 1361803"/>
                <a:gd name="T9" fmla="*/ 1039501 h 1281345"/>
                <a:gd name="T10" fmla="*/ 352881 w 1361803"/>
                <a:gd name="T11" fmla="*/ 976886 h 1281345"/>
                <a:gd name="T12" fmla="*/ 286785 w 1361803"/>
                <a:gd name="T13" fmla="*/ 1049049 h 1281345"/>
                <a:gd name="T14" fmla="*/ 312434 w 1361803"/>
                <a:gd name="T15" fmla="*/ 885625 h 1281345"/>
                <a:gd name="T16" fmla="*/ 274750 w 1361803"/>
                <a:gd name="T17" fmla="*/ 686240 h 1281345"/>
                <a:gd name="T18" fmla="*/ 665920 w 1361803"/>
                <a:gd name="T19" fmla="*/ 686240 h 1281345"/>
                <a:gd name="T20" fmla="*/ 633318 w 1361803"/>
                <a:gd name="T21" fmla="*/ 771039 h 1281345"/>
                <a:gd name="T22" fmla="*/ 270797 w 1361803"/>
                <a:gd name="T23" fmla="*/ 776338 h 1281345"/>
                <a:gd name="T24" fmla="*/ 255979 w 1361803"/>
                <a:gd name="T25" fmla="*/ 705323 h 1281345"/>
                <a:gd name="T26" fmla="*/ 278558 w 1361803"/>
                <a:gd name="T27" fmla="*/ 503808 h 1281345"/>
                <a:gd name="T28" fmla="*/ 746925 w 1361803"/>
                <a:gd name="T29" fmla="*/ 503808 h 1281345"/>
                <a:gd name="T30" fmla="*/ 766688 w 1361803"/>
                <a:gd name="T31" fmla="*/ 555844 h 1281345"/>
                <a:gd name="T32" fmla="*/ 279544 w 1361803"/>
                <a:gd name="T33" fmla="*/ 593008 h 1281345"/>
                <a:gd name="T34" fmla="*/ 256813 w 1361803"/>
                <a:gd name="T35" fmla="*/ 527172 h 1281345"/>
                <a:gd name="T36" fmla="*/ 944591 w 1361803"/>
                <a:gd name="T37" fmla="*/ 452716 h 1281345"/>
                <a:gd name="T38" fmla="*/ 1023588 w 1361803"/>
                <a:gd name="T39" fmla="*/ 643756 h 1281345"/>
                <a:gd name="T40" fmla="*/ 636495 w 1361803"/>
                <a:gd name="T41" fmla="*/ 1040700 h 1281345"/>
                <a:gd name="T42" fmla="*/ 601932 w 1361803"/>
                <a:gd name="T43" fmla="*/ 1010980 h 1281345"/>
                <a:gd name="T44" fmla="*/ 940644 w 1361803"/>
                <a:gd name="T45" fmla="*/ 460140 h 1281345"/>
                <a:gd name="T46" fmla="*/ 1339566 w 1361803"/>
                <a:gd name="T47" fmla="*/ 322482 h 1281345"/>
                <a:gd name="T48" fmla="*/ 1356355 w 1361803"/>
                <a:gd name="T49" fmla="*/ 373372 h 1281345"/>
                <a:gd name="T50" fmla="*/ 1136163 w 1361803"/>
                <a:gd name="T51" fmla="*/ 663855 h 1281345"/>
                <a:gd name="T52" fmla="*/ 1082839 w 1361803"/>
                <a:gd name="T53" fmla="*/ 676580 h 1281345"/>
                <a:gd name="T54" fmla="*/ 1123322 w 1361803"/>
                <a:gd name="T55" fmla="*/ 596008 h 1281345"/>
                <a:gd name="T56" fmla="*/ 1312908 w 1361803"/>
                <a:gd name="T57" fmla="*/ 334145 h 1281345"/>
                <a:gd name="T58" fmla="*/ 526769 w 1361803"/>
                <a:gd name="T59" fmla="*/ 229043 h 1281345"/>
                <a:gd name="T60" fmla="*/ 766688 w 1361803"/>
                <a:gd name="T61" fmla="*/ 244970 h 1281345"/>
                <a:gd name="T62" fmla="*/ 749907 w 1361803"/>
                <a:gd name="T63" fmla="*/ 318243 h 1281345"/>
                <a:gd name="T64" fmla="*/ 529735 w 1361803"/>
                <a:gd name="T65" fmla="*/ 318243 h 1281345"/>
                <a:gd name="T66" fmla="*/ 511959 w 1361803"/>
                <a:gd name="T67" fmla="*/ 246034 h 1281345"/>
                <a:gd name="T68" fmla="*/ 1245419 w 1361803"/>
                <a:gd name="T69" fmla="*/ 137724 h 1281345"/>
                <a:gd name="T70" fmla="*/ 1309122 w 1361803"/>
                <a:gd name="T71" fmla="*/ 239622 h 1281345"/>
                <a:gd name="T72" fmla="*/ 1116528 w 1361803"/>
                <a:gd name="T73" fmla="*/ 531150 h 1281345"/>
                <a:gd name="T74" fmla="*/ 998003 w 1361803"/>
                <a:gd name="T75" fmla="*/ 384860 h 1281345"/>
                <a:gd name="T76" fmla="*/ 1207394 w 1361803"/>
                <a:gd name="T77" fmla="*/ 148457 h 1281345"/>
                <a:gd name="T78" fmla="*/ 327005 w 1361803"/>
                <a:gd name="T79" fmla="*/ 0 h 1281345"/>
                <a:gd name="T80" fmla="*/ 1023501 w 1361803"/>
                <a:gd name="T81" fmla="*/ 136834 h 1281345"/>
                <a:gd name="T82" fmla="*/ 1015602 w 1361803"/>
                <a:gd name="T83" fmla="*/ 237608 h 1281345"/>
                <a:gd name="T84" fmla="*/ 909891 w 1361803"/>
                <a:gd name="T85" fmla="*/ 379745 h 1281345"/>
                <a:gd name="T86" fmla="*/ 897047 w 1361803"/>
                <a:gd name="T87" fmla="*/ 313980 h 1281345"/>
                <a:gd name="T88" fmla="*/ 872348 w 1361803"/>
                <a:gd name="T89" fmla="*/ 135772 h 1281345"/>
                <a:gd name="T90" fmla="*/ 382329 w 1361803"/>
                <a:gd name="T91" fmla="*/ 135772 h 1281345"/>
                <a:gd name="T92" fmla="*/ 382329 w 1361803"/>
                <a:gd name="T93" fmla="*/ 313980 h 1281345"/>
                <a:gd name="T94" fmla="*/ 143255 w 1361803"/>
                <a:gd name="T95" fmla="*/ 409444 h 1281345"/>
                <a:gd name="T96" fmla="*/ 126454 w 1361803"/>
                <a:gd name="T97" fmla="*/ 428538 h 1281345"/>
                <a:gd name="T98" fmla="*/ 151153 w 1361803"/>
                <a:gd name="T99" fmla="*/ 1143476 h 1281345"/>
                <a:gd name="T100" fmla="*/ 897047 w 1361803"/>
                <a:gd name="T101" fmla="*/ 1115897 h 1281345"/>
                <a:gd name="T102" fmla="*/ 902973 w 1361803"/>
                <a:gd name="T103" fmla="*/ 902690 h 1281345"/>
                <a:gd name="T104" fmla="*/ 1022515 w 1361803"/>
                <a:gd name="T105" fmla="*/ 767972 h 1281345"/>
                <a:gd name="T106" fmla="*/ 1023501 w 1361803"/>
                <a:gd name="T107" fmla="*/ 1133931 h 1281345"/>
                <a:gd name="T108" fmla="*/ 131394 w 1361803"/>
                <a:gd name="T109" fmla="*/ 1279248 h 1281345"/>
                <a:gd name="T110" fmla="*/ 0 w 1361803"/>
                <a:gd name="T111" fmla="*/ 335193 h 1281345"/>
                <a:gd name="T112" fmla="*/ 261801 w 1361803"/>
                <a:gd name="T113" fmla="*/ 28642 h 128134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361803" h="1281345">
                  <a:moveTo>
                    <a:pt x="340187" y="867542"/>
                  </a:moveTo>
                  <a:cubicBezTo>
                    <a:pt x="351512" y="867144"/>
                    <a:pt x="363575" y="872724"/>
                    <a:pt x="372930" y="883885"/>
                  </a:cubicBezTo>
                  <a:cubicBezTo>
                    <a:pt x="394595" y="907270"/>
                    <a:pt x="415275" y="931718"/>
                    <a:pt x="436940" y="957229"/>
                  </a:cubicBezTo>
                  <a:cubicBezTo>
                    <a:pt x="449742" y="946599"/>
                    <a:pt x="462543" y="935970"/>
                    <a:pt x="475345" y="925340"/>
                  </a:cubicBezTo>
                  <a:cubicBezTo>
                    <a:pt x="492086" y="911522"/>
                    <a:pt x="506857" y="910459"/>
                    <a:pt x="525568" y="923214"/>
                  </a:cubicBezTo>
                  <a:cubicBezTo>
                    <a:pt x="535415" y="929592"/>
                    <a:pt x="544278" y="935970"/>
                    <a:pt x="553141" y="942347"/>
                  </a:cubicBezTo>
                  <a:cubicBezTo>
                    <a:pt x="545263" y="967858"/>
                    <a:pt x="538370" y="993369"/>
                    <a:pt x="530492" y="1018880"/>
                  </a:cubicBezTo>
                  <a:cubicBezTo>
                    <a:pt x="528522" y="1018880"/>
                    <a:pt x="528522" y="1018880"/>
                    <a:pt x="527537" y="1018880"/>
                  </a:cubicBezTo>
                  <a:cubicBezTo>
                    <a:pt x="509812" y="1000810"/>
                    <a:pt x="494056" y="1007187"/>
                    <a:pt x="479284" y="1024195"/>
                  </a:cubicBezTo>
                  <a:cubicBezTo>
                    <a:pt x="473376" y="1030572"/>
                    <a:pt x="466482" y="1035887"/>
                    <a:pt x="459589" y="1041202"/>
                  </a:cubicBezTo>
                  <a:cubicBezTo>
                    <a:pt x="438909" y="1058209"/>
                    <a:pt x="420199" y="1056083"/>
                    <a:pt x="402473" y="1035887"/>
                  </a:cubicBezTo>
                  <a:cubicBezTo>
                    <a:pt x="385732" y="1017817"/>
                    <a:pt x="369976" y="998684"/>
                    <a:pt x="352251" y="978488"/>
                  </a:cubicBezTo>
                  <a:cubicBezTo>
                    <a:pt x="343388" y="995495"/>
                    <a:pt x="335510" y="1012502"/>
                    <a:pt x="327632" y="1028446"/>
                  </a:cubicBezTo>
                  <a:cubicBezTo>
                    <a:pt x="318769" y="1046517"/>
                    <a:pt x="303013" y="1053957"/>
                    <a:pt x="286272" y="1050768"/>
                  </a:cubicBezTo>
                  <a:cubicBezTo>
                    <a:pt x="262638" y="1046517"/>
                    <a:pt x="248851" y="1019943"/>
                    <a:pt x="259683" y="995495"/>
                  </a:cubicBezTo>
                  <a:cubicBezTo>
                    <a:pt x="276424" y="959355"/>
                    <a:pt x="293165" y="922151"/>
                    <a:pt x="311876" y="887074"/>
                  </a:cubicBezTo>
                  <a:cubicBezTo>
                    <a:pt x="318276" y="874318"/>
                    <a:pt x="328863" y="867941"/>
                    <a:pt x="340187" y="867542"/>
                  </a:cubicBezTo>
                  <a:close/>
                  <a:moveTo>
                    <a:pt x="274255" y="687365"/>
                  </a:moveTo>
                  <a:cubicBezTo>
                    <a:pt x="330459" y="687365"/>
                    <a:pt x="386662" y="687365"/>
                    <a:pt x="442866" y="687365"/>
                  </a:cubicBezTo>
                  <a:cubicBezTo>
                    <a:pt x="516819" y="687365"/>
                    <a:pt x="590771" y="687365"/>
                    <a:pt x="664723" y="687365"/>
                  </a:cubicBezTo>
                  <a:cubicBezTo>
                    <a:pt x="670640" y="687365"/>
                    <a:pt x="675570" y="687365"/>
                    <a:pt x="684444" y="687365"/>
                  </a:cubicBezTo>
                  <a:cubicBezTo>
                    <a:pt x="666695" y="718154"/>
                    <a:pt x="649933" y="745757"/>
                    <a:pt x="632184" y="772299"/>
                  </a:cubicBezTo>
                  <a:cubicBezTo>
                    <a:pt x="630212" y="775484"/>
                    <a:pt x="625282" y="776545"/>
                    <a:pt x="621338" y="776545"/>
                  </a:cubicBezTo>
                  <a:cubicBezTo>
                    <a:pt x="504000" y="777607"/>
                    <a:pt x="387648" y="776545"/>
                    <a:pt x="270311" y="777607"/>
                  </a:cubicBezTo>
                  <a:cubicBezTo>
                    <a:pt x="259464" y="777607"/>
                    <a:pt x="255520" y="772299"/>
                    <a:pt x="256506" y="760620"/>
                  </a:cubicBezTo>
                  <a:cubicBezTo>
                    <a:pt x="256506" y="742572"/>
                    <a:pt x="256506" y="724524"/>
                    <a:pt x="255520" y="706475"/>
                  </a:cubicBezTo>
                  <a:cubicBezTo>
                    <a:pt x="255520" y="691612"/>
                    <a:pt x="261436" y="687365"/>
                    <a:pt x="274255" y="687365"/>
                  </a:cubicBezTo>
                  <a:close/>
                  <a:moveTo>
                    <a:pt x="278054" y="504636"/>
                  </a:moveTo>
                  <a:cubicBezTo>
                    <a:pt x="354989" y="504636"/>
                    <a:pt x="432911" y="504636"/>
                    <a:pt x="509846" y="504636"/>
                  </a:cubicBezTo>
                  <a:cubicBezTo>
                    <a:pt x="588754" y="504636"/>
                    <a:pt x="666676" y="504636"/>
                    <a:pt x="745584" y="504636"/>
                  </a:cubicBezTo>
                  <a:cubicBezTo>
                    <a:pt x="764325" y="504636"/>
                    <a:pt x="765311" y="505700"/>
                    <a:pt x="765311" y="524845"/>
                  </a:cubicBezTo>
                  <a:cubicBezTo>
                    <a:pt x="765311" y="535481"/>
                    <a:pt x="765311" y="546117"/>
                    <a:pt x="765311" y="556753"/>
                  </a:cubicBezTo>
                  <a:cubicBezTo>
                    <a:pt x="765311" y="580153"/>
                    <a:pt x="752489" y="593980"/>
                    <a:pt x="730789" y="593980"/>
                  </a:cubicBezTo>
                  <a:cubicBezTo>
                    <a:pt x="580863" y="593980"/>
                    <a:pt x="429952" y="593980"/>
                    <a:pt x="279040" y="593980"/>
                  </a:cubicBezTo>
                  <a:cubicBezTo>
                    <a:pt x="256354" y="593980"/>
                    <a:pt x="256354" y="592917"/>
                    <a:pt x="256354" y="569517"/>
                  </a:cubicBezTo>
                  <a:cubicBezTo>
                    <a:pt x="256354" y="555690"/>
                    <a:pt x="256354" y="541863"/>
                    <a:pt x="256354" y="528036"/>
                  </a:cubicBezTo>
                  <a:cubicBezTo>
                    <a:pt x="256354" y="504636"/>
                    <a:pt x="256354" y="504636"/>
                    <a:pt x="278054" y="504636"/>
                  </a:cubicBezTo>
                  <a:close/>
                  <a:moveTo>
                    <a:pt x="942895" y="453454"/>
                  </a:moveTo>
                  <a:cubicBezTo>
                    <a:pt x="989224" y="494914"/>
                    <a:pt x="1033581" y="534249"/>
                    <a:pt x="1077938" y="574646"/>
                  </a:cubicBezTo>
                  <a:cubicBezTo>
                    <a:pt x="1059210" y="599097"/>
                    <a:pt x="1040481" y="622484"/>
                    <a:pt x="1021752" y="644809"/>
                  </a:cubicBezTo>
                  <a:cubicBezTo>
                    <a:pt x="928109" y="760685"/>
                    <a:pt x="831509" y="874435"/>
                    <a:pt x="722095" y="974365"/>
                  </a:cubicBezTo>
                  <a:cubicBezTo>
                    <a:pt x="695481" y="999879"/>
                    <a:pt x="664923" y="1021141"/>
                    <a:pt x="635352" y="1042403"/>
                  </a:cubicBezTo>
                  <a:cubicBezTo>
                    <a:pt x="626481" y="1048781"/>
                    <a:pt x="613666" y="1046655"/>
                    <a:pt x="601838" y="1048781"/>
                  </a:cubicBezTo>
                  <a:cubicBezTo>
                    <a:pt x="601838" y="1037087"/>
                    <a:pt x="596909" y="1023267"/>
                    <a:pt x="600852" y="1012636"/>
                  </a:cubicBezTo>
                  <a:cubicBezTo>
                    <a:pt x="619581" y="969050"/>
                    <a:pt x="637323" y="924400"/>
                    <a:pt x="659995" y="882940"/>
                  </a:cubicBezTo>
                  <a:cubicBezTo>
                    <a:pt x="741809" y="734108"/>
                    <a:pt x="838409" y="595907"/>
                    <a:pt x="938952" y="460896"/>
                  </a:cubicBezTo>
                  <a:cubicBezTo>
                    <a:pt x="939938" y="458770"/>
                    <a:pt x="940924" y="456643"/>
                    <a:pt x="942895" y="453454"/>
                  </a:cubicBezTo>
                  <a:close/>
                  <a:moveTo>
                    <a:pt x="1337162" y="323013"/>
                  </a:moveTo>
                  <a:cubicBezTo>
                    <a:pt x="1348990" y="326198"/>
                    <a:pt x="1361803" y="343189"/>
                    <a:pt x="1361803" y="358055"/>
                  </a:cubicBezTo>
                  <a:cubicBezTo>
                    <a:pt x="1359832" y="361241"/>
                    <a:pt x="1357861" y="367612"/>
                    <a:pt x="1353918" y="373984"/>
                  </a:cubicBezTo>
                  <a:cubicBezTo>
                    <a:pt x="1300693" y="447255"/>
                    <a:pt x="1247469" y="521588"/>
                    <a:pt x="1194244" y="594859"/>
                  </a:cubicBezTo>
                  <a:cubicBezTo>
                    <a:pt x="1175517" y="619282"/>
                    <a:pt x="1154818" y="642644"/>
                    <a:pt x="1134120" y="664944"/>
                  </a:cubicBezTo>
                  <a:cubicBezTo>
                    <a:pt x="1125249" y="673439"/>
                    <a:pt x="1113421" y="678749"/>
                    <a:pt x="1101594" y="682996"/>
                  </a:cubicBezTo>
                  <a:cubicBezTo>
                    <a:pt x="1095680" y="685120"/>
                    <a:pt x="1083852" y="682996"/>
                    <a:pt x="1080895" y="677687"/>
                  </a:cubicBezTo>
                  <a:cubicBezTo>
                    <a:pt x="1077938" y="671315"/>
                    <a:pt x="1077938" y="658573"/>
                    <a:pt x="1080895" y="652201"/>
                  </a:cubicBezTo>
                  <a:cubicBezTo>
                    <a:pt x="1092723" y="633087"/>
                    <a:pt x="1107507" y="615035"/>
                    <a:pt x="1121306" y="596983"/>
                  </a:cubicBezTo>
                  <a:cubicBezTo>
                    <a:pt x="1175517" y="522650"/>
                    <a:pt x="1229727" y="449379"/>
                    <a:pt x="1284923" y="375046"/>
                  </a:cubicBezTo>
                  <a:cubicBezTo>
                    <a:pt x="1293794" y="362303"/>
                    <a:pt x="1302665" y="348498"/>
                    <a:pt x="1310550" y="334694"/>
                  </a:cubicBezTo>
                  <a:cubicBezTo>
                    <a:pt x="1317449" y="324075"/>
                    <a:pt x="1325334" y="318765"/>
                    <a:pt x="1337162" y="323013"/>
                  </a:cubicBezTo>
                  <a:close/>
                  <a:moveTo>
                    <a:pt x="525824" y="229421"/>
                  </a:moveTo>
                  <a:cubicBezTo>
                    <a:pt x="600725" y="229421"/>
                    <a:pt x="675627" y="229421"/>
                    <a:pt x="750528" y="229421"/>
                  </a:cubicBezTo>
                  <a:cubicBezTo>
                    <a:pt x="761369" y="229421"/>
                    <a:pt x="765311" y="233676"/>
                    <a:pt x="765311" y="245375"/>
                  </a:cubicBezTo>
                  <a:cubicBezTo>
                    <a:pt x="764326" y="264521"/>
                    <a:pt x="764326" y="282602"/>
                    <a:pt x="765311" y="301747"/>
                  </a:cubicBezTo>
                  <a:cubicBezTo>
                    <a:pt x="765311" y="314511"/>
                    <a:pt x="760383" y="318765"/>
                    <a:pt x="748557" y="318765"/>
                  </a:cubicBezTo>
                  <a:cubicBezTo>
                    <a:pt x="711106" y="318765"/>
                    <a:pt x="674641" y="318765"/>
                    <a:pt x="638176" y="318765"/>
                  </a:cubicBezTo>
                  <a:cubicBezTo>
                    <a:pt x="601711" y="318765"/>
                    <a:pt x="565246" y="317702"/>
                    <a:pt x="528781" y="318765"/>
                  </a:cubicBezTo>
                  <a:cubicBezTo>
                    <a:pt x="515969" y="318765"/>
                    <a:pt x="511041" y="313447"/>
                    <a:pt x="511041" y="299620"/>
                  </a:cubicBezTo>
                  <a:cubicBezTo>
                    <a:pt x="512027" y="282602"/>
                    <a:pt x="512027" y="264521"/>
                    <a:pt x="511041" y="246439"/>
                  </a:cubicBezTo>
                  <a:cubicBezTo>
                    <a:pt x="511041" y="234739"/>
                    <a:pt x="514983" y="229421"/>
                    <a:pt x="525824" y="229421"/>
                  </a:cubicBezTo>
                  <a:close/>
                  <a:moveTo>
                    <a:pt x="1243182" y="137949"/>
                  </a:moveTo>
                  <a:cubicBezTo>
                    <a:pt x="1255260" y="139675"/>
                    <a:pt x="1267337" y="146577"/>
                    <a:pt x="1281140" y="158257"/>
                  </a:cubicBezTo>
                  <a:cubicBezTo>
                    <a:pt x="1308745" y="183741"/>
                    <a:pt x="1317618" y="208163"/>
                    <a:pt x="1306773" y="240018"/>
                  </a:cubicBezTo>
                  <a:cubicBezTo>
                    <a:pt x="1300858" y="257008"/>
                    <a:pt x="1294942" y="275059"/>
                    <a:pt x="1285083" y="289925"/>
                  </a:cubicBezTo>
                  <a:cubicBezTo>
                    <a:pt x="1228886" y="370624"/>
                    <a:pt x="1171704" y="450262"/>
                    <a:pt x="1114521" y="532023"/>
                  </a:cubicBezTo>
                  <a:cubicBezTo>
                    <a:pt x="1066212" y="489550"/>
                    <a:pt x="1022832" y="450262"/>
                    <a:pt x="977480" y="410974"/>
                  </a:cubicBezTo>
                  <a:cubicBezTo>
                    <a:pt x="984381" y="401417"/>
                    <a:pt x="990297" y="392923"/>
                    <a:pt x="996212" y="385490"/>
                  </a:cubicBezTo>
                  <a:cubicBezTo>
                    <a:pt x="1050437" y="319656"/>
                    <a:pt x="1103676" y="252760"/>
                    <a:pt x="1157901" y="187988"/>
                  </a:cubicBezTo>
                  <a:cubicBezTo>
                    <a:pt x="1170718" y="172061"/>
                    <a:pt x="1188464" y="159319"/>
                    <a:pt x="1205225" y="148700"/>
                  </a:cubicBezTo>
                  <a:cubicBezTo>
                    <a:pt x="1219027" y="139675"/>
                    <a:pt x="1231105" y="136224"/>
                    <a:pt x="1243182" y="137949"/>
                  </a:cubicBezTo>
                  <a:close/>
                  <a:moveTo>
                    <a:pt x="326420" y="0"/>
                  </a:moveTo>
                  <a:cubicBezTo>
                    <a:pt x="513791" y="0"/>
                    <a:pt x="702148" y="0"/>
                    <a:pt x="889519" y="0"/>
                  </a:cubicBezTo>
                  <a:cubicBezTo>
                    <a:pt x="964468" y="1063"/>
                    <a:pt x="1018707" y="56311"/>
                    <a:pt x="1021665" y="137059"/>
                  </a:cubicBezTo>
                  <a:cubicBezTo>
                    <a:pt x="1021665" y="164684"/>
                    <a:pt x="1021665" y="191246"/>
                    <a:pt x="1020679" y="218870"/>
                  </a:cubicBezTo>
                  <a:cubicBezTo>
                    <a:pt x="1020679" y="225245"/>
                    <a:pt x="1017721" y="232682"/>
                    <a:pt x="1013776" y="237995"/>
                  </a:cubicBezTo>
                  <a:cubicBezTo>
                    <a:pt x="985177" y="275181"/>
                    <a:pt x="956578" y="311305"/>
                    <a:pt x="928966" y="348492"/>
                  </a:cubicBezTo>
                  <a:cubicBezTo>
                    <a:pt x="921077" y="358054"/>
                    <a:pt x="915160" y="369741"/>
                    <a:pt x="908256" y="380366"/>
                  </a:cubicBezTo>
                  <a:cubicBezTo>
                    <a:pt x="905298" y="384616"/>
                    <a:pt x="901353" y="387804"/>
                    <a:pt x="895436" y="395241"/>
                  </a:cubicBezTo>
                  <a:cubicBezTo>
                    <a:pt x="895436" y="365492"/>
                    <a:pt x="895436" y="339992"/>
                    <a:pt x="895436" y="314493"/>
                  </a:cubicBezTo>
                  <a:cubicBezTo>
                    <a:pt x="895436" y="263494"/>
                    <a:pt x="895436" y="212495"/>
                    <a:pt x="895436" y="161496"/>
                  </a:cubicBezTo>
                  <a:cubicBezTo>
                    <a:pt x="895436" y="139184"/>
                    <a:pt x="892478" y="135997"/>
                    <a:pt x="870782" y="135997"/>
                  </a:cubicBezTo>
                  <a:cubicBezTo>
                    <a:pt x="713982" y="135997"/>
                    <a:pt x="557182" y="135997"/>
                    <a:pt x="399396" y="135997"/>
                  </a:cubicBezTo>
                  <a:cubicBezTo>
                    <a:pt x="394465" y="135997"/>
                    <a:pt x="388548" y="135997"/>
                    <a:pt x="381645" y="135997"/>
                  </a:cubicBezTo>
                  <a:cubicBezTo>
                    <a:pt x="381645" y="145559"/>
                    <a:pt x="381645" y="152997"/>
                    <a:pt x="381645" y="159371"/>
                  </a:cubicBezTo>
                  <a:cubicBezTo>
                    <a:pt x="381645" y="211433"/>
                    <a:pt x="381645" y="262431"/>
                    <a:pt x="381645" y="314493"/>
                  </a:cubicBezTo>
                  <a:cubicBezTo>
                    <a:pt x="380659" y="373991"/>
                    <a:pt x="346143" y="410116"/>
                    <a:pt x="290918" y="410116"/>
                  </a:cubicBezTo>
                  <a:cubicBezTo>
                    <a:pt x="241610" y="410116"/>
                    <a:pt x="192302" y="410116"/>
                    <a:pt x="142994" y="410116"/>
                  </a:cubicBezTo>
                  <a:cubicBezTo>
                    <a:pt x="138063" y="410116"/>
                    <a:pt x="133132" y="410116"/>
                    <a:pt x="126229" y="410116"/>
                  </a:cubicBezTo>
                  <a:cubicBezTo>
                    <a:pt x="126229" y="418615"/>
                    <a:pt x="126229" y="423928"/>
                    <a:pt x="126229" y="429240"/>
                  </a:cubicBezTo>
                  <a:cubicBezTo>
                    <a:pt x="126229" y="658735"/>
                    <a:pt x="126229" y="888229"/>
                    <a:pt x="126229" y="1117724"/>
                  </a:cubicBezTo>
                  <a:cubicBezTo>
                    <a:pt x="126229" y="1143223"/>
                    <a:pt x="128201" y="1145348"/>
                    <a:pt x="150883" y="1145348"/>
                  </a:cubicBezTo>
                  <a:cubicBezTo>
                    <a:pt x="390521" y="1145348"/>
                    <a:pt x="630158" y="1145348"/>
                    <a:pt x="869796" y="1145348"/>
                  </a:cubicBezTo>
                  <a:cubicBezTo>
                    <a:pt x="893464" y="1145348"/>
                    <a:pt x="895436" y="1143223"/>
                    <a:pt x="895436" y="1117724"/>
                  </a:cubicBezTo>
                  <a:cubicBezTo>
                    <a:pt x="895436" y="1052913"/>
                    <a:pt x="895436" y="988102"/>
                    <a:pt x="895436" y="923291"/>
                  </a:cubicBezTo>
                  <a:cubicBezTo>
                    <a:pt x="895436" y="916916"/>
                    <a:pt x="897409" y="908416"/>
                    <a:pt x="901353" y="904166"/>
                  </a:cubicBezTo>
                  <a:cubicBezTo>
                    <a:pt x="938827" y="860605"/>
                    <a:pt x="976302" y="818106"/>
                    <a:pt x="1013776" y="774545"/>
                  </a:cubicBezTo>
                  <a:cubicBezTo>
                    <a:pt x="1015748" y="773482"/>
                    <a:pt x="1016734" y="772420"/>
                    <a:pt x="1020679" y="769232"/>
                  </a:cubicBezTo>
                  <a:cubicBezTo>
                    <a:pt x="1020679" y="775607"/>
                    <a:pt x="1021665" y="779857"/>
                    <a:pt x="1021665" y="784107"/>
                  </a:cubicBezTo>
                  <a:cubicBezTo>
                    <a:pt x="1021665" y="902042"/>
                    <a:pt x="1021665" y="1018914"/>
                    <a:pt x="1021665" y="1135786"/>
                  </a:cubicBezTo>
                  <a:cubicBezTo>
                    <a:pt x="1020679" y="1222909"/>
                    <a:pt x="967426" y="1281345"/>
                    <a:pt x="886561" y="1281345"/>
                  </a:cubicBezTo>
                  <a:cubicBezTo>
                    <a:pt x="634103" y="1281345"/>
                    <a:pt x="382631" y="1281345"/>
                    <a:pt x="131160" y="1281345"/>
                  </a:cubicBezTo>
                  <a:cubicBezTo>
                    <a:pt x="55225" y="1281345"/>
                    <a:pt x="0" y="1221847"/>
                    <a:pt x="0" y="1140036"/>
                  </a:cubicBezTo>
                  <a:cubicBezTo>
                    <a:pt x="0" y="872292"/>
                    <a:pt x="0" y="603486"/>
                    <a:pt x="0" y="335742"/>
                  </a:cubicBezTo>
                  <a:cubicBezTo>
                    <a:pt x="0" y="315555"/>
                    <a:pt x="5917" y="298556"/>
                    <a:pt x="18737" y="283681"/>
                  </a:cubicBezTo>
                  <a:cubicBezTo>
                    <a:pt x="99603" y="198683"/>
                    <a:pt x="180468" y="113685"/>
                    <a:pt x="261333" y="28687"/>
                  </a:cubicBezTo>
                  <a:cubicBezTo>
                    <a:pt x="279084" y="9562"/>
                    <a:pt x="300780" y="0"/>
                    <a:pt x="3264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文本框 8"/>
          <p:cNvSpPr txBox="1"/>
          <p:nvPr/>
        </p:nvSpPr>
        <p:spPr>
          <a:xfrm>
            <a:off x="965636" y="321818"/>
            <a:ext cx="2316480" cy="521970"/>
          </a:xfrm>
          <a:prstGeom prst="rect">
            <a:avLst/>
          </a:prstGeom>
          <a:noFill/>
        </p:spPr>
        <p:txBody>
          <a:bodyPr wrap="none" rtlCol="0">
            <a:spAutoFit/>
          </a:bodyPr>
          <a:p>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Rectangle 2"/>
          <p:cNvSpPr/>
          <p:nvPr/>
        </p:nvSpPr>
        <p:spPr>
          <a:xfrm>
            <a:off x="2935077" y="2084457"/>
            <a:ext cx="1980309" cy="1823272"/>
          </a:xfrm>
          <a:prstGeom prst="rect">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Rectangle 8"/>
          <p:cNvSpPr/>
          <p:nvPr/>
        </p:nvSpPr>
        <p:spPr>
          <a:xfrm>
            <a:off x="5536607" y="3804948"/>
            <a:ext cx="503918" cy="503918"/>
          </a:xfrm>
          <a:prstGeom prst="rect">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Rectangle 14"/>
          <p:cNvSpPr/>
          <p:nvPr/>
        </p:nvSpPr>
        <p:spPr>
          <a:xfrm>
            <a:off x="8467712" y="3804948"/>
            <a:ext cx="503918" cy="503918"/>
          </a:xfrm>
          <a:prstGeom prst="rect">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5"/>
          <p:cNvSpPr/>
          <p:nvPr/>
        </p:nvSpPr>
        <p:spPr>
          <a:xfrm>
            <a:off x="8467712" y="4767173"/>
            <a:ext cx="503918" cy="503918"/>
          </a:xfrm>
          <a:prstGeom prst="rect">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矩形 20"/>
          <p:cNvSpPr/>
          <p:nvPr/>
        </p:nvSpPr>
        <p:spPr>
          <a:xfrm>
            <a:off x="5536607" y="2006336"/>
            <a:ext cx="2567498" cy="338554"/>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300" normalizeH="0" baseline="0" noProof="0" dirty="0">
                <a:ln>
                  <a:noFill/>
                </a:ln>
                <a:solidFill>
                  <a:srgbClr val="B20E18"/>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YOUE TITLT HERE</a:t>
            </a:r>
            <a:endParaRPr kumimoji="0" lang="zh-CN" altLang="en-US" sz="1600" b="1" i="0" u="none" strike="noStrike" kern="1200" cap="none" spc="0" normalizeH="0" baseline="0" noProof="0" dirty="0">
              <a:ln>
                <a:noFill/>
              </a:ln>
              <a:solidFill>
                <a:srgbClr val="B20E18"/>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22"/>
          <p:cNvSpPr>
            <a:spLocks noChangeAspect="1" noEditPoints="1"/>
          </p:cNvSpPr>
          <p:nvPr/>
        </p:nvSpPr>
        <p:spPr bwMode="auto">
          <a:xfrm>
            <a:off x="5702859" y="3890443"/>
            <a:ext cx="171415" cy="26331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249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3" name="组合 22"/>
          <p:cNvGrpSpPr/>
          <p:nvPr/>
        </p:nvGrpSpPr>
        <p:grpSpPr>
          <a:xfrm>
            <a:off x="5518818" y="4758279"/>
            <a:ext cx="521707" cy="521707"/>
            <a:chOff x="5480718" y="4734024"/>
            <a:chExt cx="521707" cy="521707"/>
          </a:xfrm>
        </p:grpSpPr>
        <p:sp>
          <p:nvSpPr>
            <p:cNvPr id="24" name="Rectangle 9"/>
            <p:cNvSpPr/>
            <p:nvPr/>
          </p:nvSpPr>
          <p:spPr>
            <a:xfrm>
              <a:off x="5480718" y="4734024"/>
              <a:ext cx="521707" cy="521707"/>
            </a:xfrm>
            <a:prstGeom prst="rect">
              <a:avLst/>
            </a:prstGeom>
            <a:solidFill>
              <a:srgbClr val="B20E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40"/>
            <p:cNvSpPr>
              <a:spLocks noEditPoints="1"/>
            </p:cNvSpPr>
            <p:nvPr/>
          </p:nvSpPr>
          <p:spPr bwMode="auto">
            <a:xfrm>
              <a:off x="5635174" y="4826843"/>
              <a:ext cx="212794" cy="336068"/>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组合 25"/>
          <p:cNvGrpSpPr/>
          <p:nvPr/>
        </p:nvGrpSpPr>
        <p:grpSpPr>
          <a:xfrm>
            <a:off x="8607246" y="3892119"/>
            <a:ext cx="224851" cy="259966"/>
            <a:chOff x="8574236" y="3596236"/>
            <a:chExt cx="294010" cy="339926"/>
          </a:xfrm>
        </p:grpSpPr>
        <p:sp>
          <p:nvSpPr>
            <p:cNvPr id="27" name="Freeform 492"/>
            <p:cNvSpPr>
              <a:spLocks noEditPoints="1"/>
            </p:cNvSpPr>
            <p:nvPr/>
          </p:nvSpPr>
          <p:spPr bwMode="auto">
            <a:xfrm>
              <a:off x="8579420" y="3596236"/>
              <a:ext cx="288826" cy="294010"/>
            </a:xfrm>
            <a:custGeom>
              <a:avLst/>
              <a:gdLst>
                <a:gd name="T0" fmla="*/ 128 w 165"/>
                <a:gd name="T1" fmla="*/ 26 h 168"/>
                <a:gd name="T2" fmla="*/ 25 w 165"/>
                <a:gd name="T3" fmla="*/ 37 h 168"/>
                <a:gd name="T4" fmla="*/ 36 w 165"/>
                <a:gd name="T5" fmla="*/ 142 h 168"/>
                <a:gd name="T6" fmla="*/ 140 w 165"/>
                <a:gd name="T7" fmla="*/ 130 h 168"/>
                <a:gd name="T8" fmla="*/ 128 w 165"/>
                <a:gd name="T9" fmla="*/ 26 h 168"/>
                <a:gd name="T10" fmla="*/ 50 w 165"/>
                <a:gd name="T11" fmla="*/ 124 h 168"/>
                <a:gd name="T12" fmla="*/ 42 w 165"/>
                <a:gd name="T13" fmla="*/ 51 h 168"/>
                <a:gd name="T14" fmla="*/ 114 w 165"/>
                <a:gd name="T15" fmla="*/ 43 h 168"/>
                <a:gd name="T16" fmla="*/ 122 w 165"/>
                <a:gd name="T17" fmla="*/ 116 h 168"/>
                <a:gd name="T18" fmla="*/ 50 w 165"/>
                <a:gd name="T19"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8">
                  <a:moveTo>
                    <a:pt x="128" y="26"/>
                  </a:moveTo>
                  <a:cubicBezTo>
                    <a:pt x="97" y="0"/>
                    <a:pt x="50" y="5"/>
                    <a:pt x="25" y="37"/>
                  </a:cubicBezTo>
                  <a:cubicBezTo>
                    <a:pt x="0" y="69"/>
                    <a:pt x="5" y="116"/>
                    <a:pt x="36" y="142"/>
                  </a:cubicBezTo>
                  <a:cubicBezTo>
                    <a:pt x="68" y="168"/>
                    <a:pt x="114" y="163"/>
                    <a:pt x="140" y="130"/>
                  </a:cubicBezTo>
                  <a:cubicBezTo>
                    <a:pt x="165" y="98"/>
                    <a:pt x="160" y="51"/>
                    <a:pt x="128" y="26"/>
                  </a:cubicBezTo>
                  <a:close/>
                  <a:moveTo>
                    <a:pt x="50" y="124"/>
                  </a:moveTo>
                  <a:cubicBezTo>
                    <a:pt x="28" y="107"/>
                    <a:pt x="25" y="74"/>
                    <a:pt x="42" y="51"/>
                  </a:cubicBezTo>
                  <a:cubicBezTo>
                    <a:pt x="60" y="29"/>
                    <a:pt x="92" y="25"/>
                    <a:pt x="114" y="43"/>
                  </a:cubicBezTo>
                  <a:cubicBezTo>
                    <a:pt x="136" y="61"/>
                    <a:pt x="140" y="94"/>
                    <a:pt x="122" y="116"/>
                  </a:cubicBezTo>
                  <a:cubicBezTo>
                    <a:pt x="105" y="139"/>
                    <a:pt x="72" y="142"/>
                    <a:pt x="50" y="124"/>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493"/>
            <p:cNvSpPr/>
            <p:nvPr/>
          </p:nvSpPr>
          <p:spPr bwMode="auto">
            <a:xfrm>
              <a:off x="8574236" y="3827297"/>
              <a:ext cx="91091" cy="108865"/>
            </a:xfrm>
            <a:custGeom>
              <a:avLst/>
              <a:gdLst>
                <a:gd name="T0" fmla="*/ 20 w 52"/>
                <a:gd name="T1" fmla="*/ 56 h 62"/>
                <a:gd name="T2" fmla="*/ 5 w 52"/>
                <a:gd name="T3" fmla="*/ 58 h 62"/>
                <a:gd name="T4" fmla="*/ 5 w 52"/>
                <a:gd name="T5" fmla="*/ 58 h 62"/>
                <a:gd name="T6" fmla="*/ 3 w 52"/>
                <a:gd name="T7" fmla="*/ 43 h 62"/>
                <a:gd name="T8" fmla="*/ 31 w 52"/>
                <a:gd name="T9" fmla="*/ 6 h 62"/>
                <a:gd name="T10" fmla="*/ 46 w 52"/>
                <a:gd name="T11" fmla="*/ 4 h 62"/>
                <a:gd name="T12" fmla="*/ 46 w 52"/>
                <a:gd name="T13" fmla="*/ 4 h 62"/>
                <a:gd name="T14" fmla="*/ 48 w 52"/>
                <a:gd name="T15" fmla="*/ 20 h 62"/>
                <a:gd name="T16" fmla="*/ 20 w 52"/>
                <a:gd name="T17" fmla="*/ 5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62">
                  <a:moveTo>
                    <a:pt x="20" y="56"/>
                  </a:moveTo>
                  <a:cubicBezTo>
                    <a:pt x="17" y="61"/>
                    <a:pt x="10" y="62"/>
                    <a:pt x="5" y="58"/>
                  </a:cubicBezTo>
                  <a:cubicBezTo>
                    <a:pt x="5" y="58"/>
                    <a:pt x="5" y="58"/>
                    <a:pt x="5" y="58"/>
                  </a:cubicBezTo>
                  <a:cubicBezTo>
                    <a:pt x="0" y="54"/>
                    <a:pt x="0" y="47"/>
                    <a:pt x="3" y="43"/>
                  </a:cubicBezTo>
                  <a:cubicBezTo>
                    <a:pt x="31" y="6"/>
                    <a:pt x="31" y="6"/>
                    <a:pt x="31" y="6"/>
                  </a:cubicBezTo>
                  <a:cubicBezTo>
                    <a:pt x="35" y="1"/>
                    <a:pt x="42" y="0"/>
                    <a:pt x="46" y="4"/>
                  </a:cubicBezTo>
                  <a:cubicBezTo>
                    <a:pt x="46" y="4"/>
                    <a:pt x="46" y="4"/>
                    <a:pt x="46" y="4"/>
                  </a:cubicBezTo>
                  <a:cubicBezTo>
                    <a:pt x="51" y="8"/>
                    <a:pt x="52" y="15"/>
                    <a:pt x="48" y="20"/>
                  </a:cubicBezTo>
                  <a:lnTo>
                    <a:pt x="20" y="56"/>
                  </a:ln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494"/>
            <p:cNvSpPr/>
            <p:nvPr/>
          </p:nvSpPr>
          <p:spPr bwMode="auto">
            <a:xfrm>
              <a:off x="8661624" y="3661407"/>
              <a:ext cx="70355" cy="47397"/>
            </a:xfrm>
            <a:custGeom>
              <a:avLst/>
              <a:gdLst>
                <a:gd name="T0" fmla="*/ 8 w 40"/>
                <a:gd name="T1" fmla="*/ 26 h 27"/>
                <a:gd name="T2" fmla="*/ 9 w 40"/>
                <a:gd name="T3" fmla="*/ 25 h 27"/>
                <a:gd name="T4" fmla="*/ 34 w 40"/>
                <a:gd name="T5" fmla="*/ 10 h 27"/>
                <a:gd name="T6" fmla="*/ 32 w 40"/>
                <a:gd name="T7" fmla="*/ 1 h 27"/>
                <a:gd name="T8" fmla="*/ 32 w 40"/>
                <a:gd name="T9" fmla="*/ 0 h 27"/>
                <a:gd name="T10" fmla="*/ 2 w 40"/>
                <a:gd name="T11" fmla="*/ 19 h 27"/>
                <a:gd name="T12" fmla="*/ 1 w 40"/>
                <a:gd name="T13" fmla="*/ 19 h 27"/>
                <a:gd name="T14" fmla="*/ 8 w 40"/>
                <a:gd name="T15" fmla="*/ 2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27">
                  <a:moveTo>
                    <a:pt x="8" y="26"/>
                  </a:moveTo>
                  <a:cubicBezTo>
                    <a:pt x="9" y="26"/>
                    <a:pt x="9" y="25"/>
                    <a:pt x="9" y="25"/>
                  </a:cubicBezTo>
                  <a:cubicBezTo>
                    <a:pt x="16" y="17"/>
                    <a:pt x="25" y="12"/>
                    <a:pt x="34" y="10"/>
                  </a:cubicBezTo>
                  <a:cubicBezTo>
                    <a:pt x="40" y="4"/>
                    <a:pt x="32" y="1"/>
                    <a:pt x="32" y="1"/>
                  </a:cubicBezTo>
                  <a:cubicBezTo>
                    <a:pt x="32" y="1"/>
                    <a:pt x="32" y="1"/>
                    <a:pt x="32" y="0"/>
                  </a:cubicBezTo>
                  <a:cubicBezTo>
                    <a:pt x="21" y="3"/>
                    <a:pt x="10" y="9"/>
                    <a:pt x="2" y="19"/>
                  </a:cubicBezTo>
                  <a:cubicBezTo>
                    <a:pt x="2" y="19"/>
                    <a:pt x="1" y="19"/>
                    <a:pt x="1" y="19"/>
                  </a:cubicBezTo>
                  <a:cubicBezTo>
                    <a:pt x="0" y="27"/>
                    <a:pt x="8" y="26"/>
                    <a:pt x="8" y="26"/>
                  </a:cubicBezTo>
                  <a:close/>
                </a:path>
              </a:pathLst>
            </a:custGeom>
            <a:solidFill>
              <a:schemeClr val="bg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组合 29"/>
          <p:cNvGrpSpPr/>
          <p:nvPr/>
        </p:nvGrpSpPr>
        <p:grpSpPr>
          <a:xfrm>
            <a:off x="8615175" y="4952799"/>
            <a:ext cx="208992" cy="261099"/>
            <a:chOff x="8574236" y="4727911"/>
            <a:chExt cx="273274" cy="341408"/>
          </a:xfrm>
          <a:solidFill>
            <a:schemeClr val="bg1"/>
          </a:solidFill>
        </p:grpSpPr>
        <p:sp>
          <p:nvSpPr>
            <p:cNvPr id="31" name="Freeform 526"/>
            <p:cNvSpPr/>
            <p:nvPr/>
          </p:nvSpPr>
          <p:spPr bwMode="auto">
            <a:xfrm>
              <a:off x="8640888" y="4727911"/>
              <a:ext cx="138489" cy="134786"/>
            </a:xfrm>
            <a:custGeom>
              <a:avLst/>
              <a:gdLst>
                <a:gd name="T0" fmla="*/ 41 w 79"/>
                <a:gd name="T1" fmla="*/ 76 h 77"/>
                <a:gd name="T2" fmla="*/ 78 w 79"/>
                <a:gd name="T3" fmla="*/ 37 h 77"/>
                <a:gd name="T4" fmla="*/ 38 w 79"/>
                <a:gd name="T5" fmla="*/ 0 h 77"/>
                <a:gd name="T6" fmla="*/ 1 w 79"/>
                <a:gd name="T7" fmla="*/ 40 h 77"/>
                <a:gd name="T8" fmla="*/ 41 w 79"/>
                <a:gd name="T9" fmla="*/ 76 h 77"/>
              </a:gdLst>
              <a:ahLst/>
              <a:cxnLst>
                <a:cxn ang="0">
                  <a:pos x="T0" y="T1"/>
                </a:cxn>
                <a:cxn ang="0">
                  <a:pos x="T2" y="T3"/>
                </a:cxn>
                <a:cxn ang="0">
                  <a:pos x="T4" y="T5"/>
                </a:cxn>
                <a:cxn ang="0">
                  <a:pos x="T6" y="T7"/>
                </a:cxn>
                <a:cxn ang="0">
                  <a:pos x="T8" y="T9"/>
                </a:cxn>
              </a:cxnLst>
              <a:rect l="0" t="0" r="r" b="b"/>
              <a:pathLst>
                <a:path w="79" h="77">
                  <a:moveTo>
                    <a:pt x="41" y="76"/>
                  </a:moveTo>
                  <a:cubicBezTo>
                    <a:pt x="62" y="76"/>
                    <a:pt x="79" y="58"/>
                    <a:pt x="78" y="37"/>
                  </a:cubicBezTo>
                  <a:cubicBezTo>
                    <a:pt x="78" y="16"/>
                    <a:pt x="60" y="0"/>
                    <a:pt x="38" y="0"/>
                  </a:cubicBezTo>
                  <a:cubicBezTo>
                    <a:pt x="17" y="1"/>
                    <a:pt x="0" y="19"/>
                    <a:pt x="1" y="40"/>
                  </a:cubicBezTo>
                  <a:cubicBezTo>
                    <a:pt x="2" y="61"/>
                    <a:pt x="20" y="77"/>
                    <a:pt x="41" y="76"/>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527"/>
            <p:cNvSpPr/>
            <p:nvPr/>
          </p:nvSpPr>
          <p:spPr bwMode="auto">
            <a:xfrm>
              <a:off x="8574236" y="4871584"/>
              <a:ext cx="273274" cy="197735"/>
            </a:xfrm>
            <a:custGeom>
              <a:avLst/>
              <a:gdLst>
                <a:gd name="T0" fmla="*/ 119 w 156"/>
                <a:gd name="T1" fmla="*/ 0 h 113"/>
                <a:gd name="T2" fmla="*/ 80 w 156"/>
                <a:gd name="T3" fmla="*/ 46 h 113"/>
                <a:gd name="T4" fmla="*/ 37 w 156"/>
                <a:gd name="T5" fmla="*/ 1 h 113"/>
                <a:gd name="T6" fmla="*/ 1 w 156"/>
                <a:gd name="T7" fmla="*/ 50 h 113"/>
                <a:gd name="T8" fmla="*/ 3 w 156"/>
                <a:gd name="T9" fmla="*/ 113 h 113"/>
                <a:gd name="T10" fmla="*/ 156 w 156"/>
                <a:gd name="T11" fmla="*/ 113 h 113"/>
                <a:gd name="T12" fmla="*/ 154 w 156"/>
                <a:gd name="T13" fmla="*/ 45 h 113"/>
                <a:gd name="T14" fmla="*/ 119 w 156"/>
                <a:gd name="T15" fmla="*/ 0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13">
                  <a:moveTo>
                    <a:pt x="119" y="0"/>
                  </a:moveTo>
                  <a:cubicBezTo>
                    <a:pt x="80" y="46"/>
                    <a:pt x="80" y="46"/>
                    <a:pt x="80" y="46"/>
                  </a:cubicBezTo>
                  <a:cubicBezTo>
                    <a:pt x="37" y="1"/>
                    <a:pt x="37" y="1"/>
                    <a:pt x="37" y="1"/>
                  </a:cubicBezTo>
                  <a:cubicBezTo>
                    <a:pt x="11" y="11"/>
                    <a:pt x="0" y="26"/>
                    <a:pt x="1" y="50"/>
                  </a:cubicBezTo>
                  <a:cubicBezTo>
                    <a:pt x="3" y="113"/>
                    <a:pt x="3" y="113"/>
                    <a:pt x="3" y="113"/>
                  </a:cubicBezTo>
                  <a:cubicBezTo>
                    <a:pt x="156" y="113"/>
                    <a:pt x="156" y="113"/>
                    <a:pt x="156" y="113"/>
                  </a:cubicBezTo>
                  <a:cubicBezTo>
                    <a:pt x="154" y="45"/>
                    <a:pt x="154" y="45"/>
                    <a:pt x="154" y="45"/>
                  </a:cubicBezTo>
                  <a:cubicBezTo>
                    <a:pt x="153" y="23"/>
                    <a:pt x="144" y="9"/>
                    <a:pt x="119" y="0"/>
                  </a:cubicBezTo>
                  <a:close/>
                </a:path>
              </a:pathLst>
            </a:custGeom>
            <a:grp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GB" sz="180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 name="矩形 10"/>
          <p:cNvSpPr/>
          <p:nvPr/>
        </p:nvSpPr>
        <p:spPr>
          <a:xfrm>
            <a:off x="1145195" y="2411790"/>
            <a:ext cx="3314075" cy="3314075"/>
          </a:xfrm>
          <a:prstGeom prst="rect">
            <a:avLst/>
          </a:prstGeom>
          <a:blipFill rotWithShape="1">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5"/>
          <p:cNvSpPr/>
          <p:nvPr/>
        </p:nvSpPr>
        <p:spPr>
          <a:xfrm>
            <a:off x="910917" y="5604932"/>
            <a:ext cx="468555" cy="468555"/>
          </a:xfrm>
          <a:prstGeom prst="rect">
            <a:avLst/>
          </a:prstGeom>
          <a:noFill/>
          <a:ln w="57150">
            <a:solidFill>
              <a:srgbClr val="B20E1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sz="1800"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组合 12"/>
          <p:cNvGrpSpPr/>
          <p:nvPr/>
        </p:nvGrpSpPr>
        <p:grpSpPr>
          <a:xfrm>
            <a:off x="6061104" y="3704953"/>
            <a:ext cx="2554071" cy="943717"/>
            <a:chOff x="6023004" y="3512401"/>
            <a:chExt cx="2554071" cy="943717"/>
          </a:xfrm>
        </p:grpSpPr>
        <p:sp>
          <p:nvSpPr>
            <p:cNvPr id="14" name="文本框 13"/>
            <p:cNvSpPr txBox="1"/>
            <p:nvPr/>
          </p:nvSpPr>
          <p:spPr>
            <a:xfrm>
              <a:off x="6023004" y="3512401"/>
              <a:ext cx="2334970"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YOUR TITLE HERE</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矩形 18"/>
            <p:cNvSpPr/>
            <p:nvPr/>
          </p:nvSpPr>
          <p:spPr>
            <a:xfrm>
              <a:off x="6023004" y="3701103"/>
              <a:ext cx="2554071" cy="755015"/>
            </a:xfrm>
            <a:prstGeom prst="rect">
              <a:avLst/>
            </a:prstGeom>
          </p:spPr>
          <p:txBody>
            <a:bodyPr wrap="square">
              <a:spAutoFit/>
            </a:bodyPr>
            <a:lstStyle/>
            <a:p>
              <a:pP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a:t>
              </a:r>
              <a:endParaRPr lang="en-US" altLang="zh-CN" sz="1200" dirty="0">
                <a:solidFill>
                  <a:srgbClr val="89898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组合 19"/>
          <p:cNvGrpSpPr/>
          <p:nvPr/>
        </p:nvGrpSpPr>
        <p:grpSpPr>
          <a:xfrm>
            <a:off x="6061104" y="4667178"/>
            <a:ext cx="2554071" cy="943717"/>
            <a:chOff x="6023004" y="3512401"/>
            <a:chExt cx="2554071" cy="943717"/>
          </a:xfrm>
        </p:grpSpPr>
        <p:sp>
          <p:nvSpPr>
            <p:cNvPr id="103" name="文本框 102"/>
            <p:cNvSpPr txBox="1"/>
            <p:nvPr/>
          </p:nvSpPr>
          <p:spPr>
            <a:xfrm>
              <a:off x="6023004" y="3512401"/>
              <a:ext cx="2334970"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YOUR TITLE HERE</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4" name="矩形 103"/>
            <p:cNvSpPr/>
            <p:nvPr/>
          </p:nvSpPr>
          <p:spPr>
            <a:xfrm>
              <a:off x="6023004" y="3701103"/>
              <a:ext cx="2554071" cy="755015"/>
            </a:xfrm>
            <a:prstGeom prst="rect">
              <a:avLst/>
            </a:prstGeom>
          </p:spPr>
          <p:txBody>
            <a:bodyPr wrap="square">
              <a:spAutoFit/>
            </a:bodyPr>
            <a:lstStyle/>
            <a:p>
              <a:pP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a:t>
              </a:r>
              <a:endParaRPr lang="en-US" altLang="zh-CN" sz="1200" dirty="0">
                <a:solidFill>
                  <a:srgbClr val="89898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5" name="组合 104"/>
          <p:cNvGrpSpPr/>
          <p:nvPr/>
        </p:nvGrpSpPr>
        <p:grpSpPr>
          <a:xfrm>
            <a:off x="9089161" y="4667178"/>
            <a:ext cx="2554071" cy="943717"/>
            <a:chOff x="6023004" y="3512401"/>
            <a:chExt cx="2554071" cy="943717"/>
          </a:xfrm>
        </p:grpSpPr>
        <p:sp>
          <p:nvSpPr>
            <p:cNvPr id="106" name="文本框 105"/>
            <p:cNvSpPr txBox="1"/>
            <p:nvPr/>
          </p:nvSpPr>
          <p:spPr>
            <a:xfrm>
              <a:off x="6023004" y="3512401"/>
              <a:ext cx="2334970"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YOUR TITLE HERE</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7" name="矩形 106"/>
            <p:cNvSpPr/>
            <p:nvPr/>
          </p:nvSpPr>
          <p:spPr>
            <a:xfrm>
              <a:off x="6023004" y="3701103"/>
              <a:ext cx="2554071" cy="755015"/>
            </a:xfrm>
            <a:prstGeom prst="rect">
              <a:avLst/>
            </a:prstGeom>
          </p:spPr>
          <p:txBody>
            <a:bodyPr wrap="square">
              <a:spAutoFit/>
            </a:bodyPr>
            <a:lstStyle/>
            <a:p>
              <a:pP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a:t>
              </a:r>
              <a:endParaRPr lang="en-US" altLang="zh-CN" sz="1200" dirty="0">
                <a:solidFill>
                  <a:srgbClr val="89898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8" name="组合 107"/>
          <p:cNvGrpSpPr/>
          <p:nvPr/>
        </p:nvGrpSpPr>
        <p:grpSpPr>
          <a:xfrm>
            <a:off x="9089161" y="3704953"/>
            <a:ext cx="2554071" cy="943717"/>
            <a:chOff x="6023004" y="3512401"/>
            <a:chExt cx="2554071" cy="943717"/>
          </a:xfrm>
        </p:grpSpPr>
        <p:sp>
          <p:nvSpPr>
            <p:cNvPr id="109" name="文本框 108"/>
            <p:cNvSpPr txBox="1"/>
            <p:nvPr/>
          </p:nvSpPr>
          <p:spPr>
            <a:xfrm>
              <a:off x="6023004" y="3512401"/>
              <a:ext cx="2334970" cy="338554"/>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YOUR TITLE HERE</a:t>
              </a:r>
              <a:endParaRPr kumimoji="0" lang="zh-CN" altLang="en-US" sz="1600" b="0" i="0" u="none" strike="noStrike" kern="1200" cap="none" spc="0" normalizeH="0" baseline="0" noProof="0" dirty="0">
                <a:ln>
                  <a:noFill/>
                </a:ln>
                <a:solidFill>
                  <a:prstClr val="black">
                    <a:lumMod val="85000"/>
                    <a:lumOff val="1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0" name="矩形 109"/>
            <p:cNvSpPr/>
            <p:nvPr/>
          </p:nvSpPr>
          <p:spPr>
            <a:xfrm>
              <a:off x="6023004" y="3701103"/>
              <a:ext cx="2554071" cy="755015"/>
            </a:xfrm>
            <a:prstGeom prst="rect">
              <a:avLst/>
            </a:prstGeom>
          </p:spPr>
          <p:txBody>
            <a:bodyPr wrap="square">
              <a:spAutoFit/>
            </a:bodyPr>
            <a:lstStyle/>
            <a:p>
              <a:pPr>
                <a:lnSpc>
                  <a:spcPct val="120000"/>
                </a:lnSpc>
              </a:pPr>
              <a:r>
                <a:rPr lang="zh-CN" altLang="en-US" sz="12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a:t>
              </a:r>
              <a:endParaRPr lang="en-US" altLang="zh-CN" sz="1200" dirty="0">
                <a:solidFill>
                  <a:srgbClr val="898989"/>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1" name="矩形 110"/>
          <p:cNvSpPr/>
          <p:nvPr/>
        </p:nvSpPr>
        <p:spPr>
          <a:xfrm>
            <a:off x="5536607" y="2402588"/>
            <a:ext cx="5968348" cy="1641475"/>
          </a:xfrm>
          <a:prstGeom prst="rect">
            <a:avLst/>
          </a:prstGeom>
        </p:spPr>
        <p:txBody>
          <a:bodyPr wrap="square">
            <a:spAutoFit/>
          </a:bodyPr>
          <a:lstStyle/>
          <a:p>
            <a:pPr>
              <a:lnSpc>
                <a:spcPct val="120000"/>
              </a:lnSpc>
            </a:pP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mn-ea"/>
              </a:rPr>
              <a:t>此处添加详细文本描述，建议与标题相关并符合整体语言风格，语言描述尽量此处添加详细文本描述，建议与标题相关并符合整体语言风格，语言描述尽量此处添加详细文本描述，建议与标题相关并符合整体语言风格，语言描述尽量</a:t>
            </a: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endPar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endParaRPr lang="en-US" altLang="zh-CN" sz="1400" dirty="0">
              <a:solidFill>
                <a:srgbClr val="898989"/>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723167" y="1009989"/>
            <a:ext cx="4023360" cy="2399665"/>
          </a:xfrm>
          <a:prstGeom prst="rect">
            <a:avLst/>
          </a:prstGeom>
          <a:noFill/>
          <a:effectLst/>
        </p:spPr>
        <p:txBody>
          <a:bodyPr wrap="none" rtlCol="0">
            <a:spAutoFit/>
          </a:bodyPr>
          <a:lstStyle/>
          <a:p>
            <a:r>
              <a:rPr lang="en-US" altLang="zh-CN" sz="15000" b="1" dirty="0" smtClean="0">
                <a:solidFill>
                  <a:schemeClr val="tx1">
                    <a:lumMod val="75000"/>
                    <a:lumOff val="25000"/>
                  </a:schemeClr>
                </a:solidFill>
                <a:latin typeface="黑体" panose="02010609060101010101" charset="-122"/>
                <a:ea typeface="黑体" panose="02010609060101010101" charset="-122"/>
              </a:rPr>
              <a:t>20</a:t>
            </a:r>
            <a:r>
              <a:rPr lang="en-US" sz="15000" b="1" dirty="0" smtClean="0">
                <a:solidFill>
                  <a:schemeClr val="tx1">
                    <a:lumMod val="75000"/>
                    <a:lumOff val="25000"/>
                  </a:schemeClr>
                </a:solidFill>
                <a:latin typeface="黑体" panose="02010609060101010101" charset="-122"/>
                <a:ea typeface="黑体" panose="02010609060101010101" charset="-122"/>
              </a:rPr>
              <a:t>20</a:t>
            </a:r>
            <a:endParaRPr lang="en-US" sz="15000" b="1" dirty="0" smtClean="0">
              <a:solidFill>
                <a:schemeClr val="tx1">
                  <a:lumMod val="75000"/>
                  <a:lumOff val="25000"/>
                </a:schemeClr>
              </a:solidFill>
              <a:latin typeface="黑体" panose="02010609060101010101" charset="-122"/>
              <a:ea typeface="黑体" panose="02010609060101010101" charset="-122"/>
            </a:endParaRPr>
          </a:p>
        </p:txBody>
      </p:sp>
      <p:sp>
        <p:nvSpPr>
          <p:cNvPr id="25" name="文本框 3"/>
          <p:cNvSpPr txBox="1"/>
          <p:nvPr/>
        </p:nvSpPr>
        <p:spPr>
          <a:xfrm>
            <a:off x="551474" y="3084054"/>
            <a:ext cx="8363926" cy="1106805"/>
          </a:xfrm>
          <a:prstGeom prst="rect">
            <a:avLst/>
          </a:prstGeom>
          <a:noFill/>
        </p:spPr>
        <p:txBody>
          <a:bodyPr wrap="square" rtlCol="0">
            <a:spAutoFit/>
          </a:bodyPr>
          <a:lstStyle/>
          <a:p>
            <a:r>
              <a:rPr lang="zh-CN" altLang="en-US" sz="6600" dirty="0" smtClean="0">
                <a:solidFill>
                  <a:schemeClr val="tx1">
                    <a:lumMod val="75000"/>
                    <a:lumOff val="25000"/>
                  </a:schemeClr>
                </a:solidFill>
                <a:latin typeface="黑体" panose="02010609060101010101" charset="-122"/>
                <a:ea typeface="黑体" panose="02010609060101010101" charset="-122"/>
              </a:rPr>
              <a:t>感谢您的聆听</a:t>
            </a:r>
            <a:endParaRPr lang="zh-CN" altLang="en-US" sz="6600" dirty="0" smtClean="0">
              <a:solidFill>
                <a:schemeClr val="tx1">
                  <a:lumMod val="75000"/>
                  <a:lumOff val="25000"/>
                </a:schemeClr>
              </a:solidFill>
              <a:latin typeface="黑体" panose="02010609060101010101" charset="-122"/>
              <a:ea typeface="黑体" panose="02010609060101010101" charset="-122"/>
            </a:endParaRPr>
          </a:p>
        </p:txBody>
      </p:sp>
      <p:sp>
        <p:nvSpPr>
          <p:cNvPr id="26" name="矩形 25"/>
          <p:cNvSpPr/>
          <p:nvPr/>
        </p:nvSpPr>
        <p:spPr>
          <a:xfrm flipH="1">
            <a:off x="627889" y="4303794"/>
            <a:ext cx="5242162" cy="307777"/>
          </a:xfrm>
          <a:prstGeom prst="rect">
            <a:avLst/>
          </a:prstGeom>
        </p:spPr>
        <p:txBody>
          <a:bodyPr wrap="square">
            <a:spAutoFit/>
          </a:bodyPr>
          <a:lstStyle/>
          <a:p>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总结计划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动态</a:t>
            </a:r>
            <a:r>
              <a:rPr lang="en-US" altLang="zh-CN"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PPT</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实用大气 </a:t>
            </a:r>
            <a:r>
              <a:rPr lang="en-US" altLang="zh-CN"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a:t>
            </a:r>
            <a:r>
              <a:rPr lang="zh-CN" altLang="en-US" sz="1400" dirty="0" smtClean="0">
                <a:solidFill>
                  <a:schemeClr val="tx1">
                    <a:lumMod val="75000"/>
                    <a:lumOff val="25000"/>
                  </a:schemeClr>
                </a:solidFill>
                <a:latin typeface="黑体" panose="02010609060101010101" charset="-122"/>
                <a:ea typeface="黑体" panose="02010609060101010101" charset="-122"/>
                <a:cs typeface="黑体" panose="02010609060101010101" charset="-122"/>
              </a:rPr>
              <a:t> </a:t>
            </a:r>
            <a:r>
              <a:rPr lang="zh-CN" altLang="en-US"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商务展示 </a:t>
            </a:r>
            <a:r>
              <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rPr>
              <a:t>| </a:t>
            </a:r>
            <a:endParaRPr lang="en-US" altLang="zh-CN" sz="1400" dirty="0">
              <a:solidFill>
                <a:schemeClr val="tx1">
                  <a:lumMod val="75000"/>
                  <a:lumOff val="25000"/>
                </a:schemeClr>
              </a:solidFill>
              <a:latin typeface="黑体" panose="02010609060101010101" charset="-122"/>
              <a:ea typeface="黑体" panose="02010609060101010101" charset="-122"/>
              <a:cs typeface="黑体" panose="02010609060101010101" charset="-122"/>
            </a:endParaRPr>
          </a:p>
        </p:txBody>
      </p:sp>
      <p:sp>
        <p:nvSpPr>
          <p:cNvPr id="27" name="圆角矩形 26"/>
          <p:cNvSpPr/>
          <p:nvPr/>
        </p:nvSpPr>
        <p:spPr>
          <a:xfrm>
            <a:off x="695490" y="4723315"/>
            <a:ext cx="1662099" cy="366845"/>
          </a:xfrm>
          <a:prstGeom prst="roundRect">
            <a:avLst>
              <a:gd name="adj" fmla="val 0"/>
            </a:avLst>
          </a:prstGeom>
          <a:solidFill>
            <a:srgbClr val="C00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XXXX</a:t>
            </a:r>
            <a:endParaRPr lang="en-US" altLang="zh-CN" sz="1400" b="1" dirty="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endParaRPr>
          </a:p>
        </p:txBody>
      </p:sp>
      <p:sp>
        <p:nvSpPr>
          <p:cNvPr id="28" name="圆角矩形 27"/>
          <p:cNvSpPr/>
          <p:nvPr/>
        </p:nvSpPr>
        <p:spPr>
          <a:xfrm>
            <a:off x="2715742" y="4723315"/>
            <a:ext cx="1749578" cy="366845"/>
          </a:xfrm>
          <a:prstGeom prst="roundRect">
            <a:avLst>
              <a:gd name="adj" fmla="val 0"/>
            </a:avLst>
          </a:prstGeom>
          <a:solidFill>
            <a:srgbClr val="C0000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汇报</a:t>
            </a:r>
            <a:r>
              <a:rPr lang="en-US" altLang="zh-CN"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rPr>
              <a:t>CN</a:t>
            </a:r>
            <a:endParaRPr lang="en-US" altLang="zh-CN" sz="1400" b="1" dirty="0" smtClean="0">
              <a:ln w="6350">
                <a:noFill/>
              </a:ln>
              <a:solidFill>
                <a:schemeClr val="bg1"/>
              </a:solidFill>
              <a:effectLst>
                <a:innerShdw blurRad="63500" dist="50800" dir="16200000">
                  <a:prstClr val="black">
                    <a:alpha val="50000"/>
                  </a:prstClr>
                </a:innerShdw>
              </a:effectLst>
              <a:latin typeface="黑体" panose="02010609060101010101" charset="-122"/>
              <a:ea typeface="黑体" panose="02010609060101010101" charset="-122"/>
              <a:cs typeface="黑体" panose="02010609060101010101" charset="-122"/>
            </a:endParaRPr>
          </a:p>
        </p:txBody>
      </p:sp>
      <p:pic>
        <p:nvPicPr>
          <p:cNvPr id="30" name="Isaac Shepard - Letting Go">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a:stretch>
            <a:fillRect/>
          </a:stretch>
        </p:blipFill>
        <p:spPr>
          <a:xfrm>
            <a:off x="-995692" y="132715"/>
            <a:ext cx="487363" cy="487363"/>
          </a:xfrm>
          <a:prstGeom prst="rect">
            <a:avLst/>
          </a:prstGeom>
        </p:spPr>
      </p:pic>
      <p:grpSp>
        <p:nvGrpSpPr>
          <p:cNvPr id="2" name="组合 1"/>
          <p:cNvGrpSpPr/>
          <p:nvPr/>
        </p:nvGrpSpPr>
        <p:grpSpPr>
          <a:xfrm flipH="1">
            <a:off x="542925" y="318135"/>
            <a:ext cx="11333480" cy="5994400"/>
            <a:chOff x="2163778" y="1158843"/>
            <a:chExt cx="6826313" cy="4508626"/>
          </a:xfrm>
        </p:grpSpPr>
        <p:sp>
          <p:nvSpPr>
            <p:cNvPr id="4" name="任意多边形 3"/>
            <p:cNvSpPr/>
            <p:nvPr/>
          </p:nvSpPr>
          <p:spPr>
            <a:xfrm>
              <a:off x="2163778" y="1158843"/>
              <a:ext cx="6826313" cy="4508626"/>
            </a:xfrm>
            <a:custGeom>
              <a:avLst/>
              <a:gdLst>
                <a:gd name="connsiteX0" fmla="*/ 6762786 w 6826313"/>
                <a:gd name="connsiteY0" fmla="*/ 1876457 h 4508626"/>
                <a:gd name="connsiteX1" fmla="*/ 6826313 w 6826313"/>
                <a:gd name="connsiteY1" fmla="*/ 1876457 h 4508626"/>
                <a:gd name="connsiteX2" fmla="*/ 6826313 w 6826313"/>
                <a:gd name="connsiteY2" fmla="*/ 2139756 h 4508626"/>
                <a:gd name="connsiteX3" fmla="*/ 6762786 w 6826313"/>
                <a:gd name="connsiteY3" fmla="*/ 2139756 h 4508626"/>
                <a:gd name="connsiteX4" fmla="*/ 0 w 6826313"/>
                <a:gd name="connsiteY4" fmla="*/ 0 h 4508626"/>
                <a:gd name="connsiteX5" fmla="*/ 6826313 w 6826313"/>
                <a:gd name="connsiteY5" fmla="*/ 0 h 4508626"/>
                <a:gd name="connsiteX6" fmla="*/ 6826313 w 6826313"/>
                <a:gd name="connsiteY6" fmla="*/ 959382 h 4508626"/>
                <a:gd name="connsiteX7" fmla="*/ 6762786 w 6826313"/>
                <a:gd name="connsiteY7" fmla="*/ 959382 h 4508626"/>
                <a:gd name="connsiteX8" fmla="*/ 6762786 w 6826313"/>
                <a:gd name="connsiteY8" fmla="*/ 63527 h 4508626"/>
                <a:gd name="connsiteX9" fmla="*/ 63527 w 6826313"/>
                <a:gd name="connsiteY9" fmla="*/ 63527 h 4508626"/>
                <a:gd name="connsiteX10" fmla="*/ 63527 w 6826313"/>
                <a:gd name="connsiteY10" fmla="*/ 4445099 h 4508626"/>
                <a:gd name="connsiteX11" fmla="*/ 6762786 w 6826313"/>
                <a:gd name="connsiteY11" fmla="*/ 4445099 h 4508626"/>
                <a:gd name="connsiteX12" fmla="*/ 6762786 w 6826313"/>
                <a:gd name="connsiteY12" fmla="*/ 3756057 h 4508626"/>
                <a:gd name="connsiteX13" fmla="*/ 6826313 w 6826313"/>
                <a:gd name="connsiteY13" fmla="*/ 3756057 h 4508626"/>
                <a:gd name="connsiteX14" fmla="*/ 6826313 w 6826313"/>
                <a:gd name="connsiteY14" fmla="*/ 4508626 h 4508626"/>
                <a:gd name="connsiteX15" fmla="*/ 0 w 6826313"/>
                <a:gd name="connsiteY15" fmla="*/ 4508626 h 450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6313" h="4508626">
                  <a:moveTo>
                    <a:pt x="6762786" y="1876457"/>
                  </a:moveTo>
                  <a:lnTo>
                    <a:pt x="6826313" y="1876457"/>
                  </a:lnTo>
                  <a:lnTo>
                    <a:pt x="6826313" y="2139756"/>
                  </a:lnTo>
                  <a:lnTo>
                    <a:pt x="6762786" y="2139756"/>
                  </a:lnTo>
                  <a:close/>
                  <a:moveTo>
                    <a:pt x="0" y="0"/>
                  </a:moveTo>
                  <a:lnTo>
                    <a:pt x="6826313" y="0"/>
                  </a:lnTo>
                  <a:lnTo>
                    <a:pt x="6826313" y="959382"/>
                  </a:lnTo>
                  <a:lnTo>
                    <a:pt x="6762786" y="959382"/>
                  </a:lnTo>
                  <a:lnTo>
                    <a:pt x="6762786" y="63527"/>
                  </a:lnTo>
                  <a:lnTo>
                    <a:pt x="63527" y="63527"/>
                  </a:lnTo>
                  <a:lnTo>
                    <a:pt x="63527" y="4445099"/>
                  </a:lnTo>
                  <a:lnTo>
                    <a:pt x="6762786" y="4445099"/>
                  </a:lnTo>
                  <a:lnTo>
                    <a:pt x="6762786" y="3756057"/>
                  </a:lnTo>
                  <a:lnTo>
                    <a:pt x="6826313" y="3756057"/>
                  </a:lnTo>
                  <a:lnTo>
                    <a:pt x="6826313" y="4508626"/>
                  </a:lnTo>
                  <a:lnTo>
                    <a:pt x="0" y="450862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
          <p:nvSpPr>
            <p:cNvPr id="21" name="矩形 20"/>
            <p:cNvSpPr/>
            <p:nvPr/>
          </p:nvSpPr>
          <p:spPr>
            <a:xfrm>
              <a:off x="2163778" y="1161675"/>
              <a:ext cx="2484422" cy="5175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文本框 21"/>
            <p:cNvSpPr txBox="1"/>
            <p:nvPr/>
          </p:nvSpPr>
          <p:spPr>
            <a:xfrm>
              <a:off x="2163778" y="1184243"/>
              <a:ext cx="2484422" cy="346266"/>
            </a:xfrm>
            <a:prstGeom prst="rect">
              <a:avLst/>
            </a:prstGeom>
            <a:noFill/>
          </p:spPr>
          <p:txBody>
            <a:bodyPr wrap="square" rtlCol="0">
              <a:spAutoFit/>
              <a:scene3d>
                <a:camera prst="orthographicFront"/>
                <a:lightRig rig="threePt" dir="t"/>
              </a:scene3d>
              <a:sp3d contourW="12700"/>
            </a:bodyPr>
            <a:p>
              <a:pPr algn="ctr"/>
              <a:r>
                <a:rPr lang="en-US" altLang="zh-CN" sz="2400" dirty="0">
                  <a:solidFill>
                    <a:schemeClr val="bg1"/>
                  </a:solidFill>
                  <a:latin typeface="Century Gothic" panose="020B0502020202020204" pitchFamily="34" charset="0"/>
                  <a:cs typeface="经典综艺体简" panose="02010609000101010101" pitchFamily="49" charset="-122"/>
                </a:rPr>
                <a:t>BUSINESS PLAN</a:t>
              </a:r>
              <a:endParaRPr lang="zh-CN" altLang="en-US" sz="2400" dirty="0">
                <a:solidFill>
                  <a:schemeClr val="bg1"/>
                </a:solidFill>
                <a:latin typeface="Century Gothic" panose="020B0502020202020204" pitchFamily="34" charset="0"/>
                <a:cs typeface="经典综艺体简" panose="02010609000101010101" pitchFamily="49" charset="-122"/>
              </a:endParaRPr>
            </a:p>
          </p:txBody>
        </p:sp>
      </p:grpSp>
      <p:pic>
        <p:nvPicPr>
          <p:cNvPr id="6" name="图片 5" descr="196e863957e45c27f80fc6d825fbb65f8ae109aa144fd5-qJDiHN_fw658"/>
          <p:cNvPicPr>
            <a:picLocks noChangeAspect="1"/>
          </p:cNvPicPr>
          <p:nvPr/>
        </p:nvPicPr>
        <p:blipFill>
          <a:blip r:embed="rId4"/>
          <a:srcRect b="13457"/>
          <a:stretch>
            <a:fillRect/>
          </a:stretch>
        </p:blipFill>
        <p:spPr>
          <a:xfrm>
            <a:off x="7751445" y="1010285"/>
            <a:ext cx="3996690" cy="51987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par>
                                    <p:cTn id="7" presetID="2" presetClass="entr" presetSubtype="1" accel="20000" fill="hold" grpId="0" nodeType="withEffect" p14:presetBounceEnd="60000">
                                      <p:stCondLst>
                                        <p:cond delay="0"/>
                                      </p:stCondLst>
                                      <p:childTnLst>
                                        <p:set>
                                          <p:cBhvr>
                                            <p:cTn id="8" dur="1" fill="hold">
                                              <p:stCondLst>
                                                <p:cond delay="0"/>
                                              </p:stCondLst>
                                            </p:cTn>
                                            <p:tgtEl>
                                              <p:spTgt spid="24"/>
                                            </p:tgtEl>
                                            <p:attrNameLst>
                                              <p:attrName>style.visibility</p:attrName>
                                            </p:attrNameLst>
                                          </p:cBhvr>
                                          <p:to>
                                            <p:strVal val="visible"/>
                                          </p:to>
                                        </p:set>
                                        <p:anim calcmode="lin" valueType="num" p14:bounceEnd="60000">
                                          <p:cBhvr additive="base">
                                            <p:cTn id="9" dur="1700" fill="hold"/>
                                            <p:tgtEl>
                                              <p:spTgt spid="24"/>
                                            </p:tgtEl>
                                            <p:attrNameLst>
                                              <p:attrName>ppt_x</p:attrName>
                                            </p:attrNameLst>
                                          </p:cBhvr>
                                          <p:tavLst>
                                            <p:tav tm="0">
                                              <p:val>
                                                <p:strVal val="#ppt_x"/>
                                              </p:val>
                                            </p:tav>
                                            <p:tav tm="100000">
                                              <p:val>
                                                <p:strVal val="#ppt_x"/>
                                              </p:val>
                                            </p:tav>
                                          </p:tavLst>
                                        </p:anim>
                                        <p:anim calcmode="lin" valueType="num" p14:bounceEnd="60000">
                                          <p:cBhvr additive="base">
                                            <p:cTn id="10" dur="1700" fill="hold"/>
                                            <p:tgtEl>
                                              <p:spTgt spid="24"/>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5"/>
                                            </p:tgtEl>
                                            <p:attrNameLst>
                                              <p:attrName>style.visibility</p:attrName>
                                            </p:attrNameLst>
                                          </p:cBhvr>
                                          <p:to>
                                            <p:strVal val="visible"/>
                                          </p:to>
                                        </p:set>
                                        <p:anim by="(-#ppt_w*2)" calcmode="lin" valueType="num">
                                          <p:cBhvr rctx="PPT">
                                            <p:cTn id="14" dur="500" autoRev="1" fill="hold">
                                              <p:stCondLst>
                                                <p:cond delay="0"/>
                                              </p:stCondLst>
                                            </p:cTn>
                                            <p:tgtEl>
                                              <p:spTgt spid="25"/>
                                            </p:tgtEl>
                                            <p:attrNameLst>
                                              <p:attrName>ppt_w</p:attrName>
                                            </p:attrNameLst>
                                          </p:cBhvr>
                                        </p:anim>
                                        <p:anim by="(#ppt_w*0.50)" calcmode="lin" valueType="num">
                                          <p:cBhvr>
                                            <p:cTn id="15" dur="500" decel="50000" autoRev="1" fill="hold">
                                              <p:stCondLst>
                                                <p:cond delay="0"/>
                                              </p:stCondLst>
                                            </p:cTn>
                                            <p:tgtEl>
                                              <p:spTgt spid="25"/>
                                            </p:tgtEl>
                                            <p:attrNameLst>
                                              <p:attrName>ppt_x</p:attrName>
                                            </p:attrNameLst>
                                          </p:cBhvr>
                                        </p:anim>
                                        <p:anim from="(-#ppt_h/2)" to="(#ppt_y)" calcmode="lin" valueType="num">
                                          <p:cBhvr>
                                            <p:cTn id="16" dur="1000" fill="hold">
                                              <p:stCondLst>
                                                <p:cond delay="0"/>
                                              </p:stCondLst>
                                            </p:cTn>
                                            <p:tgtEl>
                                              <p:spTgt spid="25"/>
                                            </p:tgtEl>
                                            <p:attrNameLst>
                                              <p:attrName>ppt_y</p:attrName>
                                            </p:attrNameLst>
                                          </p:cBhvr>
                                        </p:anim>
                                        <p:animRot by="21600000">
                                          <p:cBhvr>
                                            <p:cTn id="17" dur="1000" fill="hold">
                                              <p:stCondLst>
                                                <p:cond delay="0"/>
                                              </p:stCondLst>
                                            </p:cTn>
                                            <p:tgtEl>
                                              <p:spTgt spid="25"/>
                                            </p:tgtEl>
                                            <p:attrNameLst>
                                              <p:attrName>r</p:attrName>
                                            </p:attrNameLst>
                                          </p:cBhvr>
                                        </p:animRo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750"/>
                                            <p:tgtEl>
                                              <p:spTgt spid="2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500"/>
                                </p:stCondLst>
                                <p:childTnLst>
                                  <p:par>
                                    <p:cTn id="31" presetID="1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p:tgtEl>
                                              <p:spTgt spid="2"/>
                                            </p:tgtEl>
                                            <p:attrNameLst>
                                              <p:attrName>ppt_x</p:attrName>
                                            </p:attrNameLst>
                                          </p:cBhvr>
                                          <p:tavLst>
                                            <p:tav tm="0">
                                              <p:val>
                                                <p:strVal val="#ppt_x-#ppt_w*1.125000"/>
                                              </p:val>
                                            </p:tav>
                                            <p:tav tm="100000">
                                              <p:val>
                                                <p:strVal val="#ppt_x"/>
                                              </p:val>
                                            </p:tav>
                                          </p:tavLst>
                                        </p:anim>
                                        <p:animEffect transition="in" filter="wipe(right)">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30"/>
                    </p:tgtEl>
                  </p:cMediaNode>
                </p:audio>
              </p:childTnLst>
            </p:cTn>
          </p:par>
        </p:tnLst>
        <p:bldLst>
          <p:bldP spid="24" grpId="0" bldLvl="0" animBg="1"/>
          <p:bldP spid="25" grpId="0"/>
          <p:bldP spid="26" grpId="0"/>
          <p:bldP spid="27" grpId="0" bldLvl="0" animBg="1"/>
          <p:bldP spid="28"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0"/>
                                            </p:tgtEl>
                                          </p:cBhvr>
                                        </p:cmd>
                                      </p:childTnLst>
                                    </p:cTn>
                                  </p:par>
                                  <p:par>
                                    <p:cTn id="7" presetID="2" presetClass="entr" presetSubtype="1" accel="2000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anim calcmode="lin" valueType="num">
                                          <p:cBhvr additive="base">
                                            <p:cTn id="9" dur="1700" fill="hold"/>
                                            <p:tgtEl>
                                              <p:spTgt spid="24"/>
                                            </p:tgtEl>
                                            <p:attrNameLst>
                                              <p:attrName>ppt_x</p:attrName>
                                            </p:attrNameLst>
                                          </p:cBhvr>
                                          <p:tavLst>
                                            <p:tav tm="0">
                                              <p:val>
                                                <p:strVal val="#ppt_x"/>
                                              </p:val>
                                            </p:tav>
                                            <p:tav tm="100000">
                                              <p:val>
                                                <p:strVal val="#ppt_x"/>
                                              </p:val>
                                            </p:tav>
                                          </p:tavLst>
                                        </p:anim>
                                        <p:anim calcmode="lin" valueType="num">
                                          <p:cBhvr additive="base">
                                            <p:cTn id="10" dur="1700" fill="hold"/>
                                            <p:tgtEl>
                                              <p:spTgt spid="24"/>
                                            </p:tgtEl>
                                            <p:attrNameLst>
                                              <p:attrName>ppt_y</p:attrName>
                                            </p:attrNameLst>
                                          </p:cBhvr>
                                          <p:tavLst>
                                            <p:tav tm="0">
                                              <p:val>
                                                <p:strVal val="0-#ppt_h/2"/>
                                              </p:val>
                                            </p:tav>
                                            <p:tav tm="100000">
                                              <p:val>
                                                <p:strVal val="#ppt_y"/>
                                              </p:val>
                                            </p:tav>
                                          </p:tavLst>
                                        </p:anim>
                                      </p:childTnLst>
                                    </p:cTn>
                                  </p:par>
                                </p:childTnLst>
                              </p:cTn>
                            </p:par>
                            <p:par>
                              <p:cTn id="11" fill="hold">
                                <p:stCondLst>
                                  <p:cond delay="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5"/>
                                            </p:tgtEl>
                                            <p:attrNameLst>
                                              <p:attrName>style.visibility</p:attrName>
                                            </p:attrNameLst>
                                          </p:cBhvr>
                                          <p:to>
                                            <p:strVal val="visible"/>
                                          </p:to>
                                        </p:set>
                                        <p:anim by="(-#ppt_w*2)" calcmode="lin" valueType="num">
                                          <p:cBhvr rctx="PPT">
                                            <p:cTn id="14" dur="500" autoRev="1" fill="hold">
                                              <p:stCondLst>
                                                <p:cond delay="0"/>
                                              </p:stCondLst>
                                            </p:cTn>
                                            <p:tgtEl>
                                              <p:spTgt spid="25"/>
                                            </p:tgtEl>
                                            <p:attrNameLst>
                                              <p:attrName>ppt_w</p:attrName>
                                            </p:attrNameLst>
                                          </p:cBhvr>
                                        </p:anim>
                                        <p:anim by="(#ppt_w*0.50)" calcmode="lin" valueType="num">
                                          <p:cBhvr>
                                            <p:cTn id="15" dur="500" decel="50000" autoRev="1" fill="hold">
                                              <p:stCondLst>
                                                <p:cond delay="0"/>
                                              </p:stCondLst>
                                            </p:cTn>
                                            <p:tgtEl>
                                              <p:spTgt spid="25"/>
                                            </p:tgtEl>
                                            <p:attrNameLst>
                                              <p:attrName>ppt_x</p:attrName>
                                            </p:attrNameLst>
                                          </p:cBhvr>
                                        </p:anim>
                                        <p:anim from="(-#ppt_h/2)" to="(#ppt_y)" calcmode="lin" valueType="num">
                                          <p:cBhvr>
                                            <p:cTn id="16" dur="1000" fill="hold">
                                              <p:stCondLst>
                                                <p:cond delay="0"/>
                                              </p:stCondLst>
                                            </p:cTn>
                                            <p:tgtEl>
                                              <p:spTgt spid="25"/>
                                            </p:tgtEl>
                                            <p:attrNameLst>
                                              <p:attrName>ppt_y</p:attrName>
                                            </p:attrNameLst>
                                          </p:cBhvr>
                                        </p:anim>
                                        <p:animRot by="21600000">
                                          <p:cBhvr>
                                            <p:cTn id="17" dur="1000" fill="hold">
                                              <p:stCondLst>
                                                <p:cond delay="0"/>
                                              </p:stCondLst>
                                            </p:cTn>
                                            <p:tgtEl>
                                              <p:spTgt spid="25"/>
                                            </p:tgtEl>
                                            <p:attrNameLst>
                                              <p:attrName>r</p:attrName>
                                            </p:attrNameLst>
                                          </p:cBhvr>
                                        </p:animRo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barn(inVertical)">
                                          <p:cBhvr>
                                            <p:cTn id="21" dur="750"/>
                                            <p:tgtEl>
                                              <p:spTgt spid="2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par>
                              <p:cTn id="30" fill="hold">
                                <p:stCondLst>
                                  <p:cond delay="3500"/>
                                </p:stCondLst>
                                <p:childTnLst>
                                  <p:par>
                                    <p:cTn id="31" presetID="1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additive="base">
                                            <p:cTn id="33" dur="500"/>
                                            <p:tgtEl>
                                              <p:spTgt spid="2"/>
                                            </p:tgtEl>
                                            <p:attrNameLst>
                                              <p:attrName>ppt_x</p:attrName>
                                            </p:attrNameLst>
                                          </p:cBhvr>
                                          <p:tavLst>
                                            <p:tav tm="0">
                                              <p:val>
                                                <p:strVal val="#ppt_x-#ppt_w*1.125000"/>
                                              </p:val>
                                            </p:tav>
                                            <p:tav tm="100000">
                                              <p:val>
                                                <p:strVal val="#ppt_x"/>
                                              </p:val>
                                            </p:tav>
                                          </p:tavLst>
                                        </p:anim>
                                        <p:animEffect transition="in" filter="wipe(right)">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5" repeatCount="indefinite" fill="hold" display="0">
                      <p:stCondLst>
                        <p:cond delay="indefinite"/>
                      </p:stCondLst>
                      <p:endCondLst>
                        <p:cond evt="onStopAudio" delay="0">
                          <p:tgtEl>
                            <p:sldTgt/>
                          </p:tgtEl>
                        </p:cond>
                      </p:endCondLst>
                    </p:cTn>
                    <p:tgtEl>
                      <p:spTgt spid="30"/>
                    </p:tgtEl>
                  </p:cMediaNode>
                </p:audio>
              </p:childTnLst>
            </p:cTn>
          </p:par>
        </p:tnLst>
        <p:bldLst>
          <p:bldP spid="24" grpId="0" bldLvl="0" animBg="1"/>
          <p:bldP spid="25" grpId="0"/>
          <p:bldP spid="26" grpId="0"/>
          <p:bldP spid="27" grpId="0" bldLvl="0" animBg="1"/>
          <p:bldP spid="28" grpId="0" bldLvl="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92000" cy="686752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advClick="0" advTm="0">
        <p14:vortex dir="r"/>
      </p:transition>
    </mc:Choice>
    <mc:Fallback>
      <p:transition spd="slow" advClick="0"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MH" val="20160513141453"/>
  <p:tag name="MH_LIBRARY" val="GRAPHIC"/>
  <p:tag name="MH_TYPE" val="Other"/>
  <p:tag name="MH_ORDER" val="2"/>
</p:tagLst>
</file>

<file path=ppt/tags/tag2.xml><?xml version="1.0" encoding="utf-8"?>
<p:tagLst xmlns:p="http://schemas.openxmlformats.org/presentationml/2006/main">
  <p:tag name="MH" val="20160513141453"/>
  <p:tag name="MH_LIBRARY" val="GRAPHIC"/>
  <p:tag name="MH_TYPE" val="Other"/>
  <p:tag name="MH_ORDER" val="2"/>
</p:tagLst>
</file>

<file path=ppt/tags/tag3.xml><?xml version="1.0" encoding="utf-8"?>
<p:tagLst xmlns:p="http://schemas.openxmlformats.org/presentationml/2006/main">
  <p:tag name="MH" val="20160513141453"/>
  <p:tag name="MH_LIBRARY" val="GRAPHIC"/>
  <p:tag name="MH_TYPE" val="Other"/>
  <p:tag name="MH_ORDER" val="2"/>
</p:tagLst>
</file>

<file path=ppt/tags/tag4.xml><?xml version="1.0" encoding="utf-8"?>
<p:tagLst xmlns:p="http://schemas.openxmlformats.org/presentationml/2006/main">
  <p:tag name="MH" val="20160513141453"/>
  <p:tag name="MH_LIBRARY" val="GRAPHIC"/>
  <p:tag name="MH_TYPE" val="Other"/>
  <p:tag name="MH_ORDER" val="2"/>
</p:tagLst>
</file>

<file path=ppt/tags/tag5.xml><?xml version="1.0" encoding="utf-8"?>
<p:tagLst xmlns:p="http://schemas.openxmlformats.org/presentationml/2006/main">
  <p:tag name="MH" val="20160513141453"/>
  <p:tag name="MH_LIBRARY" val="GRAPHIC"/>
  <p:tag name="MH_TYPE" val="Other"/>
  <p:tag name="MH_ORDER" val="2"/>
</p:tagLst>
</file>

<file path=ppt/tags/tag6.xml><?xml version="1.0" encoding="utf-8"?>
<p:tagLst xmlns:p="http://schemas.openxmlformats.org/presentationml/2006/main">
  <p:tag name="MH" val="20160513141453"/>
  <p:tag name="MH_LIBRARY" val="GRAPHIC"/>
  <p:tag name="MH_TYPE" val="Other"/>
  <p:tag name="MH_ORDER" val="2"/>
</p:tagLst>
</file>

<file path=ppt/tags/tag7.xml><?xml version="1.0" encoding="utf-8"?>
<p:tagLst xmlns:p="http://schemas.openxmlformats.org/presentationml/2006/main">
  <p:tag name="MH" val="20160513141453"/>
  <p:tag name="MH_LIBRARY" val="GRAPHIC"/>
  <p:tag name="MH_TYPE" val="Other"/>
  <p:tag name="MH_ORDER" val="2"/>
</p:tagLst>
</file>

<file path=ppt/tags/tag8.xml><?xml version="1.0" encoding="utf-8"?>
<p:tagLst xmlns:p="http://schemas.openxmlformats.org/presentationml/2006/main">
  <p:tag name="MH" val="20160513141453"/>
  <p:tag name="MH_LIBRARY" val="GRAPHIC"/>
  <p:tag name="MH_TYPE" val="Other"/>
  <p:tag name="MH_ORDER" val="2"/>
</p:tagLst>
</file>

<file path=ppt/tags/tag9.xml><?xml version="1.0" encoding="utf-8"?>
<p:tagLst xmlns:p="http://schemas.openxmlformats.org/presentationml/2006/main">
  <p:tag name="ISLIDE.DIAGRAM" val="6546929a-7cac-4b66-9020-3d009edf9477"/>
</p:tagLst>
</file>

<file path=ppt/tags/tag10.xml><?xml version="1.0" encoding="utf-8"?>
<p:tagLst xmlns:p="http://schemas.openxmlformats.org/presentationml/2006/main">
  <p:tag name="MH" val="20160513141453"/>
  <p:tag name="MH_LIBRARY" val="GRAPHIC"/>
  <p:tag name="MH_TYPE" val="Other"/>
  <p:tag name="MH_ORDER" val="2"/>
</p:tagLst>
</file>

<file path=ppt/tags/tag11.xml><?xml version="1.0" encoding="utf-8"?>
<p:tagLst xmlns:p="http://schemas.openxmlformats.org/presentationml/2006/main">
  <p:tag name="MH" val="20160513141453"/>
  <p:tag name="MH_LIBRARY" val="GRAPHIC"/>
  <p:tag name="MH_TYPE" val="Other"/>
  <p:tag name="MH_ORDER" val="2"/>
</p:tagLst>
</file>

<file path=ppt/tags/tag12.xml><?xml version="1.0" encoding="utf-8"?>
<p:tagLst xmlns:p="http://schemas.openxmlformats.org/presentationml/2006/main">
  <p:tag name="MH" val="20160513141453"/>
  <p:tag name="MH_LIBRARY" val="GRAPHIC"/>
  <p:tag name="MH_TYPE" val="Other"/>
  <p:tag name="MH_ORDER" val="2"/>
</p:tagLst>
</file>

<file path=ppt/tags/tag13.xml><?xml version="1.0" encoding="utf-8"?>
<p:tagLst xmlns:p="http://schemas.openxmlformats.org/presentationml/2006/main">
  <p:tag name="MH" val="20160513141453"/>
  <p:tag name="MH_LIBRARY" val="GRAPHIC"/>
  <p:tag name="MH_TYPE" val="Other"/>
  <p:tag name="MH_ORDER" val="2"/>
</p:tagLst>
</file>

<file path=ppt/tags/tag14.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2851</Words>
  <Application>WPS 演示</Application>
  <PresentationFormat>宽屏</PresentationFormat>
  <Paragraphs>367</Paragraphs>
  <Slides>20</Slides>
  <Notes>25</Notes>
  <HiddenSlides>0</HiddenSlides>
  <MMClips>1</MMClips>
  <ScaleCrop>false</ScaleCrop>
  <HeadingPairs>
    <vt:vector size="6" baseType="variant">
      <vt:variant>
        <vt:lpstr>已用的字体</vt:lpstr>
      </vt:variant>
      <vt:variant>
        <vt:i4>31</vt:i4>
      </vt:variant>
      <vt:variant>
        <vt:lpstr>主题</vt:lpstr>
      </vt:variant>
      <vt:variant>
        <vt:i4>1</vt:i4>
      </vt:variant>
      <vt:variant>
        <vt:lpstr>幻灯片标题</vt:lpstr>
      </vt:variant>
      <vt:variant>
        <vt:i4>20</vt:i4>
      </vt:variant>
    </vt:vector>
  </HeadingPairs>
  <TitlesOfParts>
    <vt:vector size="52" baseType="lpstr">
      <vt:lpstr>Arial</vt:lpstr>
      <vt:lpstr>宋体</vt:lpstr>
      <vt:lpstr>Wingdings</vt:lpstr>
      <vt:lpstr>Agency FB</vt:lpstr>
      <vt:lpstr>Trebuchet MS</vt:lpstr>
      <vt:lpstr>锐字逼格青春粗黑体简2.0</vt:lpstr>
      <vt:lpstr>方正尚酷简体</vt:lpstr>
      <vt:lpstr>微软雅黑 Light</vt:lpstr>
      <vt:lpstr>腾祥澜黑简</vt:lpstr>
      <vt:lpstr>Century Gothic</vt:lpstr>
      <vt:lpstr>迷你简综艺</vt:lpstr>
      <vt:lpstr>冬青黑体简体中文 W3</vt:lpstr>
      <vt:lpstr>Calibri</vt:lpstr>
      <vt:lpstr>迷你简菱心</vt:lpstr>
      <vt:lpstr>微软雅黑</vt:lpstr>
      <vt:lpstr>Bebas Neue</vt:lpstr>
      <vt:lpstr>黑体</vt:lpstr>
      <vt:lpstr>Arial Unicode MS</vt:lpstr>
      <vt:lpstr>Calibri Light</vt:lpstr>
      <vt:lpstr>Segoe Print</vt:lpstr>
      <vt:lpstr>Segoe UI</vt:lpstr>
      <vt:lpstr>Calibri</vt:lpstr>
      <vt:lpstr>Gill Sans</vt:lpstr>
      <vt:lpstr>FontAwesome</vt:lpstr>
      <vt:lpstr>Lato Regular</vt:lpstr>
      <vt:lpstr>Clear Sans</vt:lpstr>
      <vt:lpstr>经典综艺体简</vt:lpstr>
      <vt:lpstr>华文细黑</vt:lpstr>
      <vt:lpstr>Times New Roman</vt:lpstr>
      <vt:lpstr>幼圆</vt:lpstr>
      <vt:lpstr>Roboto Thin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dc:description>chenying0907</dc:description>
  <cp:lastModifiedBy>罗祉璇</cp:lastModifiedBy>
  <cp:revision>12</cp:revision>
  <dcterms:created xsi:type="dcterms:W3CDTF">2017-09-23T12:18:00Z</dcterms:created>
  <dcterms:modified xsi:type="dcterms:W3CDTF">2020-06-15T07:08:46Z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